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4457" r:id="rId5"/>
    <p:sldMasterId id="2147484510" r:id="rId6"/>
    <p:sldMasterId id="2147484676" r:id="rId7"/>
    <p:sldMasterId id="2147483650" r:id="rId8"/>
    <p:sldMasterId id="2147484657" r:id="rId9"/>
  </p:sldMasterIdLst>
  <p:notesMasterIdLst>
    <p:notesMasterId r:id="rId46"/>
  </p:notesMasterIdLst>
  <p:sldIdLst>
    <p:sldId id="9504" r:id="rId10"/>
    <p:sldId id="2076138464" r:id="rId11"/>
    <p:sldId id="9724" r:id="rId12"/>
    <p:sldId id="2076137955" r:id="rId13"/>
    <p:sldId id="8565" r:id="rId14"/>
    <p:sldId id="2076138468" r:id="rId15"/>
    <p:sldId id="2076138466" r:id="rId16"/>
    <p:sldId id="9493" r:id="rId17"/>
    <p:sldId id="2076138463" r:id="rId18"/>
    <p:sldId id="2076138474" r:id="rId19"/>
    <p:sldId id="2076138469" r:id="rId20"/>
    <p:sldId id="2076138123" r:id="rId21"/>
    <p:sldId id="2076138459" r:id="rId22"/>
    <p:sldId id="2076138288" r:id="rId23"/>
    <p:sldId id="2076138473" r:id="rId24"/>
    <p:sldId id="9727" r:id="rId25"/>
    <p:sldId id="9725" r:id="rId26"/>
    <p:sldId id="2076138452" r:id="rId27"/>
    <p:sldId id="2076138483" r:id="rId28"/>
    <p:sldId id="2076138290" r:id="rId29"/>
    <p:sldId id="2076138486" r:id="rId30"/>
    <p:sldId id="2076138484" r:id="rId31"/>
    <p:sldId id="2076138485" r:id="rId32"/>
    <p:sldId id="2076138472" r:id="rId33"/>
    <p:sldId id="2076138476" r:id="rId34"/>
    <p:sldId id="2076138460" r:id="rId35"/>
    <p:sldId id="2076138477" r:id="rId36"/>
    <p:sldId id="2076138453" r:id="rId37"/>
    <p:sldId id="2076138470" r:id="rId38"/>
    <p:sldId id="2076138479" r:id="rId39"/>
    <p:sldId id="2076138481" r:id="rId40"/>
    <p:sldId id="2076138457" r:id="rId41"/>
    <p:sldId id="2076138447" r:id="rId42"/>
    <p:sldId id="2076138446" r:id="rId43"/>
    <p:sldId id="2076138449" r:id="rId44"/>
    <p:sldId id="973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slides" id="{C7810661-6ECA-4C76-B3AA-271A10DF7A51}">
          <p14:sldIdLst>
            <p14:sldId id="9504"/>
            <p14:sldId id="2076138464"/>
            <p14:sldId id="9724"/>
            <p14:sldId id="2076137955"/>
            <p14:sldId id="8565"/>
            <p14:sldId id="2076138468"/>
            <p14:sldId id="2076138466"/>
            <p14:sldId id="9493"/>
            <p14:sldId id="2076138463"/>
            <p14:sldId id="2076138474"/>
            <p14:sldId id="2076138469"/>
            <p14:sldId id="2076138123"/>
            <p14:sldId id="2076138459"/>
            <p14:sldId id="2076138288"/>
            <p14:sldId id="2076138473"/>
            <p14:sldId id="9727"/>
            <p14:sldId id="9725"/>
            <p14:sldId id="2076138452"/>
            <p14:sldId id="2076138483"/>
            <p14:sldId id="2076138290"/>
            <p14:sldId id="2076138486"/>
            <p14:sldId id="2076138484"/>
            <p14:sldId id="2076138485"/>
            <p14:sldId id="2076138472"/>
            <p14:sldId id="2076138476"/>
            <p14:sldId id="2076138460"/>
            <p14:sldId id="2076138477"/>
            <p14:sldId id="2076138453"/>
            <p14:sldId id="2076138470"/>
            <p14:sldId id="2076138479"/>
            <p14:sldId id="2076138481"/>
            <p14:sldId id="2076138457"/>
            <p14:sldId id="2076138447"/>
            <p14:sldId id="2076138446"/>
            <p14:sldId id="2076138449"/>
            <p14:sldId id="973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84A5DF-8210-61CD-481E-AFA8D15BBCAC}" name="Nadia Jin" initials="NJ" userId="S::nadia.jin@dataops.live::1f1f1617-5b61-43b6-8ce7-9914745623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B5E8"/>
    <a:srgbClr val="FCFCFC"/>
    <a:srgbClr val="A9D18E"/>
    <a:srgbClr val="F0929B"/>
    <a:srgbClr val="A9E1F6"/>
    <a:srgbClr val="4E9652"/>
    <a:srgbClr val="EC6A46"/>
    <a:srgbClr val="FFFFFF"/>
    <a:srgbClr val="5A7D98"/>
    <a:srgbClr val="5F4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92B4E-FE71-27D8-8707-6C2098F72AA4}" v="7" dt="2023-05-23T22:07:20.762"/>
    <p1510:client id="{653ABE01-DF23-9850-6154-4E190C221BA4}" v="167" dt="2023-06-01T17:59:23.031"/>
    <p1510:client id="{65FDA3A7-CD42-C944-98C1-3FDAC8F1480E}" v="12" dt="2023-05-16T17:32:31.984"/>
    <p1510:client id="{9228C9F3-F21F-4522-047F-BE393FAA08F2}" v="1835" dt="2023-05-17T14:34:39.808"/>
    <p1510:client id="{DCB291EB-0F79-BB13-E8B7-40F1DDB950B6}" v="50" dt="2023-05-17T19:23:04.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768"/>
  </p:normalViewPr>
  <p:slideViewPr>
    <p:cSldViewPr snapToGrid="0">
      <p:cViewPr varScale="1">
        <p:scale>
          <a:sx n="110" d="100"/>
          <a:sy n="110" d="100"/>
        </p:scale>
        <p:origin x="6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6B9A84-E229-4A7F-AFF0-0F4549815B7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3AC16DB2-3727-4036-9035-2F229ECE49C3}"/>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491AAA4D-DA05-4888-8FE8-6BCD90D0A074}" type="datetime1">
              <a:rPr lang="en-US"/>
              <a:pPr lvl="0"/>
              <a:t>9/12/2023</a:t>
            </a:fld>
            <a:endParaRPr lang="en-US"/>
          </a:p>
        </p:txBody>
      </p:sp>
      <p:sp>
        <p:nvSpPr>
          <p:cNvPr id="4" name="Slide Image Placeholder 3">
            <a:extLst>
              <a:ext uri="{FF2B5EF4-FFF2-40B4-BE49-F238E27FC236}">
                <a16:creationId xmlns:a16="http://schemas.microsoft.com/office/drawing/2014/main" id="{0D696F9E-71BC-497C-9B55-1207A90C3B8B}"/>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C0D8E94-BD76-4EB4-BE5D-13E60BA647E7}"/>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1EE2F85-FE16-4C2B-86D3-0662E969AACE}"/>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68990E3D-7B46-4078-B07A-07F7EE25398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C9FE3D8-C896-4B74-9741-631DCF545BB0}" type="slidenum">
              <a:t>‹#›</a:t>
            </a:fld>
            <a:endParaRPr lang="en-US"/>
          </a:p>
        </p:txBody>
      </p:sp>
    </p:spTree>
    <p:extLst>
      <p:ext uri="{BB962C8B-B14F-4D97-AF65-F5344CB8AC3E}">
        <p14:creationId xmlns:p14="http://schemas.microsoft.com/office/powerpoint/2010/main" val="412115785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US" smtClean="0"/>
              <a:t>1</a:t>
            </a:fld>
            <a:endParaRPr lang="en-US"/>
          </a:p>
        </p:txBody>
      </p:sp>
    </p:spTree>
    <p:extLst>
      <p:ext uri="{BB962C8B-B14F-4D97-AF65-F5344CB8AC3E}">
        <p14:creationId xmlns:p14="http://schemas.microsoft.com/office/powerpoint/2010/main" val="6199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GB" smtClean="0"/>
              <a:t>16</a:t>
            </a:fld>
            <a:endParaRPr lang="en-GB"/>
          </a:p>
        </p:txBody>
      </p:sp>
    </p:spTree>
    <p:extLst>
      <p:ext uri="{BB962C8B-B14F-4D97-AF65-F5344CB8AC3E}">
        <p14:creationId xmlns:p14="http://schemas.microsoft.com/office/powerpoint/2010/main" val="31334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GB"/>
              <a:t>So WHO WANTS DATAOPS – WHO NEEDS DATAOPS </a:t>
            </a:r>
          </a:p>
          <a:p>
            <a:pPr marL="171450" indent="-171450">
              <a:buFont typeface="Arial" panose="020B0604020202020204" pitchFamily="34" charset="0"/>
              <a:buChar char="•"/>
            </a:pPr>
            <a:r>
              <a:rPr lang="en-GB"/>
              <a:t>Its some of Snowflake’s BIGGEST customers and prospects.</a:t>
            </a:r>
          </a:p>
          <a:p>
            <a:pPr marL="0" indent="0">
              <a:buFont typeface="Arial"/>
              <a:buNone/>
            </a:pPr>
            <a:endParaRPr lang="en-GB"/>
          </a:p>
          <a:p>
            <a:pPr marL="0" indent="0">
              <a:buFont typeface="Arial"/>
              <a:buNone/>
            </a:pPr>
            <a:r>
              <a:rPr lang="en-GB"/>
              <a:t>And WHY – to BALANCE these two competing FORCES</a:t>
            </a:r>
          </a:p>
          <a:p>
            <a:pPr marL="171450" indent="-171450">
              <a:buFont typeface="Arial" panose="020B0604020202020204" pitchFamily="34" charset="0"/>
              <a:buChar char="•"/>
            </a:pPr>
            <a:r>
              <a:rPr lang="en-GB"/>
              <a:t>On one side its GOVERNANCE – which we know is CRITICAL</a:t>
            </a:r>
          </a:p>
          <a:p>
            <a:pPr marL="628650" lvl="1" indent="-171450">
              <a:buFont typeface="Arial" panose="020B0604020202020204" pitchFamily="34" charset="0"/>
              <a:buChar char="•"/>
            </a:pPr>
            <a:r>
              <a:rPr lang="en-GB"/>
              <a:t>Security, PII, GDPR, everything </a:t>
            </a:r>
          </a:p>
          <a:p>
            <a:pPr marL="628650" lvl="1" indent="-171450">
              <a:buFont typeface="Arial" panose="020B0604020202020204" pitchFamily="34" charset="0"/>
              <a:buChar char="•"/>
            </a:pPr>
            <a:r>
              <a:rPr lang="en-GB"/>
              <a:t>and Snowflake delivers on all of this and More</a:t>
            </a:r>
          </a:p>
          <a:p>
            <a:pPr marL="457200" lvl="1" indent="0">
              <a:buFont typeface="Arial" panose="020B0604020202020204" pitchFamily="34" charset="0"/>
              <a:buNone/>
            </a:pPr>
            <a:endParaRPr lang="en-GB"/>
          </a:p>
          <a:p>
            <a:pPr marL="171450" lvl="0" indent="-171450">
              <a:buFont typeface="Arial" panose="020B0604020202020204" pitchFamily="34" charset="0"/>
              <a:buChar char="•"/>
            </a:pPr>
            <a:r>
              <a:rPr lang="en-GB"/>
              <a:t>But on the other side its AGILITY</a:t>
            </a:r>
          </a:p>
          <a:p>
            <a:pPr marL="628650" lvl="1" indent="-171450">
              <a:buFont typeface="Arial" panose="020B0604020202020204" pitchFamily="34" charset="0"/>
              <a:buChar char="•"/>
            </a:pPr>
            <a:r>
              <a:rPr lang="en-GB"/>
              <a:t>BECAUSE THE BUSINESS WANTS THINGS FASTER AND FASTER</a:t>
            </a:r>
          </a:p>
          <a:p>
            <a:pPr marL="628650" lvl="1" indent="-171450">
              <a:buFont typeface="Arial" panose="020B0604020202020204" pitchFamily="34" charset="0"/>
              <a:buChar char="•"/>
            </a:pPr>
            <a:r>
              <a:rPr lang="en-GB"/>
              <a:t>To deliver more value to the BUSINESS</a:t>
            </a:r>
          </a:p>
          <a:p>
            <a:pPr marL="0" indent="0">
              <a:buFont typeface="Arial"/>
              <a:buNone/>
            </a:pPr>
            <a:endParaRPr lang="en-GB"/>
          </a:p>
          <a:p>
            <a:pPr marL="0" indent="0">
              <a:buFont typeface="Arial"/>
              <a:buNone/>
            </a:pPr>
            <a:r>
              <a:rPr lang="en-GB"/>
              <a:t>AND THIS IS SUMMED UP IN THE NEXT SLIDE – the UNREASONABLE stakeholder</a:t>
            </a:r>
          </a:p>
          <a:p>
            <a:pPr marL="0" indent="0">
              <a:buFont typeface="Arial"/>
              <a:buNone/>
            </a:pPr>
            <a:endParaRPr lang="en-GB"/>
          </a:p>
          <a:p>
            <a:pPr marL="0" indent="0">
              <a:buFont typeface="Arial"/>
              <a:buNone/>
            </a:pPr>
            <a:r>
              <a:rPr lang="en-GB" b="1"/>
              <a:t>click</a:t>
            </a:r>
          </a:p>
          <a:p>
            <a:pPr marL="0" indent="0">
              <a:buFont typeface="Arial"/>
              <a:buNone/>
            </a:pPr>
            <a:endParaRPr lang="en-GB"/>
          </a:p>
          <a:p>
            <a:pPr marL="628650" lvl="1" indent="-171450">
              <a:buFont typeface="Arial" panose="020B0604020202020204" pitchFamily="34" charset="0"/>
              <a:buChar char="•"/>
            </a:pPr>
            <a:endParaRPr lang="en-GB"/>
          </a:p>
          <a:p>
            <a:pPr marL="628650" lvl="1" indent="-171450">
              <a:buFont typeface="Arial" panose="020B0604020202020204" pitchFamily="34" charset="0"/>
              <a:buChar char="•"/>
            </a:pPr>
            <a:endParaRPr lang="en-GB"/>
          </a:p>
          <a:p>
            <a:pPr marL="628650" lvl="1" indent="-171450">
              <a:buFont typeface="Arial" panose="020B0604020202020204" pitchFamily="34" charset="0"/>
              <a:buChar char="•"/>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700194D-96AF-7742-89F5-075982327549}" type="slidenum">
              <a:rPr lang="en-US" smtClean="0"/>
              <a:pPr/>
              <a:t>17</a:t>
            </a:fld>
            <a:endParaRPr lang="en-US"/>
          </a:p>
        </p:txBody>
      </p:sp>
    </p:spTree>
    <p:extLst>
      <p:ext uri="{BB962C8B-B14F-4D97-AF65-F5344CB8AC3E}">
        <p14:creationId xmlns:p14="http://schemas.microsoft.com/office/powerpoint/2010/main" val="153852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GB" smtClean="0"/>
              <a:t>20</a:t>
            </a:fld>
            <a:endParaRPr lang="en-GB"/>
          </a:p>
        </p:txBody>
      </p:sp>
    </p:spTree>
    <p:extLst>
      <p:ext uri="{BB962C8B-B14F-4D97-AF65-F5344CB8AC3E}">
        <p14:creationId xmlns:p14="http://schemas.microsoft.com/office/powerpoint/2010/main" val="380673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7182fdb3a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7182fdb3a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
              <a:t>JM - 2 – informed – does not fit the bill for describing the category.  Examples?  Abu Dhabi Ports – have felt pain – looking for a “better way”  Realizing the challenge – this needs descriptions</a:t>
            </a:r>
          </a:p>
          <a:p>
            <a:pPr marL="158750" lvl="0" indent="0" algn="l" rtl="0">
              <a:spcBef>
                <a:spcPts val="0"/>
              </a:spcBef>
              <a:spcAft>
                <a:spcPts val="0"/>
              </a:spcAft>
              <a:buSzPts val="1100"/>
              <a:buNone/>
            </a:pPr>
            <a:r>
              <a:rPr lang="en"/>
              <a:t>Roche – 2.  </a:t>
            </a:r>
          </a:p>
          <a:p>
            <a:pPr marL="158750" lvl="0" indent="0" algn="l" rtl="0">
              <a:spcBef>
                <a:spcPts val="0"/>
              </a:spcBef>
              <a:spcAft>
                <a:spcPts val="0"/>
              </a:spcAft>
              <a:buSzPts val="1100"/>
              <a:buNone/>
            </a:pPr>
            <a:r>
              <a:rPr lang="en"/>
              <a:t>1 – Digi-key, OneWeb, </a:t>
            </a:r>
            <a:r>
              <a:rPr lang="en" err="1"/>
              <a:t>DnB</a:t>
            </a:r>
            <a:r>
              <a:rPr lang="en"/>
              <a:t> Bank</a:t>
            </a:r>
          </a:p>
          <a:p>
            <a:pPr marL="158750" lvl="0" indent="0" algn="l" rtl="0">
              <a:spcBef>
                <a:spcPts val="0"/>
              </a:spcBef>
              <a:spcAft>
                <a:spcPts val="0"/>
              </a:spcAft>
              <a:buSzPts val="1100"/>
              <a:buNone/>
            </a:pPr>
            <a:r>
              <a:rPr lang="en"/>
              <a:t>1 and 2 ideal?  </a:t>
            </a:r>
          </a:p>
          <a:p>
            <a:pPr marL="158750" lvl="0" indent="0" algn="l" rtl="0">
              <a:spcBef>
                <a:spcPts val="0"/>
              </a:spcBef>
              <a:spcAft>
                <a:spcPts val="0"/>
              </a:spcAft>
              <a:buSzPts val="1100"/>
              <a:buNone/>
            </a:pPr>
            <a:endParaRPr lang="en"/>
          </a:p>
          <a:p>
            <a:pPr marL="457200" lvl="0" indent="-298450" algn="l" rtl="0">
              <a:spcBef>
                <a:spcPts val="0"/>
              </a:spcBef>
              <a:spcAft>
                <a:spcPts val="0"/>
              </a:spcAft>
              <a:buSzPts val="1100"/>
              <a:buAutoNum type="arabicPeriod"/>
            </a:pPr>
            <a:r>
              <a:rPr lang="en"/>
              <a:t>Validation that customers select the right technology i.e. Snowflake</a:t>
            </a:r>
            <a:endParaRPr/>
          </a:p>
          <a:p>
            <a:pPr marL="0" lvl="0" indent="0" algn="l" rtl="0">
              <a:spcBef>
                <a:spcPts val="0"/>
              </a:spcBef>
              <a:spcAft>
                <a:spcPts val="0"/>
              </a:spcAft>
              <a:buNone/>
            </a:pPr>
            <a:r>
              <a:rPr lang="en"/>
              <a:t>This is the maturity model we heard. Is this right? What changes do we want to see?</a:t>
            </a:r>
            <a:endParaRPr/>
          </a:p>
        </p:txBody>
      </p:sp>
    </p:spTree>
    <p:extLst>
      <p:ext uri="{BB962C8B-B14F-4D97-AF65-F5344CB8AC3E}">
        <p14:creationId xmlns:p14="http://schemas.microsoft.com/office/powerpoint/2010/main" val="215567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GB" smtClean="0"/>
              <a:t>30</a:t>
            </a:fld>
            <a:endParaRPr lang="en-GB"/>
          </a:p>
        </p:txBody>
      </p:sp>
    </p:spTree>
    <p:extLst>
      <p:ext uri="{BB962C8B-B14F-4D97-AF65-F5344CB8AC3E}">
        <p14:creationId xmlns:p14="http://schemas.microsoft.com/office/powerpoint/2010/main" val="126060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FE3D8-C896-4B74-9741-631DCF545BB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89222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FE3D8-C896-4B74-9741-631DCF545BB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4402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Prefect, Astronomer, Airflow, </a:t>
            </a:r>
            <a:r>
              <a:rPr lang="en-US" err="1"/>
              <a:t>Dagster</a:t>
            </a:r>
            <a:r>
              <a:rPr lang="en-US"/>
              <a:t> – have appeal and relevant for a set of individual Engineers and individual teams. However, as the organizational complexities go up, the tool complexity goes up, more tools need to be added </a:t>
            </a:r>
            <a:r>
              <a:rPr lang="en-US" err="1"/>
              <a:t>etc</a:t>
            </a:r>
            <a:r>
              <a:rPr lang="en-US"/>
              <a:t>, customers have to add a lot more of their own code and the overall value goes down</a:t>
            </a:r>
          </a:p>
          <a:p>
            <a:endParaRPr lang="en-US"/>
          </a:p>
          <a:p>
            <a:r>
              <a:rPr lang="en-US"/>
              <a:t>DataOps complexity doesn’t change at scale and so value actually increases</a:t>
            </a:r>
          </a:p>
          <a:p>
            <a:r>
              <a:rPr lang="en-US"/>
              <a:t>In fact – we have strong value proposition and messaging that appeal higher up in the org around Governance, Security, Repeatability, lowering skills requirements </a:t>
            </a:r>
            <a:r>
              <a:rPr lang="en-US" err="1"/>
              <a:t>etc</a:t>
            </a:r>
            <a:endParaRPr lang="en-US"/>
          </a:p>
          <a:p>
            <a:endParaRPr lang="en-US"/>
          </a:p>
          <a:p>
            <a:r>
              <a:rPr lang="en-US"/>
              <a:t>Prefect, Astronomer, Airflow, </a:t>
            </a:r>
            <a:r>
              <a:rPr lang="en-US" err="1"/>
              <a:t>Dagster</a:t>
            </a:r>
            <a:r>
              <a:rPr lang="en-US"/>
              <a:t> tools solve some Engineer problems</a:t>
            </a:r>
          </a:p>
          <a:p>
            <a:r>
              <a:rPr lang="en-US"/>
              <a:t>DataOps solves Engineer problems AND Business problems</a:t>
            </a:r>
          </a:p>
          <a:p>
            <a:endParaRPr lang="en-US"/>
          </a:p>
          <a:p>
            <a:r>
              <a:rPr lang="en-US"/>
              <a:t>Looked at another way, the left hand column could apply to Big Query – it’s a highly technical tool, loved by some Engineers, but very rarely adopted/relevant at large organization scale. The column on the right could represent Snowflake  (and perhaps Synapse) – they still meet the needs of the individual Engineers, but have a much wider and cleaner organizational play.</a:t>
            </a:r>
          </a:p>
          <a:p>
            <a:endParaRPr lang="en-US"/>
          </a:p>
          <a:p>
            <a:r>
              <a:rPr lang="en-US"/>
              <a:t>How have we achieved this? We built DataOps.live using the principles, practices and technologies that the software world have used at MASSIVE scale. All of our founding team have careers in Enterprise companies and how to meet their requirements.</a:t>
            </a:r>
          </a:p>
          <a:p>
            <a:endParaRPr lang="en-US"/>
          </a:p>
        </p:txBody>
      </p:sp>
      <p:sp>
        <p:nvSpPr>
          <p:cNvPr id="4" name="Header Placeholder 3"/>
          <p:cNvSpPr>
            <a:spLocks noGrp="1"/>
          </p:cNvSpPr>
          <p:nvPr>
            <p:ph type="hdr" sz="quarter"/>
          </p:nvPr>
        </p:nvSpPr>
        <p:spPr/>
        <p:txBody>
          <a:bodyPr/>
          <a:lstStyle/>
          <a:p>
            <a:pPr marL="0" marR="0" lvl="0" indent="0" algn="l" defTabSz="48179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8179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81797" rtl="0" eaLnBrk="1" fontAlgn="auto" latinLnBrk="0" hangingPunct="1">
              <a:lnSpc>
                <a:spcPct val="100000"/>
              </a:lnSpc>
              <a:spcBef>
                <a:spcPts val="0"/>
              </a:spcBef>
              <a:spcAft>
                <a:spcPts val="0"/>
              </a:spcAft>
              <a:buClrTx/>
              <a:buSzTx/>
              <a:buFontTx/>
              <a:buNone/>
              <a:tabLst/>
              <a:defRPr/>
            </a:pPr>
            <a:fld id="{C22109BC-39F4-43B1-850C-D5EB0E6480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8179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64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Terminology like Data Products and Data as a Product has gained widespread adoption in 2021 and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Trusted advisors like McKinsey</a:t>
            </a:r>
            <a:r>
              <a:rPr lang="en-GB"/>
              <a:t> are talking about Data Products a one of 7 characteristics of the “data driven enterprise of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Global business media companies like Forbes </a:t>
            </a:r>
            <a:r>
              <a:rPr lang="en-GB"/>
              <a:t>are talking about “Data as a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Mainstream businesses like HSBC are presenting about “how to build great data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DataOps were at the forefront of this from 2019 and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err="1"/>
              <a:t>TrueDataOps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DataOps 4 Dummies</a:t>
            </a:r>
          </a:p>
          <a:p>
            <a:r>
              <a:rPr lang="en-GB"/>
              <a:t>How do we build test and deploy data products …. The same way we have done in the software world for the last 20 years</a:t>
            </a:r>
          </a:p>
          <a:p>
            <a:endParaRPr lang="en-GB"/>
          </a:p>
          <a:p>
            <a:r>
              <a:rPr lang="en-GB"/>
              <a:t>click</a:t>
            </a:r>
          </a:p>
          <a:p>
            <a:endParaRPr lang="en-GB"/>
          </a:p>
          <a:p>
            <a:r>
              <a:rPr lang="en-GB" sz="1200">
                <a:cs typeface="Poppins Light"/>
              </a:rPr>
              <a:t>Data Products are common speak in Enterprise organisations today. Product ownership moving to business leaders.</a:t>
            </a:r>
          </a:p>
          <a:p>
            <a:endParaRPr lang="en-GB" sz="1200">
              <a:cs typeface="Poppins Light"/>
            </a:endParaRPr>
          </a:p>
          <a:p>
            <a:endParaRPr lang="en-GB"/>
          </a:p>
          <a:p>
            <a:endParaRPr lang="en-GB"/>
          </a:p>
        </p:txBody>
      </p:sp>
      <p:sp>
        <p:nvSpPr>
          <p:cNvPr id="4" name="Slide Number Placeholder 3"/>
          <p:cNvSpPr>
            <a:spLocks noGrp="1"/>
          </p:cNvSpPr>
          <p:nvPr>
            <p:ph type="sldNum" sz="quarter" idx="5"/>
          </p:nvPr>
        </p:nvSpPr>
        <p:spPr/>
        <p:txBody>
          <a:bodyPr/>
          <a:lstStyle/>
          <a:p>
            <a:pPr lvl="0"/>
            <a:fld id="{3C9FE3D8-C896-4B74-9741-631DCF545BB0}" type="slidenum">
              <a:rPr lang="en-GB" smtClean="0"/>
              <a:t>4</a:t>
            </a:fld>
            <a:endParaRPr lang="en-GB"/>
          </a:p>
        </p:txBody>
      </p:sp>
    </p:spTree>
    <p:extLst>
      <p:ext uri="{BB962C8B-B14F-4D97-AF65-F5344CB8AC3E}">
        <p14:creationId xmlns:p14="http://schemas.microsoft.com/office/powerpoint/2010/main" val="242410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00194D-96AF-7742-89F5-075982327549}" type="slidenum">
              <a:rPr lang="en-US" smtClean="0"/>
              <a:pPr/>
              <a:t>5</a:t>
            </a:fld>
            <a:endParaRPr lang="en-US"/>
          </a:p>
        </p:txBody>
      </p:sp>
    </p:spTree>
    <p:extLst>
      <p:ext uri="{BB962C8B-B14F-4D97-AF65-F5344CB8AC3E}">
        <p14:creationId xmlns:p14="http://schemas.microsoft.com/office/powerpoint/2010/main" val="52407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notes"/>
          <p:cNvSpPr>
            <a:spLocks noGrp="1" noRot="1" noChangeAspect="1"/>
          </p:cNvSpPr>
          <p:nvPr>
            <p:ph type="sldImg" idx="2"/>
          </p:nvPr>
        </p:nvSpPr>
        <p:spPr>
          <a:xfrm>
            <a:off x="1333500" y="658813"/>
            <a:ext cx="4191000" cy="2357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5:notes"/>
          <p:cNvSpPr txBox="1">
            <a:spLocks noGrp="1"/>
          </p:cNvSpPr>
          <p:nvPr>
            <p:ph type="body" idx="1"/>
          </p:nvPr>
        </p:nvSpPr>
        <p:spPr>
          <a:xfrm>
            <a:off x="246888" y="3134806"/>
            <a:ext cx="6373368" cy="56982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a:t>Roche case study reference: https://www.dataops.live/case-studies-roche</a:t>
            </a:r>
            <a:endParaRPr/>
          </a:p>
          <a:p>
            <a:pPr marL="0" lvl="0" indent="0" algn="l" rtl="0">
              <a:lnSpc>
                <a:spcPct val="90000"/>
              </a:lnSpc>
              <a:spcBef>
                <a:spcPts val="600"/>
              </a:spcBef>
              <a:spcAft>
                <a:spcPts val="0"/>
              </a:spcAft>
              <a:buNone/>
            </a:pPr>
            <a:endParaRPr/>
          </a:p>
          <a:p>
            <a:pPr marL="0" lvl="0" indent="0" algn="l" rtl="0">
              <a:lnSpc>
                <a:spcPct val="90000"/>
              </a:lnSpc>
              <a:spcBef>
                <a:spcPts val="600"/>
              </a:spcBef>
              <a:spcAft>
                <a:spcPts val="0"/>
              </a:spcAft>
              <a:buNone/>
            </a:pPr>
            <a:r>
              <a:rPr lang="en-US"/>
              <a:t>Data engineering is the discipline of translating data into usable forms in a timely manner that meets consumer demands. At the same time, it involves managing data debt early in the process by considering governance, data shareability, reusability, cataloging and compliance requirements.</a:t>
            </a:r>
            <a:endParaRPr/>
          </a:p>
          <a:p>
            <a:pPr marL="0" lvl="0" indent="0" algn="l" rtl="0">
              <a:lnSpc>
                <a:spcPct val="90000"/>
              </a:lnSpc>
              <a:spcBef>
                <a:spcPts val="600"/>
              </a:spcBef>
              <a:spcAft>
                <a:spcPts val="0"/>
              </a:spcAft>
              <a:buNone/>
            </a:pPr>
            <a:endParaRPr/>
          </a:p>
          <a:p>
            <a:pPr marL="0" lvl="0" indent="0" algn="l" rtl="0">
              <a:lnSpc>
                <a:spcPct val="90000"/>
              </a:lnSpc>
              <a:spcBef>
                <a:spcPts val="600"/>
              </a:spcBef>
              <a:spcAft>
                <a:spcPts val="0"/>
              </a:spcAft>
              <a:buNone/>
            </a:pPr>
            <a:r>
              <a:rPr lang="en-US"/>
              <a:t>DataOps is an agile and collaborative data management practice focused on improving the communication, integration, automation, observability and operations of data flows between data managers and data consumers. </a:t>
            </a:r>
            <a:endParaRPr/>
          </a:p>
          <a:p>
            <a:pPr marL="0" lvl="0" indent="0" algn="l" rtl="0">
              <a:lnSpc>
                <a:spcPct val="90000"/>
              </a:lnSpc>
              <a:spcBef>
                <a:spcPts val="600"/>
              </a:spcBef>
              <a:spcAft>
                <a:spcPts val="0"/>
              </a:spcAft>
              <a:buNone/>
            </a:pPr>
            <a:endParaRPr/>
          </a:p>
          <a:p>
            <a:pPr marL="0" lvl="0" indent="0" algn="l" rtl="0">
              <a:lnSpc>
                <a:spcPct val="90000"/>
              </a:lnSpc>
              <a:spcBef>
                <a:spcPts val="600"/>
              </a:spcBef>
              <a:spcAft>
                <a:spcPts val="0"/>
              </a:spcAft>
              <a:buNone/>
            </a:pPr>
            <a:r>
              <a:rPr lang="en-US"/>
              <a:t>By enriching your data engineering effort with DataOps practices, D&amp;A leaders can achieve several good data SLAs like availability, freshness, concurrency of access, release velocity, code quality, service impact, service tickets, usage, reusability and self-service. </a:t>
            </a:r>
            <a:endParaRPr/>
          </a:p>
        </p:txBody>
      </p:sp>
    </p:spTree>
    <p:extLst>
      <p:ext uri="{BB962C8B-B14F-4D97-AF65-F5344CB8AC3E}">
        <p14:creationId xmlns:p14="http://schemas.microsoft.com/office/powerpoint/2010/main" val="339663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Eliminates Time to get started on the right tools to get started </a:t>
            </a:r>
          </a:p>
        </p:txBody>
      </p:sp>
      <p:sp>
        <p:nvSpPr>
          <p:cNvPr id="4" name="Slide Number Placeholder 3"/>
          <p:cNvSpPr>
            <a:spLocks noGrp="1"/>
          </p:cNvSpPr>
          <p:nvPr>
            <p:ph type="sldNum" sz="quarter" idx="5"/>
          </p:nvPr>
        </p:nvSpPr>
        <p:spPr/>
        <p:txBody>
          <a:bodyPr/>
          <a:lstStyle/>
          <a:p>
            <a:pPr lvl="0"/>
            <a:fld id="{3C9FE3D8-C896-4B74-9741-631DCF545BB0}" type="slidenum">
              <a:rPr lang="en-US" smtClean="0"/>
              <a:t>10</a:t>
            </a:fld>
            <a:endParaRPr lang="en-US"/>
          </a:p>
        </p:txBody>
      </p:sp>
    </p:spTree>
    <p:extLst>
      <p:ext uri="{BB962C8B-B14F-4D97-AF65-F5344CB8AC3E}">
        <p14:creationId xmlns:p14="http://schemas.microsoft.com/office/powerpoint/2010/main" val="202743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here at </a:t>
            </a:r>
            <a:r>
              <a:rPr lang="en-US" dirty="0" err="1"/>
              <a:t>DataOps.live</a:t>
            </a:r>
            <a:r>
              <a:rPr lang="en-US" dirty="0"/>
              <a:t> set out to change the way the world builds and manages data products.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endParaRPr lang="LID4096"/>
          </a:p>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1E66-FEB1-4FBD-B667-2059A97D9003}"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99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a:cs typeface="Poppins Light"/>
              </a:rPr>
              <a:t>Snowflake (worlds' leading data cloud) is leading the charge on enabling Data Products.</a:t>
            </a:r>
          </a:p>
          <a:p>
            <a:endParaRPr lang="en-GB" sz="1200">
              <a:cs typeface="Poppins Light"/>
            </a:endParaRPr>
          </a:p>
          <a:p>
            <a:r>
              <a:rPr lang="en-GB" sz="1200"/>
              <a:t>DevOps for Data is now critical.</a:t>
            </a:r>
          </a:p>
          <a:p>
            <a:endParaRPr lang="en-GB" sz="1200">
              <a:cs typeface="Poppins Light"/>
            </a:endParaRPr>
          </a:p>
          <a:p>
            <a:r>
              <a:rPr lang="en-GB" sz="1200"/>
              <a:t>DevOps for Data (DataOps) is now critical.</a:t>
            </a:r>
            <a:endParaRPr lang="en-GB" sz="1200">
              <a:cs typeface="Poppins Light"/>
            </a:endParaRPr>
          </a:p>
          <a:p>
            <a:endParaRPr lang="en-GB"/>
          </a:p>
        </p:txBody>
      </p:sp>
      <p:sp>
        <p:nvSpPr>
          <p:cNvPr id="4" name="Slide Number Placeholder 3"/>
          <p:cNvSpPr>
            <a:spLocks noGrp="1"/>
          </p:cNvSpPr>
          <p:nvPr>
            <p:ph type="sldNum" sz="quarter" idx="5"/>
          </p:nvPr>
        </p:nvSpPr>
        <p:spPr/>
        <p:txBody>
          <a:bodyPr/>
          <a:lstStyle/>
          <a:p>
            <a:pPr lvl="0"/>
            <a:fld id="{3C9FE3D8-C896-4B74-9741-631DCF545BB0}" type="slidenum">
              <a:rPr lang="en-GB" smtClean="0"/>
              <a:t>13</a:t>
            </a:fld>
            <a:endParaRPr lang="en-GB"/>
          </a:p>
        </p:txBody>
      </p:sp>
    </p:spTree>
    <p:extLst>
      <p:ext uri="{BB962C8B-B14F-4D97-AF65-F5344CB8AC3E}">
        <p14:creationId xmlns:p14="http://schemas.microsoft.com/office/powerpoint/2010/main" val="309088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r>
              <a:rPr lang="en-US"/>
              <a:t>Storyline</a:t>
            </a:r>
          </a:p>
          <a:p>
            <a:pPr marL="228600" indent="-228600">
              <a:buFont typeface="+mj-lt"/>
              <a:buAutoNum type="arabicPeriod"/>
            </a:pPr>
            <a:r>
              <a:rPr lang="en-US"/>
              <a:t>we provide data operations for the modern data platform supporting the full data journey from sources to data consumers</a:t>
            </a:r>
          </a:p>
          <a:p>
            <a:pPr marL="228600" indent="-228600">
              <a:buFont typeface="+mj-lt"/>
              <a:buAutoNum type="arabicPeriod"/>
            </a:pPr>
            <a:r>
              <a:rPr lang="en-US"/>
              <a:t>we operate the entire modern data platform stack, from ingestion tools to catalogs</a:t>
            </a:r>
          </a:p>
          <a:p>
            <a:pPr marL="228600" indent="-228600">
              <a:buFont typeface="+mj-lt"/>
              <a:buAutoNum type="arabicPeriod"/>
            </a:pPr>
            <a:r>
              <a:rPr lang="en-US"/>
              <a:t>we do so by solving an organizational problem and scaling deployment and governance across the entire enterprise, not just a department or a team</a:t>
            </a:r>
          </a:p>
          <a:p>
            <a:pPr marL="228600" indent="-228600">
              <a:buFont typeface="+mj-lt"/>
              <a:buAutoNum type="arabicPeriod"/>
            </a:pPr>
            <a:r>
              <a:rPr lang="en-US"/>
              <a:t>we empower decision makers and data product owners alike with unified observability for their data product</a:t>
            </a:r>
          </a:p>
          <a:p>
            <a:pPr marL="228600" indent="-228600">
              <a:buFont typeface="+mj-lt"/>
              <a:buAutoNum type="arabicPeriod"/>
            </a:pPr>
            <a:r>
              <a:rPr lang="en-US"/>
              <a:t>to cater to the needs of a domain team when building data products, we orchestrate their end-to-end data pipelines</a:t>
            </a:r>
          </a:p>
          <a:p>
            <a:pPr marL="228600" indent="-228600">
              <a:buFont typeface="+mj-lt"/>
              <a:buAutoNum type="arabicPeriod"/>
            </a:pPr>
            <a:r>
              <a:rPr lang="en-US"/>
              <a:t>for each of the team members, we automate their sandbox environment, by turning their snowflake environment into a programmable engine</a:t>
            </a:r>
          </a:p>
          <a:p>
            <a:pPr marL="228600" indent="-228600">
              <a:buFont typeface="+mj-lt"/>
              <a:buAutoNum type="arabicPeriod"/>
            </a:pPr>
            <a:r>
              <a:rPr lang="en-US"/>
              <a:t>last, everything is powered by enterprise-grade security</a:t>
            </a:r>
          </a:p>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US" smtClean="0"/>
              <a:t>14</a:t>
            </a:fld>
            <a:endParaRPr lang="en-US"/>
          </a:p>
        </p:txBody>
      </p:sp>
    </p:spTree>
    <p:extLst>
      <p:ext uri="{BB962C8B-B14F-4D97-AF65-F5344CB8AC3E}">
        <p14:creationId xmlns:p14="http://schemas.microsoft.com/office/powerpoint/2010/main" val="364062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a:solidFill>
                  <a:srgbClr val="000000"/>
                </a:solidFill>
                <a:effectLst/>
                <a:uFillTx/>
                <a:latin typeface="Calibri"/>
              </a:rPr>
              <a:t>databases schemes views and all grants &amp; permissions in SF (SOLE) Orchestration </a:t>
            </a:r>
          </a:p>
          <a:p>
            <a:endParaRPr lang="en-US"/>
          </a:p>
        </p:txBody>
      </p:sp>
      <p:sp>
        <p:nvSpPr>
          <p:cNvPr id="4" name="Slide Number Placeholder 3"/>
          <p:cNvSpPr>
            <a:spLocks noGrp="1"/>
          </p:cNvSpPr>
          <p:nvPr>
            <p:ph type="sldNum" sz="quarter" idx="5"/>
          </p:nvPr>
        </p:nvSpPr>
        <p:spPr/>
        <p:txBody>
          <a:bodyPr/>
          <a:lstStyle/>
          <a:p>
            <a:pPr lvl="0"/>
            <a:fld id="{3C9FE3D8-C896-4B74-9741-631DCF545BB0}" type="slidenum">
              <a:rPr lang="en-US" smtClean="0"/>
              <a:t>15</a:t>
            </a:fld>
            <a:endParaRPr lang="en-US"/>
          </a:p>
        </p:txBody>
      </p:sp>
    </p:spTree>
    <p:extLst>
      <p:ext uri="{BB962C8B-B14F-4D97-AF65-F5344CB8AC3E}">
        <p14:creationId xmlns:p14="http://schemas.microsoft.com/office/powerpoint/2010/main" val="4145775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hyperlink" Target="https://www.gartner.com/technology/about/policies/usage_policy.jsp#_blank" TargetMode="External"/><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hyperlink" Target="https://www.gartner.com/technology/about/ombudsman/omb_guide2.jsp" TargetMode="Externa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with one name">
    <p:bg>
      <p:bgPr>
        <a:solidFill>
          <a:srgbClr val="29B5E8"/>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2FBD62D-CA56-46B8-845A-F52015A5B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559" y="5569574"/>
            <a:ext cx="3330042" cy="858974"/>
          </a:xfrm>
          <a:prstGeom prst="rect">
            <a:avLst/>
          </a:prstGeom>
        </p:spPr>
      </p:pic>
      <p:sp>
        <p:nvSpPr>
          <p:cNvPr id="8" name="Text Placeholder 7">
            <a:extLst>
              <a:ext uri="{FF2B5EF4-FFF2-40B4-BE49-F238E27FC236}">
                <a16:creationId xmlns:a16="http://schemas.microsoft.com/office/drawing/2014/main" id="{A792CCC0-56B4-404F-8FBA-3C37A64D19F8}"/>
              </a:ext>
            </a:extLst>
          </p:cNvPr>
          <p:cNvSpPr>
            <a:spLocks noGrp="1"/>
          </p:cNvSpPr>
          <p:nvPr>
            <p:ph type="body" sz="quarter" idx="11" hasCustomPrompt="1"/>
          </p:nvPr>
        </p:nvSpPr>
        <p:spPr>
          <a:xfrm>
            <a:off x="539260" y="4076122"/>
            <a:ext cx="7207739" cy="291948"/>
          </a:xfrm>
        </p:spPr>
        <p:txBody>
          <a:bodyPr lIns="0" tIns="0" rIns="0" bIns="0"/>
          <a:lstStyle>
            <a:lvl1pPr marL="0" indent="0">
              <a:buNone/>
              <a:defRPr sz="2000" b="1">
                <a:solidFill>
                  <a:schemeClr val="bg1"/>
                </a:solidFill>
                <a:latin typeface="Poppins Bold" panose="0000080000000000000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name, job title here</a:t>
            </a:r>
          </a:p>
        </p:txBody>
      </p:sp>
      <p:sp>
        <p:nvSpPr>
          <p:cNvPr id="9" name="Text Placeholder 7">
            <a:extLst>
              <a:ext uri="{FF2B5EF4-FFF2-40B4-BE49-F238E27FC236}">
                <a16:creationId xmlns:a16="http://schemas.microsoft.com/office/drawing/2014/main" id="{181C7EB7-C76B-4E8A-A6D6-FDC01A2FFDF1}"/>
              </a:ext>
            </a:extLst>
          </p:cNvPr>
          <p:cNvSpPr>
            <a:spLocks noGrp="1"/>
          </p:cNvSpPr>
          <p:nvPr>
            <p:ph type="body" sz="quarter" idx="12" hasCustomPrompt="1"/>
          </p:nvPr>
        </p:nvSpPr>
        <p:spPr>
          <a:xfrm>
            <a:off x="539260" y="4368450"/>
            <a:ext cx="7207739" cy="342367"/>
          </a:xfrm>
        </p:spPr>
        <p:txBody>
          <a:bodyPr lIns="0" tIns="0" rIns="0" bIns="0">
            <a:normAutofit/>
          </a:bodyPr>
          <a:lstStyle>
            <a:lvl1pPr marL="0" indent="0">
              <a:buNone/>
              <a:defRPr sz="1800">
                <a:solidFill>
                  <a:schemeClr val="bg1"/>
                </a:solidFill>
                <a:latin typeface="Poppins Light" panose="00000400000000000000" pitchFamily="2" charset="0"/>
                <a:cs typeface="Poppins Light" panose="00000400000000000000" pitchFamily="2"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date here</a:t>
            </a:r>
          </a:p>
        </p:txBody>
      </p:sp>
      <p:sp>
        <p:nvSpPr>
          <p:cNvPr id="6" name="Title 1">
            <a:extLst>
              <a:ext uri="{FF2B5EF4-FFF2-40B4-BE49-F238E27FC236}">
                <a16:creationId xmlns:a16="http://schemas.microsoft.com/office/drawing/2014/main" id="{C67399AA-663F-480A-A713-417426E69423}"/>
              </a:ext>
            </a:extLst>
          </p:cNvPr>
          <p:cNvSpPr>
            <a:spLocks noGrp="1"/>
          </p:cNvSpPr>
          <p:nvPr>
            <p:ph type="title" hasCustomPrompt="1"/>
          </p:nvPr>
        </p:nvSpPr>
        <p:spPr>
          <a:xfrm>
            <a:off x="539260" y="1288426"/>
            <a:ext cx="7207739" cy="278731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spTree>
    <p:extLst>
      <p:ext uri="{BB962C8B-B14F-4D97-AF65-F5344CB8AC3E}">
        <p14:creationId xmlns:p14="http://schemas.microsoft.com/office/powerpoint/2010/main" val="35115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ppt_y</p:attrName>
                                        </p:attrNameLst>
                                      </p:cBhvr>
                                      <p:tavLst>
                                        <p:tav tm="0">
                                          <p:val>
                                            <p:strVal val="#ppt_y+#ppt_h*1.125000"/>
                                          </p:val>
                                        </p:tav>
                                        <p:tav tm="100000">
                                          <p:val>
                                            <p:strVal val="#ppt_y"/>
                                          </p:val>
                                        </p:tav>
                                      </p:tavLst>
                                    </p:anim>
                                    <p:animEffect transition="in" filter="wipe(up)">
                                      <p:cBhvr>
                                        <p:cTn id="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Text and char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Chart Placeholder 2">
            <a:extLst>
              <a:ext uri="{FF2B5EF4-FFF2-40B4-BE49-F238E27FC236}">
                <a16:creationId xmlns:a16="http://schemas.microsoft.com/office/drawing/2014/main" id="{A79E6747-4CC2-4296-83C5-14BA19618551}"/>
              </a:ext>
            </a:extLst>
          </p:cNvPr>
          <p:cNvSpPr>
            <a:spLocks noGrp="1"/>
          </p:cNvSpPr>
          <p:nvPr>
            <p:ph type="chart" sz="quarter" idx="20"/>
          </p:nvPr>
        </p:nvSpPr>
        <p:spPr>
          <a:xfrm>
            <a:off x="6302325" y="1237399"/>
            <a:ext cx="5457875" cy="4912079"/>
          </a:xfrm>
        </p:spPr>
        <p:txBody>
          <a:bodyPr>
            <a:noAutofit/>
          </a:bodyPr>
          <a:lstStyle>
            <a:lvl1pPr marL="0" indent="0">
              <a:buNone/>
              <a:defRPr sz="1600" b="1">
                <a:latin typeface="Poppins Light" panose="00000400000000000000" pitchFamily="2" charset="0"/>
                <a:cs typeface="Poppins Light" panose="00000400000000000000" pitchFamily="2" charset="0"/>
              </a:defRPr>
            </a:lvl1pPr>
          </a:lstStyle>
          <a:p>
            <a:r>
              <a:rPr lang="en-US"/>
              <a:t>Click icon to add chart</a:t>
            </a:r>
            <a:endParaRPr lang="en-GB"/>
          </a:p>
        </p:txBody>
      </p:sp>
      <p:sp>
        <p:nvSpPr>
          <p:cNvPr id="10" name="Title 1">
            <a:extLst>
              <a:ext uri="{FF2B5EF4-FFF2-40B4-BE49-F238E27FC236}">
                <a16:creationId xmlns:a16="http://schemas.microsoft.com/office/drawing/2014/main" id="{8404192A-FEE6-4E59-979C-576D3E30EAF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883DFC62-50D4-4DED-9203-715F46BE284C}"/>
              </a:ext>
            </a:extLst>
          </p:cNvPr>
          <p:cNvSpPr>
            <a:spLocks noGrp="1"/>
          </p:cNvSpPr>
          <p:nvPr>
            <p:ph type="body" sz="quarter" idx="18"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2996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Title and subtitle">
    <p:spTree>
      <p:nvGrpSpPr>
        <p:cNvPr id="1" name=""/>
        <p:cNvGrpSpPr/>
        <p:nvPr/>
      </p:nvGrpSpPr>
      <p:grpSpPr>
        <a:xfrm>
          <a:off x="0" y="0"/>
          <a:ext cx="0" cy="0"/>
          <a:chOff x="0" y="0"/>
          <a:chExt cx="0" cy="0"/>
        </a:xfrm>
      </p:grpSpPr>
      <p:sp>
        <p:nvSpPr>
          <p:cNvPr id="8" name="Text Placeholder 136">
            <a:extLst>
              <a:ext uri="{FF2B5EF4-FFF2-40B4-BE49-F238E27FC236}">
                <a16:creationId xmlns:a16="http://schemas.microsoft.com/office/drawing/2014/main" id="{F352D781-14B0-43D6-8C9D-8FB268D9BC21}"/>
              </a:ext>
            </a:extLst>
          </p:cNvPr>
          <p:cNvSpPr>
            <a:spLocks noGrp="1"/>
          </p:cNvSpPr>
          <p:nvPr>
            <p:ph type="body" sz="quarter" idx="10"/>
          </p:nvPr>
        </p:nvSpPr>
        <p:spPr>
          <a:xfrm>
            <a:off x="427881" y="415733"/>
            <a:ext cx="11332319" cy="291699"/>
          </a:xfrm>
        </p:spPr>
        <p:txBody>
          <a:bodyPr lIns="0" tIns="0" rIns="0" bIns="0"/>
          <a:lstStyle>
            <a:lvl1pPr marL="0" indent="0">
              <a:lnSpc>
                <a:spcPct val="100000"/>
              </a:lnSpc>
              <a:buNone/>
              <a:defRPr sz="1800" b="1">
                <a:solidFill>
                  <a:srgbClr val="24323D"/>
                </a:solidFill>
                <a:latin typeface="Poppins" panose="00000500000000000000" pitchFamily="2" charset="0"/>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35006822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slide with two names">
    <p:bg>
      <p:bgPr>
        <a:solidFill>
          <a:srgbClr val="29B5E8"/>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2FBD62D-CA56-46B8-845A-F52015A5B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6559" y="5569574"/>
            <a:ext cx="3330042" cy="858974"/>
          </a:xfrm>
          <a:prstGeom prst="rect">
            <a:avLst/>
          </a:prstGeom>
        </p:spPr>
      </p:pic>
      <p:sp>
        <p:nvSpPr>
          <p:cNvPr id="8" name="Text Placeholder 7">
            <a:extLst>
              <a:ext uri="{FF2B5EF4-FFF2-40B4-BE49-F238E27FC236}">
                <a16:creationId xmlns:a16="http://schemas.microsoft.com/office/drawing/2014/main" id="{A792CCC0-56B4-404F-8FBA-3C37A64D19F8}"/>
              </a:ext>
            </a:extLst>
          </p:cNvPr>
          <p:cNvSpPr>
            <a:spLocks noGrp="1"/>
          </p:cNvSpPr>
          <p:nvPr>
            <p:ph type="body" sz="quarter" idx="11" hasCustomPrompt="1"/>
          </p:nvPr>
        </p:nvSpPr>
        <p:spPr>
          <a:xfrm>
            <a:off x="539260" y="4076122"/>
            <a:ext cx="7207739" cy="823869"/>
          </a:xfrm>
        </p:spPr>
        <p:txBody>
          <a:bodyPr lIns="0" tIns="0" rIns="0" bIns="0"/>
          <a:lstStyle>
            <a:lvl1pPr marL="0" indent="0">
              <a:lnSpc>
                <a:spcPct val="100000"/>
              </a:lnSpc>
              <a:spcBef>
                <a:spcPts val="0"/>
              </a:spcBef>
              <a:buNone/>
              <a:defRPr sz="2000" b="1">
                <a:solidFill>
                  <a:schemeClr val="bg1"/>
                </a:solidFill>
                <a:latin typeface="Poppins Bold" panose="0000080000000000000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name and job title here</a:t>
            </a:r>
          </a:p>
          <a:p>
            <a:pPr lvl="0"/>
            <a:r>
              <a:rPr lang="en-US"/>
              <a:t>Insert another name and job title here</a:t>
            </a:r>
          </a:p>
        </p:txBody>
      </p:sp>
      <p:sp>
        <p:nvSpPr>
          <p:cNvPr id="9" name="Text Placeholder 7">
            <a:extLst>
              <a:ext uri="{FF2B5EF4-FFF2-40B4-BE49-F238E27FC236}">
                <a16:creationId xmlns:a16="http://schemas.microsoft.com/office/drawing/2014/main" id="{181C7EB7-C76B-4E8A-A6D6-FDC01A2FFDF1}"/>
              </a:ext>
            </a:extLst>
          </p:cNvPr>
          <p:cNvSpPr>
            <a:spLocks noGrp="1"/>
          </p:cNvSpPr>
          <p:nvPr>
            <p:ph type="body" sz="quarter" idx="12" hasCustomPrompt="1"/>
          </p:nvPr>
        </p:nvSpPr>
        <p:spPr>
          <a:xfrm>
            <a:off x="539260" y="4899991"/>
            <a:ext cx="4545013" cy="342367"/>
          </a:xfrm>
        </p:spPr>
        <p:txBody>
          <a:bodyPr lIns="0" tIns="0" rIns="0" bIns="0">
            <a:normAutofit/>
          </a:bodyPr>
          <a:lstStyle>
            <a:lvl1pPr marL="0" indent="0">
              <a:buNone/>
              <a:defRPr sz="1800">
                <a:solidFill>
                  <a:schemeClr val="bg1"/>
                </a:solidFill>
                <a:latin typeface="Poppins Light" panose="00000400000000000000" pitchFamily="2" charset="0"/>
                <a:cs typeface="Poppins Light" panose="00000400000000000000" pitchFamily="2"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date here</a:t>
            </a:r>
          </a:p>
        </p:txBody>
      </p:sp>
      <p:sp>
        <p:nvSpPr>
          <p:cNvPr id="10" name="Text Placeholder 5">
            <a:extLst>
              <a:ext uri="{FF2B5EF4-FFF2-40B4-BE49-F238E27FC236}">
                <a16:creationId xmlns:a16="http://schemas.microsoft.com/office/drawing/2014/main" id="{88526014-F7E8-4B47-9118-94C6526A653D}"/>
              </a:ext>
            </a:extLst>
          </p:cNvPr>
          <p:cNvSpPr>
            <a:spLocks noGrp="1"/>
          </p:cNvSpPr>
          <p:nvPr>
            <p:ph type="body" sz="quarter" idx="10" hasCustomPrompt="1"/>
          </p:nvPr>
        </p:nvSpPr>
        <p:spPr>
          <a:xfrm>
            <a:off x="539260" y="1288426"/>
            <a:ext cx="7207739" cy="2787314"/>
          </a:xfrm>
        </p:spPr>
        <p:txBody>
          <a:bodyPr lIns="0" tIns="0" rIns="0" bIns="0"/>
          <a:lstStyle>
            <a:lvl1pPr marL="0" indent="0">
              <a:lnSpc>
                <a:spcPct val="100000"/>
              </a:lnSpc>
              <a:spcBef>
                <a:spcPts val="0"/>
              </a:spcBef>
              <a:buNone/>
              <a:defRPr sz="6000" b="1">
                <a:solidFill>
                  <a:schemeClr val="bg1"/>
                </a:solidFill>
                <a:latin typeface="Poppins Bold"/>
              </a:defRPr>
            </a:lvl1pPr>
            <a:lvl2pPr marL="457200" indent="0">
              <a:lnSpc>
                <a:spcPct val="100000"/>
              </a:lnSpc>
              <a:spcBef>
                <a:spcPts val="0"/>
              </a:spcBef>
              <a:buNone/>
              <a:defRPr>
                <a:solidFill>
                  <a:schemeClr val="bg1"/>
                </a:solidFill>
              </a:defRPr>
            </a:lvl2pPr>
            <a:lvl3pPr marL="914400" indent="0">
              <a:lnSpc>
                <a:spcPct val="100000"/>
              </a:lnSpc>
              <a:spcBef>
                <a:spcPts val="0"/>
              </a:spcBef>
              <a:buNone/>
              <a:defRPr>
                <a:solidFill>
                  <a:schemeClr val="bg1"/>
                </a:solidFill>
              </a:defRPr>
            </a:lvl3pPr>
            <a:lvl4pPr marL="1371600" indent="0">
              <a:lnSpc>
                <a:spcPct val="100000"/>
              </a:lnSpc>
              <a:spcBef>
                <a:spcPts val="0"/>
              </a:spcBef>
              <a:buNone/>
              <a:defRPr>
                <a:solidFill>
                  <a:schemeClr val="bg1"/>
                </a:solidFill>
              </a:defRPr>
            </a:lvl4pPr>
            <a:lvl5pPr marL="1828800" indent="0">
              <a:lnSpc>
                <a:spcPct val="100000"/>
              </a:lnSpc>
              <a:spcBef>
                <a:spcPts val="0"/>
              </a:spcBef>
              <a:buNone/>
              <a:defRPr>
                <a:solidFill>
                  <a:schemeClr val="bg1"/>
                </a:solidFill>
              </a:defRPr>
            </a:lvl5pPr>
          </a:lstStyle>
          <a:p>
            <a:pPr lvl="0"/>
            <a:r>
              <a:rPr lang="en-US"/>
              <a:t>Insert title here and here</a:t>
            </a:r>
          </a:p>
        </p:txBody>
      </p:sp>
    </p:spTree>
    <p:extLst>
      <p:ext uri="{BB962C8B-B14F-4D97-AF65-F5344CB8AC3E}">
        <p14:creationId xmlns:p14="http://schemas.microsoft.com/office/powerpoint/2010/main" val="6301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ppt_y</p:attrName>
                                        </p:attrNameLst>
                                      </p:cBhvr>
                                      <p:tavLst>
                                        <p:tav tm="0">
                                          <p:val>
                                            <p:strVal val="#ppt_y+#ppt_h*1.125000"/>
                                          </p:val>
                                        </p:tav>
                                        <p:tav tm="100000">
                                          <p:val>
                                            <p:strVal val="#ppt_y"/>
                                          </p:val>
                                        </p:tav>
                                      </p:tavLst>
                                    </p:anim>
                                    <p:animEffect transition="in" filter="wipe(up)">
                                      <p:cBhvr>
                                        <p:cTn id="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4_Infinity diagram">
    <p:spTree>
      <p:nvGrpSpPr>
        <p:cNvPr id="1" name=""/>
        <p:cNvGrpSpPr/>
        <p:nvPr/>
      </p:nvGrpSpPr>
      <p:grpSpPr>
        <a:xfrm>
          <a:off x="0" y="0"/>
          <a:ext cx="0" cy="0"/>
          <a:chOff x="0" y="0"/>
          <a:chExt cx="0" cy="0"/>
        </a:xfrm>
      </p:grpSpPr>
      <p:sp>
        <p:nvSpPr>
          <p:cNvPr id="8" name="Text Placeholder 136">
            <a:extLst>
              <a:ext uri="{FF2B5EF4-FFF2-40B4-BE49-F238E27FC236}">
                <a16:creationId xmlns:a16="http://schemas.microsoft.com/office/drawing/2014/main" id="{F352D781-14B0-43D6-8C9D-8FB268D9BC21}"/>
              </a:ext>
            </a:extLst>
          </p:cNvPr>
          <p:cNvSpPr>
            <a:spLocks noGrp="1"/>
          </p:cNvSpPr>
          <p:nvPr>
            <p:ph type="body" sz="quarter" idx="10"/>
          </p:nvPr>
        </p:nvSpPr>
        <p:spPr>
          <a:xfrm>
            <a:off x="427881" y="415733"/>
            <a:ext cx="11336235" cy="291699"/>
          </a:xfrm>
        </p:spPr>
        <p:txBody>
          <a:bodyPr lIns="0" tIns="0" rIns="0" bIns="0"/>
          <a:lstStyle>
            <a:lvl1pPr marL="0" indent="0">
              <a:lnSpc>
                <a:spcPct val="100000"/>
              </a:lnSpc>
              <a:buNone/>
              <a:defRPr sz="1800" b="1">
                <a:solidFill>
                  <a:srgbClr val="24323D"/>
                </a:solidFill>
                <a:latin typeface="Poppins" panose="00000500000000000000" pitchFamily="2" charset="0"/>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28" name="Group 27">
            <a:extLst>
              <a:ext uri="{FF2B5EF4-FFF2-40B4-BE49-F238E27FC236}">
                <a16:creationId xmlns:a16="http://schemas.microsoft.com/office/drawing/2014/main" id="{3E369DE3-12CE-46C5-9449-8BC82A6DE732}"/>
              </a:ext>
            </a:extLst>
          </p:cNvPr>
          <p:cNvGrpSpPr/>
          <p:nvPr userDrawn="1"/>
        </p:nvGrpSpPr>
        <p:grpSpPr>
          <a:xfrm>
            <a:off x="1494769" y="2015724"/>
            <a:ext cx="9202462" cy="2826551"/>
            <a:chOff x="1491940" y="2014663"/>
            <a:chExt cx="9202462" cy="2826551"/>
          </a:xfrm>
        </p:grpSpPr>
        <p:sp>
          <p:nvSpPr>
            <p:cNvPr id="29" name="Chevron 17">
              <a:extLst>
                <a:ext uri="{FF2B5EF4-FFF2-40B4-BE49-F238E27FC236}">
                  <a16:creationId xmlns:a16="http://schemas.microsoft.com/office/drawing/2014/main" id="{005CB9B6-CEB0-4EC9-9CE1-5E859EEAAB75}"/>
                </a:ext>
              </a:extLst>
            </p:cNvPr>
            <p:cNvSpPr/>
            <p:nvPr userDrawn="1"/>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0" name="TextBox 10">
              <a:extLst>
                <a:ext uri="{FF2B5EF4-FFF2-40B4-BE49-F238E27FC236}">
                  <a16:creationId xmlns:a16="http://schemas.microsoft.com/office/drawing/2014/main" id="{C7325E29-3FA1-46D1-8886-0695A45D9E49}"/>
                </a:ext>
              </a:extLst>
            </p:cNvPr>
            <p:cNvSpPr txBox="1"/>
            <p:nvPr userDrawn="1"/>
          </p:nvSpPr>
          <p:spPr>
            <a:xfrm>
              <a:off x="1949677" y="3183860"/>
              <a:ext cx="118333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1" name="TextBox 11">
              <a:extLst>
                <a:ext uri="{FF2B5EF4-FFF2-40B4-BE49-F238E27FC236}">
                  <a16:creationId xmlns:a16="http://schemas.microsoft.com/office/drawing/2014/main" id="{CC2BA141-3134-4BA5-A130-2620D41DE43B}"/>
                </a:ext>
              </a:extLst>
            </p:cNvPr>
            <p:cNvSpPr txBox="1"/>
            <p:nvPr userDrawn="1"/>
          </p:nvSpPr>
          <p:spPr>
            <a:xfrm>
              <a:off x="9384757" y="3183860"/>
              <a:ext cx="89319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2" name="Freeform: Shape 31">
              <a:extLst>
                <a:ext uri="{FF2B5EF4-FFF2-40B4-BE49-F238E27FC236}">
                  <a16:creationId xmlns:a16="http://schemas.microsoft.com/office/drawing/2014/main" id="{EFF4991D-E48F-4694-A8B8-15911FAED93B}"/>
                </a:ext>
              </a:extLst>
            </p:cNvPr>
            <p:cNvSpPr>
              <a:spLocks/>
            </p:cNvSpPr>
            <p:nvPr userDrawn="1"/>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defRPr/>
              </a:pPr>
              <a:endParaRPr lang="en-IN" sz="2000" kern="0">
                <a:solidFill>
                  <a:prstClr val="black"/>
                </a:solidFill>
                <a:latin typeface="Lato" panose="020B0604020202020204" charset="0"/>
                <a:sym typeface="Gill Sans" charset="0"/>
              </a:endParaRPr>
            </a:p>
          </p:txBody>
        </p:sp>
        <p:sp>
          <p:nvSpPr>
            <p:cNvPr id="33" name="Freeform 7">
              <a:extLst>
                <a:ext uri="{FF2B5EF4-FFF2-40B4-BE49-F238E27FC236}">
                  <a16:creationId xmlns:a16="http://schemas.microsoft.com/office/drawing/2014/main" id="{AAAFA46C-2662-427E-B75B-2DE9AD91EAC5}"/>
                </a:ext>
              </a:extLst>
            </p:cNvPr>
            <p:cNvSpPr>
              <a:spLocks/>
            </p:cNvSpPr>
            <p:nvPr userDrawn="1"/>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34" name="Freeform 8">
              <a:extLst>
                <a:ext uri="{FF2B5EF4-FFF2-40B4-BE49-F238E27FC236}">
                  <a16:creationId xmlns:a16="http://schemas.microsoft.com/office/drawing/2014/main" id="{420F635A-1ABD-4CFA-8C9C-5F9D071F9DF5}"/>
                </a:ext>
              </a:extLst>
            </p:cNvPr>
            <p:cNvSpPr>
              <a:spLocks/>
            </p:cNvSpPr>
            <p:nvPr userDrawn="1"/>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endParaRPr lang="en-IN" sz="2000">
                <a:solidFill>
                  <a:srgbClr val="FFFFFF"/>
                </a:solidFill>
                <a:latin typeface="Lato" panose="020B0604020202020204" charset="0"/>
                <a:sym typeface="Gill Sans" charset="0"/>
              </a:endParaRPr>
            </a:p>
          </p:txBody>
        </p:sp>
        <p:sp>
          <p:nvSpPr>
            <p:cNvPr id="35" name="Freeform 9">
              <a:extLst>
                <a:ext uri="{FF2B5EF4-FFF2-40B4-BE49-F238E27FC236}">
                  <a16:creationId xmlns:a16="http://schemas.microsoft.com/office/drawing/2014/main" id="{A61C2872-A038-4CF8-B76A-25B632EFE37C}"/>
                </a:ext>
              </a:extLst>
            </p:cNvPr>
            <p:cNvSpPr>
              <a:spLocks/>
            </p:cNvSpPr>
            <p:nvPr userDrawn="1"/>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36" name="Freeform 10">
              <a:extLst>
                <a:ext uri="{FF2B5EF4-FFF2-40B4-BE49-F238E27FC236}">
                  <a16:creationId xmlns:a16="http://schemas.microsoft.com/office/drawing/2014/main" id="{A90F221B-8E7A-43A3-946D-0B765F8DE7CD}"/>
                </a:ext>
              </a:extLst>
            </p:cNvPr>
            <p:cNvSpPr>
              <a:spLocks/>
            </p:cNvSpPr>
            <p:nvPr userDrawn="1"/>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endParaRPr lang="en-IN" sz="2000">
                <a:solidFill>
                  <a:srgbClr val="FFFFFF"/>
                </a:solidFill>
                <a:latin typeface="Lato" panose="020B0604020202020204" charset="0"/>
                <a:sym typeface="Gill Sans" charset="0"/>
              </a:endParaRPr>
            </a:p>
          </p:txBody>
        </p:sp>
        <p:sp>
          <p:nvSpPr>
            <p:cNvPr id="37" name="Freeform 11">
              <a:extLst>
                <a:ext uri="{FF2B5EF4-FFF2-40B4-BE49-F238E27FC236}">
                  <a16:creationId xmlns:a16="http://schemas.microsoft.com/office/drawing/2014/main" id="{0E96364B-7621-42AA-A7BF-DD8441D87778}"/>
                </a:ext>
              </a:extLst>
            </p:cNvPr>
            <p:cNvSpPr>
              <a:spLocks/>
            </p:cNvSpPr>
            <p:nvPr userDrawn="1"/>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endParaRPr lang="en-IN" sz="2000">
                <a:solidFill>
                  <a:srgbClr val="FFFFFF"/>
                </a:solidFill>
                <a:latin typeface="Lato" panose="020B0604020202020204" charset="0"/>
                <a:sym typeface="Gill Sans" charset="0"/>
              </a:endParaRPr>
            </a:p>
          </p:txBody>
        </p:sp>
        <p:sp>
          <p:nvSpPr>
            <p:cNvPr id="38" name="Freeform 12">
              <a:extLst>
                <a:ext uri="{FF2B5EF4-FFF2-40B4-BE49-F238E27FC236}">
                  <a16:creationId xmlns:a16="http://schemas.microsoft.com/office/drawing/2014/main" id="{66803362-7AC1-48C4-B57E-3412A0FE4233}"/>
                </a:ext>
              </a:extLst>
            </p:cNvPr>
            <p:cNvSpPr>
              <a:spLocks/>
            </p:cNvSpPr>
            <p:nvPr userDrawn="1"/>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39" name="Freeform 13">
              <a:extLst>
                <a:ext uri="{FF2B5EF4-FFF2-40B4-BE49-F238E27FC236}">
                  <a16:creationId xmlns:a16="http://schemas.microsoft.com/office/drawing/2014/main" id="{514993F5-6B87-4755-B0A9-3998525C5FBB}"/>
                </a:ext>
              </a:extLst>
            </p:cNvPr>
            <p:cNvSpPr>
              <a:spLocks/>
            </p:cNvSpPr>
            <p:nvPr userDrawn="1"/>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endParaRPr lang="en-IN" sz="2000">
                <a:solidFill>
                  <a:srgbClr val="FFFFFF"/>
                </a:solidFill>
                <a:latin typeface="Lato" panose="020B0604020202020204" charset="0"/>
                <a:sym typeface="Gill Sans" charset="0"/>
              </a:endParaRPr>
            </a:p>
          </p:txBody>
        </p:sp>
        <p:sp>
          <p:nvSpPr>
            <p:cNvPr id="40" name="TextBox 23">
              <a:extLst>
                <a:ext uri="{FF2B5EF4-FFF2-40B4-BE49-F238E27FC236}">
                  <a16:creationId xmlns:a16="http://schemas.microsoft.com/office/drawing/2014/main" id="{29C17A03-AF45-451D-8180-E088DB36112B}"/>
                </a:ext>
              </a:extLst>
            </p:cNvPr>
            <p:cNvSpPr txBox="1"/>
            <p:nvPr userDrawn="1"/>
          </p:nvSpPr>
          <p:spPr>
            <a:xfrm rot="21323069">
              <a:off x="4063365" y="2406879"/>
              <a:ext cx="1010278" cy="366481"/>
            </a:xfrm>
            <a:prstGeom prst="rect">
              <a:avLst/>
            </a:prstGeom>
            <a:noFill/>
          </p:spPr>
          <p:txBody>
            <a:bodyPr spcFirstLastPara="1" wrap="none" numCol="1" rtlCol="0">
              <a:prstTxWarp prst="textArchUp">
                <a:avLst>
                  <a:gd name="adj" fmla="val 1071141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1" name="TextBox 24">
              <a:extLst>
                <a:ext uri="{FF2B5EF4-FFF2-40B4-BE49-F238E27FC236}">
                  <a16:creationId xmlns:a16="http://schemas.microsoft.com/office/drawing/2014/main" id="{2AF1A128-5E66-45D1-BB47-6EA0F823FE45}"/>
                </a:ext>
              </a:extLst>
            </p:cNvPr>
            <p:cNvSpPr txBox="1"/>
            <p:nvPr userDrawn="1"/>
          </p:nvSpPr>
          <p:spPr>
            <a:xfrm rot="2756070">
              <a:off x="5363019" y="2740983"/>
              <a:ext cx="59182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42" name="TextBox 25">
              <a:extLst>
                <a:ext uri="{FF2B5EF4-FFF2-40B4-BE49-F238E27FC236}">
                  <a16:creationId xmlns:a16="http://schemas.microsoft.com/office/drawing/2014/main" id="{E19A3BC5-CDCE-42B6-9C87-47D6F20F2E20}"/>
                </a:ext>
              </a:extLst>
            </p:cNvPr>
            <p:cNvSpPr txBox="1"/>
            <p:nvPr userDrawn="1"/>
          </p:nvSpPr>
          <p:spPr>
            <a:xfrm rot="18522862">
              <a:off x="5876339" y="3092338"/>
              <a:ext cx="90762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43" name="TextBox 26">
              <a:extLst>
                <a:ext uri="{FF2B5EF4-FFF2-40B4-BE49-F238E27FC236}">
                  <a16:creationId xmlns:a16="http://schemas.microsoft.com/office/drawing/2014/main" id="{41115F4B-D9A7-4DF1-9911-475A0F978B95}"/>
                </a:ext>
              </a:extLst>
            </p:cNvPr>
            <p:cNvSpPr txBox="1"/>
            <p:nvPr userDrawn="1"/>
          </p:nvSpPr>
          <p:spPr>
            <a:xfrm>
              <a:off x="7239449" y="2379217"/>
              <a:ext cx="1010278" cy="366481"/>
            </a:xfrm>
            <a:prstGeom prst="rect">
              <a:avLst/>
            </a:prstGeom>
            <a:noFill/>
          </p:spPr>
          <p:txBody>
            <a:bodyPr spcFirstLastPara="1" wrap="none" numCol="1" rtlCol="0">
              <a:prstTxWarp prst="textArchUp">
                <a:avLst>
                  <a:gd name="adj" fmla="val 1071141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44" name="TextBox 27">
              <a:extLst>
                <a:ext uri="{FF2B5EF4-FFF2-40B4-BE49-F238E27FC236}">
                  <a16:creationId xmlns:a16="http://schemas.microsoft.com/office/drawing/2014/main" id="{04652F5F-2271-4437-AEAD-6A0795DB7B2C}"/>
                </a:ext>
              </a:extLst>
            </p:cNvPr>
            <p:cNvSpPr txBox="1"/>
            <p:nvPr userDrawn="1"/>
          </p:nvSpPr>
          <p:spPr>
            <a:xfrm rot="5882481">
              <a:off x="7998982" y="3191118"/>
              <a:ext cx="996065" cy="636161"/>
            </a:xfrm>
            <a:prstGeom prst="rect">
              <a:avLst/>
            </a:prstGeom>
            <a:noFill/>
          </p:spPr>
          <p:txBody>
            <a:bodyPr spcFirstLastPara="1" wrap="none" numCol="1" rtlCol="0">
              <a:prstTxWarp prst="textArchUp">
                <a:avLst>
                  <a:gd name="adj" fmla="val 1071141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45" name="TextBox 28">
              <a:extLst>
                <a:ext uri="{FF2B5EF4-FFF2-40B4-BE49-F238E27FC236}">
                  <a16:creationId xmlns:a16="http://schemas.microsoft.com/office/drawing/2014/main" id="{C31A3BE3-9DC6-41E9-A0A8-5D26A1E09074}"/>
                </a:ext>
              </a:extLst>
            </p:cNvPr>
            <p:cNvSpPr txBox="1"/>
            <p:nvPr userDrawn="1"/>
          </p:nvSpPr>
          <p:spPr>
            <a:xfrm rot="1087037">
              <a:off x="6918543" y="4178085"/>
              <a:ext cx="1138356" cy="357392"/>
            </a:xfrm>
            <a:prstGeom prst="rect">
              <a:avLst/>
            </a:prstGeom>
            <a:noFill/>
          </p:spPr>
          <p:txBody>
            <a:bodyPr spcFirstLastPara="1" wrap="none"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46" name="TextBox 29">
              <a:extLst>
                <a:ext uri="{FF2B5EF4-FFF2-40B4-BE49-F238E27FC236}">
                  <a16:creationId xmlns:a16="http://schemas.microsoft.com/office/drawing/2014/main" id="{E81FC411-625C-4ADA-86CB-58DB219B6AEF}"/>
                </a:ext>
              </a:extLst>
            </p:cNvPr>
            <p:cNvSpPr txBox="1"/>
            <p:nvPr userDrawn="1"/>
          </p:nvSpPr>
          <p:spPr>
            <a:xfrm rot="1941765">
              <a:off x="3773999" y="3991398"/>
              <a:ext cx="1010278" cy="366481"/>
            </a:xfrm>
            <a:prstGeom prst="rect">
              <a:avLst/>
            </a:prstGeom>
            <a:noFill/>
          </p:spPr>
          <p:txBody>
            <a:bodyPr spcFirstLastPara="1" wrap="none"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47" name="TextBox 30">
              <a:extLst>
                <a:ext uri="{FF2B5EF4-FFF2-40B4-BE49-F238E27FC236}">
                  <a16:creationId xmlns:a16="http://schemas.microsoft.com/office/drawing/2014/main" id="{65E36F1E-556A-4FB3-8B69-BB34B5556853}"/>
                </a:ext>
              </a:extLst>
            </p:cNvPr>
            <p:cNvSpPr txBox="1"/>
            <p:nvPr userDrawn="1"/>
          </p:nvSpPr>
          <p:spPr>
            <a:xfrm rot="16200000">
              <a:off x="3224019" y="3285207"/>
              <a:ext cx="1119985" cy="371711"/>
            </a:xfrm>
            <a:prstGeom prst="rect">
              <a:avLst/>
            </a:prstGeom>
            <a:noFill/>
          </p:spPr>
          <p:txBody>
            <a:bodyPr spcFirstLastPara="1" wrap="none" numCol="1" rtlCol="0">
              <a:prstTxWarp prst="textArchUp">
                <a:avLst>
                  <a:gd name="adj" fmla="val 1071141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48" name="TextBox 32">
              <a:extLst>
                <a:ext uri="{FF2B5EF4-FFF2-40B4-BE49-F238E27FC236}">
                  <a16:creationId xmlns:a16="http://schemas.microsoft.com/office/drawing/2014/main" id="{DE1ED22A-F229-4D12-BFD4-2E2132FA983D}"/>
                </a:ext>
              </a:extLst>
            </p:cNvPr>
            <p:cNvSpPr txBox="1"/>
            <p:nvPr userDrawn="1"/>
          </p:nvSpPr>
          <p:spPr>
            <a:xfrm rot="19614549">
              <a:off x="4785475" y="3967928"/>
              <a:ext cx="1010278" cy="366481"/>
            </a:xfrm>
            <a:prstGeom prst="rect">
              <a:avLst/>
            </a:prstGeom>
            <a:noFill/>
          </p:spPr>
          <p:txBody>
            <a:bodyPr spcFirstLastPara="1" wrap="none" numCol="1" rtlCol="0">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49" name="TextBox 13">
              <a:extLst>
                <a:ext uri="{FF2B5EF4-FFF2-40B4-BE49-F238E27FC236}">
                  <a16:creationId xmlns:a16="http://schemas.microsoft.com/office/drawing/2014/main" id="{96EE85F5-B2B0-4D33-95C8-211D99A8DA34}"/>
                </a:ext>
              </a:extLst>
            </p:cNvPr>
            <p:cNvSpPr txBox="1"/>
            <p:nvPr userDrawn="1"/>
          </p:nvSpPr>
          <p:spPr>
            <a:xfrm>
              <a:off x="4224472" y="3233184"/>
              <a:ext cx="104547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0" name="TextBox 14">
              <a:extLst>
                <a:ext uri="{FF2B5EF4-FFF2-40B4-BE49-F238E27FC236}">
                  <a16:creationId xmlns:a16="http://schemas.microsoft.com/office/drawing/2014/main" id="{0A915E36-96AD-4E82-AE8B-5D66797FC34E}"/>
                </a:ext>
              </a:extLst>
            </p:cNvPr>
            <p:cNvSpPr txBox="1"/>
            <p:nvPr userDrawn="1"/>
          </p:nvSpPr>
          <p:spPr>
            <a:xfrm>
              <a:off x="7298787" y="3240299"/>
              <a:ext cx="80823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Tree>
    <p:extLst>
      <p:ext uri="{BB962C8B-B14F-4D97-AF65-F5344CB8AC3E}">
        <p14:creationId xmlns:p14="http://schemas.microsoft.com/office/powerpoint/2010/main" val="3259973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0_Title and subtitle">
    <p:spTree>
      <p:nvGrpSpPr>
        <p:cNvPr id="1" name=""/>
        <p:cNvGrpSpPr/>
        <p:nvPr/>
      </p:nvGrpSpPr>
      <p:grpSpPr>
        <a:xfrm>
          <a:off x="0" y="0"/>
          <a:ext cx="0" cy="0"/>
          <a:chOff x="0" y="0"/>
          <a:chExt cx="0" cy="0"/>
        </a:xfrm>
      </p:grpSpPr>
      <p:sp>
        <p:nvSpPr>
          <p:cNvPr id="8" name="Text Placeholder 136">
            <a:extLst>
              <a:ext uri="{FF2B5EF4-FFF2-40B4-BE49-F238E27FC236}">
                <a16:creationId xmlns:a16="http://schemas.microsoft.com/office/drawing/2014/main" id="{F352D781-14B0-43D6-8C9D-8FB268D9BC21}"/>
              </a:ext>
            </a:extLst>
          </p:cNvPr>
          <p:cNvSpPr>
            <a:spLocks noGrp="1"/>
          </p:cNvSpPr>
          <p:nvPr>
            <p:ph type="body" sz="quarter" idx="10"/>
          </p:nvPr>
        </p:nvSpPr>
        <p:spPr>
          <a:xfrm>
            <a:off x="427881" y="415733"/>
            <a:ext cx="11332319" cy="291699"/>
          </a:xfrm>
        </p:spPr>
        <p:txBody>
          <a:bodyPr lIns="0" tIns="0" rIns="0" bIns="0"/>
          <a:lstStyle>
            <a:lvl1pPr marL="0" indent="0">
              <a:lnSpc>
                <a:spcPct val="100000"/>
              </a:lnSpc>
              <a:buNone/>
              <a:defRPr sz="1800" b="1">
                <a:solidFill>
                  <a:srgbClr val="24323D"/>
                </a:solidFill>
                <a:latin typeface="Poppins" panose="00000500000000000000" pitchFamily="2" charset="0"/>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2" name="Picture 1">
            <a:extLst>
              <a:ext uri="{FF2B5EF4-FFF2-40B4-BE49-F238E27FC236}">
                <a16:creationId xmlns:a16="http://schemas.microsoft.com/office/drawing/2014/main" id="{BD85F817-46D1-340E-9A48-799BEB6AEA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500682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slide with two names">
    <p:bg>
      <p:bgPr>
        <a:solidFill>
          <a:srgbClr val="29B5E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92CCC0-56B4-404F-8FBA-3C37A64D19F8}"/>
              </a:ext>
            </a:extLst>
          </p:cNvPr>
          <p:cNvSpPr>
            <a:spLocks noGrp="1"/>
          </p:cNvSpPr>
          <p:nvPr>
            <p:ph type="body" sz="quarter" idx="11" hasCustomPrompt="1"/>
          </p:nvPr>
        </p:nvSpPr>
        <p:spPr>
          <a:xfrm>
            <a:off x="539260" y="4076122"/>
            <a:ext cx="7207739" cy="823869"/>
          </a:xfrm>
        </p:spPr>
        <p:txBody>
          <a:bodyPr lIns="0" tIns="0" rIns="0" bIns="0"/>
          <a:lstStyle>
            <a:lvl1pPr marL="0" indent="0">
              <a:lnSpc>
                <a:spcPct val="100000"/>
              </a:lnSpc>
              <a:spcBef>
                <a:spcPts val="0"/>
              </a:spcBef>
              <a:buNone/>
              <a:defRPr sz="2000" b="1">
                <a:solidFill>
                  <a:schemeClr val="bg1"/>
                </a:solidFill>
                <a:latin typeface="Poppins Bold" panose="0000080000000000000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name and job title here</a:t>
            </a:r>
          </a:p>
          <a:p>
            <a:pPr lvl="0"/>
            <a:r>
              <a:rPr lang="en-US"/>
              <a:t>Insert another name and job title here</a:t>
            </a:r>
          </a:p>
        </p:txBody>
      </p:sp>
      <p:sp>
        <p:nvSpPr>
          <p:cNvPr id="9" name="Text Placeholder 7">
            <a:extLst>
              <a:ext uri="{FF2B5EF4-FFF2-40B4-BE49-F238E27FC236}">
                <a16:creationId xmlns:a16="http://schemas.microsoft.com/office/drawing/2014/main" id="{181C7EB7-C76B-4E8A-A6D6-FDC01A2FFDF1}"/>
              </a:ext>
            </a:extLst>
          </p:cNvPr>
          <p:cNvSpPr>
            <a:spLocks noGrp="1"/>
          </p:cNvSpPr>
          <p:nvPr>
            <p:ph type="body" sz="quarter" idx="12" hasCustomPrompt="1"/>
          </p:nvPr>
        </p:nvSpPr>
        <p:spPr>
          <a:xfrm>
            <a:off x="539260" y="4899991"/>
            <a:ext cx="4545013" cy="342367"/>
          </a:xfrm>
        </p:spPr>
        <p:txBody>
          <a:bodyPr lIns="0" tIns="0" rIns="0" bIns="0">
            <a:normAutofit/>
          </a:bodyPr>
          <a:lstStyle>
            <a:lvl1pPr marL="0" indent="0">
              <a:buNone/>
              <a:defRPr sz="1800">
                <a:solidFill>
                  <a:schemeClr val="bg1"/>
                </a:solidFill>
                <a:latin typeface="Poppins Light" panose="00000400000000000000" pitchFamily="2" charset="0"/>
                <a:cs typeface="Poppins Light" panose="00000400000000000000" pitchFamily="2"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date here</a:t>
            </a:r>
          </a:p>
        </p:txBody>
      </p:sp>
      <p:sp>
        <p:nvSpPr>
          <p:cNvPr id="10" name="Text Placeholder 5">
            <a:extLst>
              <a:ext uri="{FF2B5EF4-FFF2-40B4-BE49-F238E27FC236}">
                <a16:creationId xmlns:a16="http://schemas.microsoft.com/office/drawing/2014/main" id="{88526014-F7E8-4B47-9118-94C6526A653D}"/>
              </a:ext>
            </a:extLst>
          </p:cNvPr>
          <p:cNvSpPr>
            <a:spLocks noGrp="1"/>
          </p:cNvSpPr>
          <p:nvPr>
            <p:ph type="body" sz="quarter" idx="10" hasCustomPrompt="1"/>
          </p:nvPr>
        </p:nvSpPr>
        <p:spPr>
          <a:xfrm>
            <a:off x="539260" y="1288426"/>
            <a:ext cx="7207739" cy="2787314"/>
          </a:xfrm>
        </p:spPr>
        <p:txBody>
          <a:bodyPr lIns="0" tIns="0" rIns="0" bIns="0"/>
          <a:lstStyle>
            <a:lvl1pPr marL="0" indent="0">
              <a:lnSpc>
                <a:spcPct val="100000"/>
              </a:lnSpc>
              <a:spcBef>
                <a:spcPts val="0"/>
              </a:spcBef>
              <a:buNone/>
              <a:defRPr sz="6000" b="1">
                <a:solidFill>
                  <a:schemeClr val="bg1"/>
                </a:solidFill>
                <a:latin typeface="Poppins Bold"/>
              </a:defRPr>
            </a:lvl1pPr>
            <a:lvl2pPr marL="457200" indent="0">
              <a:lnSpc>
                <a:spcPct val="100000"/>
              </a:lnSpc>
              <a:spcBef>
                <a:spcPts val="0"/>
              </a:spcBef>
              <a:buNone/>
              <a:defRPr>
                <a:solidFill>
                  <a:schemeClr val="bg1"/>
                </a:solidFill>
              </a:defRPr>
            </a:lvl2pPr>
            <a:lvl3pPr marL="914400" indent="0">
              <a:lnSpc>
                <a:spcPct val="100000"/>
              </a:lnSpc>
              <a:spcBef>
                <a:spcPts val="0"/>
              </a:spcBef>
              <a:buNone/>
              <a:defRPr>
                <a:solidFill>
                  <a:schemeClr val="bg1"/>
                </a:solidFill>
              </a:defRPr>
            </a:lvl3pPr>
            <a:lvl4pPr marL="1371600" indent="0">
              <a:lnSpc>
                <a:spcPct val="100000"/>
              </a:lnSpc>
              <a:spcBef>
                <a:spcPts val="0"/>
              </a:spcBef>
              <a:buNone/>
              <a:defRPr>
                <a:solidFill>
                  <a:schemeClr val="bg1"/>
                </a:solidFill>
              </a:defRPr>
            </a:lvl4pPr>
            <a:lvl5pPr marL="1828800" indent="0">
              <a:lnSpc>
                <a:spcPct val="100000"/>
              </a:lnSpc>
              <a:spcBef>
                <a:spcPts val="0"/>
              </a:spcBef>
              <a:buNone/>
              <a:defRPr>
                <a:solidFill>
                  <a:schemeClr val="bg1"/>
                </a:solidFill>
              </a:defRPr>
            </a:lvl5pPr>
          </a:lstStyle>
          <a:p>
            <a:pPr lvl="0"/>
            <a:r>
              <a:rPr lang="en-US"/>
              <a:t>Insert title here and here</a:t>
            </a:r>
          </a:p>
        </p:txBody>
      </p:sp>
      <p:pic>
        <p:nvPicPr>
          <p:cNvPr id="2" name="Picture 1">
            <a:extLst>
              <a:ext uri="{FF2B5EF4-FFF2-40B4-BE49-F238E27FC236}">
                <a16:creationId xmlns:a16="http://schemas.microsoft.com/office/drawing/2014/main" id="{52A21B96-87DC-AC9C-028E-13474E8E3C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28116" y="5646243"/>
            <a:ext cx="4368485" cy="786433"/>
          </a:xfrm>
          <a:prstGeom prst="rect">
            <a:avLst/>
          </a:prstGeom>
        </p:spPr>
      </p:pic>
    </p:spTree>
    <p:extLst>
      <p:ext uri="{BB962C8B-B14F-4D97-AF65-F5344CB8AC3E}">
        <p14:creationId xmlns:p14="http://schemas.microsoft.com/office/powerpoint/2010/main" val="6301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ppt_y</p:attrName>
                                        </p:attrNameLst>
                                      </p:cBhvr>
                                      <p:tavLst>
                                        <p:tav tm="0">
                                          <p:val>
                                            <p:strVal val="#ppt_y+#ppt_h*1.125000"/>
                                          </p:val>
                                        </p:tav>
                                        <p:tav tm="100000">
                                          <p:val>
                                            <p:strVal val="#ppt_y"/>
                                          </p:val>
                                        </p:tav>
                                      </p:tavLst>
                                    </p:anim>
                                    <p:animEffect transition="in" filter="wipe(up)">
                                      <p:cBhvr>
                                        <p:cTn id="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9CF340C2-030E-4A10-88BD-F2DF566AB684}"/>
              </a:ext>
            </a:extLst>
          </p:cNvPr>
          <p:cNvSpPr>
            <a:spLocks noGrp="1"/>
          </p:cNvSpPr>
          <p:nvPr>
            <p:ph type="ftr" sz="quarter" idx="10"/>
          </p:nvPr>
        </p:nvSpPr>
        <p:spPr>
          <a:xfrm>
            <a:off x="484094" y="6356348"/>
            <a:ext cx="4114800" cy="365125"/>
          </a:xfrm>
          <a:prstGeom prst="rect">
            <a:avLst/>
          </a:prstGeom>
        </p:spPr>
        <p:txBody>
          <a:bodyPr/>
          <a:lstStyle/>
          <a:p>
            <a:pPr algn="l"/>
            <a:endParaRPr lang="en-US"/>
          </a:p>
        </p:txBody>
      </p:sp>
    </p:spTree>
    <p:extLst>
      <p:ext uri="{BB962C8B-B14F-4D97-AF65-F5344CB8AC3E}">
        <p14:creationId xmlns:p14="http://schemas.microsoft.com/office/powerpoint/2010/main" val="1499753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6_Three columns text">
    <p:spTree>
      <p:nvGrpSpPr>
        <p:cNvPr id="1" name=""/>
        <p:cNvGrpSpPr/>
        <p:nvPr/>
      </p:nvGrpSpPr>
      <p:grpSpPr>
        <a:xfrm>
          <a:off x="0" y="0"/>
          <a:ext cx="0" cy="0"/>
          <a:chOff x="0" y="0"/>
          <a:chExt cx="0" cy="0"/>
        </a:xfrm>
      </p:grpSpPr>
      <p:sp>
        <p:nvSpPr>
          <p:cNvPr id="8" name="Text Placeholder 136">
            <a:extLst>
              <a:ext uri="{FF2B5EF4-FFF2-40B4-BE49-F238E27FC236}">
                <a16:creationId xmlns:a16="http://schemas.microsoft.com/office/drawing/2014/main" id="{F352D781-14B0-43D6-8C9D-8FB268D9BC21}"/>
              </a:ext>
            </a:extLst>
          </p:cNvPr>
          <p:cNvSpPr>
            <a:spLocks noGrp="1"/>
          </p:cNvSpPr>
          <p:nvPr>
            <p:ph type="body" sz="quarter" idx="10"/>
          </p:nvPr>
        </p:nvSpPr>
        <p:spPr>
          <a:xfrm>
            <a:off x="427881" y="415733"/>
            <a:ext cx="11336235" cy="291699"/>
          </a:xfrm>
        </p:spPr>
        <p:txBody>
          <a:bodyPr lIns="0" tIns="0" rIns="0" bIns="0"/>
          <a:lstStyle>
            <a:lvl1pPr marL="0" indent="0">
              <a:lnSpc>
                <a:spcPct val="100000"/>
              </a:lnSpc>
              <a:buNone/>
              <a:defRPr sz="1800" b="1">
                <a:solidFill>
                  <a:srgbClr val="24323D"/>
                </a:solidFill>
                <a:latin typeface="Poppins" panose="00000500000000000000" pitchFamily="2" charset="0"/>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lang="en-US" sz="1400" b="0" i="0" u="none" strike="noStrike" kern="1200" cap="none" spc="0" baseline="0" dirty="0">
                <a:solidFill>
                  <a:srgbClr val="24323D"/>
                </a:solidFill>
                <a:uFillTx/>
                <a:latin typeface="Poppins Light" panose="00000400000000000000" pitchFamily="2" charset="0"/>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sz="1400">
                <a:latin typeface="Poppins Light" panose="00000400000000000000" pitchFamily="2" charset="0"/>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sz="1400">
                <a:latin typeface="Poppins Light" panose="00000400000000000000" pitchFamily="2" charset="0"/>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Tree>
    <p:extLst>
      <p:ext uri="{BB962C8B-B14F-4D97-AF65-F5344CB8AC3E}">
        <p14:creationId xmlns:p14="http://schemas.microsoft.com/office/powerpoint/2010/main" val="30342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2_Section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pic>
        <p:nvPicPr>
          <p:cNvPr id="5" name="Picture 4" descr="Logo&#10;&#10;Description automatically generated with medium confidence">
            <a:extLst>
              <a:ext uri="{FF2B5EF4-FFF2-40B4-BE49-F238E27FC236}">
                <a16:creationId xmlns:a16="http://schemas.microsoft.com/office/drawing/2014/main" id="{D0E2FD61-CE54-4446-9117-EE63D8D94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6" y="6462288"/>
            <a:ext cx="697188" cy="179838"/>
          </a:xfrm>
          <a:prstGeom prst="rect">
            <a:avLst/>
          </a:prstGeom>
        </p:spPr>
      </p:pic>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0" y="-1"/>
            <a:ext cx="6096000"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1366897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 slide with one name">
    <p:bg>
      <p:bgPr>
        <a:solidFill>
          <a:srgbClr val="29B5E8"/>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2FBD62D-CA56-46B8-845A-F52015A5B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559" y="5569574"/>
            <a:ext cx="3330042" cy="858974"/>
          </a:xfrm>
          <a:prstGeom prst="rect">
            <a:avLst/>
          </a:prstGeom>
        </p:spPr>
      </p:pic>
      <p:sp>
        <p:nvSpPr>
          <p:cNvPr id="8" name="Text Placeholder 7">
            <a:extLst>
              <a:ext uri="{FF2B5EF4-FFF2-40B4-BE49-F238E27FC236}">
                <a16:creationId xmlns:a16="http://schemas.microsoft.com/office/drawing/2014/main" id="{A792CCC0-56B4-404F-8FBA-3C37A64D19F8}"/>
              </a:ext>
            </a:extLst>
          </p:cNvPr>
          <p:cNvSpPr>
            <a:spLocks noGrp="1"/>
          </p:cNvSpPr>
          <p:nvPr>
            <p:ph type="body" sz="quarter" idx="11" hasCustomPrompt="1"/>
          </p:nvPr>
        </p:nvSpPr>
        <p:spPr>
          <a:xfrm>
            <a:off x="539260" y="4076122"/>
            <a:ext cx="7207739" cy="291948"/>
          </a:xfrm>
        </p:spPr>
        <p:txBody>
          <a:bodyPr lIns="0" tIns="0" rIns="0" bIns="0"/>
          <a:lstStyle>
            <a:lvl1pPr marL="0" indent="0">
              <a:buNone/>
              <a:defRPr sz="2000" b="1">
                <a:solidFill>
                  <a:schemeClr val="bg1"/>
                </a:solidFill>
                <a:latin typeface="Poppins Bold" panose="0000080000000000000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name, job title here</a:t>
            </a:r>
          </a:p>
        </p:txBody>
      </p:sp>
      <p:sp>
        <p:nvSpPr>
          <p:cNvPr id="9" name="Text Placeholder 7">
            <a:extLst>
              <a:ext uri="{FF2B5EF4-FFF2-40B4-BE49-F238E27FC236}">
                <a16:creationId xmlns:a16="http://schemas.microsoft.com/office/drawing/2014/main" id="{181C7EB7-C76B-4E8A-A6D6-FDC01A2FFDF1}"/>
              </a:ext>
            </a:extLst>
          </p:cNvPr>
          <p:cNvSpPr>
            <a:spLocks noGrp="1"/>
          </p:cNvSpPr>
          <p:nvPr>
            <p:ph type="body" sz="quarter" idx="12" hasCustomPrompt="1"/>
          </p:nvPr>
        </p:nvSpPr>
        <p:spPr>
          <a:xfrm>
            <a:off x="539260" y="4368450"/>
            <a:ext cx="7207739" cy="342367"/>
          </a:xfrm>
        </p:spPr>
        <p:txBody>
          <a:bodyPr lIns="0" tIns="0" rIns="0" bIns="0">
            <a:normAutofit/>
          </a:bodyPr>
          <a:lstStyle>
            <a:lvl1pPr marL="0" indent="0">
              <a:buNone/>
              <a:defRPr sz="1800">
                <a:solidFill>
                  <a:schemeClr val="bg1"/>
                </a:solidFill>
                <a:latin typeface="Poppins Light" panose="00000400000000000000" pitchFamily="2" charset="0"/>
                <a:cs typeface="Poppins Light" panose="00000400000000000000" pitchFamily="2"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date here</a:t>
            </a:r>
          </a:p>
        </p:txBody>
      </p:sp>
      <p:sp>
        <p:nvSpPr>
          <p:cNvPr id="6" name="Title 1">
            <a:extLst>
              <a:ext uri="{FF2B5EF4-FFF2-40B4-BE49-F238E27FC236}">
                <a16:creationId xmlns:a16="http://schemas.microsoft.com/office/drawing/2014/main" id="{C67399AA-663F-480A-A713-417426E69423}"/>
              </a:ext>
            </a:extLst>
          </p:cNvPr>
          <p:cNvSpPr>
            <a:spLocks noGrp="1"/>
          </p:cNvSpPr>
          <p:nvPr>
            <p:ph type="title" hasCustomPrompt="1"/>
          </p:nvPr>
        </p:nvSpPr>
        <p:spPr>
          <a:xfrm>
            <a:off x="539260" y="1288426"/>
            <a:ext cx="7207739" cy="278731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spTree>
    <p:extLst>
      <p:ext uri="{BB962C8B-B14F-4D97-AF65-F5344CB8AC3E}">
        <p14:creationId xmlns:p14="http://schemas.microsoft.com/office/powerpoint/2010/main" val="35115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ppt_y</p:attrName>
                                        </p:attrNameLst>
                                      </p:cBhvr>
                                      <p:tavLst>
                                        <p:tav tm="0">
                                          <p:val>
                                            <p:strVal val="#ppt_y+#ppt_h*1.125000"/>
                                          </p:val>
                                        </p:tav>
                                        <p:tav tm="100000">
                                          <p:val>
                                            <p:strVal val="#ppt_y"/>
                                          </p:val>
                                        </p:tav>
                                      </p:tavLst>
                                    </p:anim>
                                    <p:animEffect transition="in" filter="wipe(up)">
                                      <p:cBhvr>
                                        <p:cTn id="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_Title slide with many names">
    <p:bg>
      <p:bgPr>
        <a:solidFill>
          <a:srgbClr val="29B5E8"/>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2FBD62D-CA56-46B8-845A-F52015A5B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559" y="5569574"/>
            <a:ext cx="3330042" cy="858974"/>
          </a:xfrm>
          <a:prstGeom prst="rect">
            <a:avLst/>
          </a:prstGeom>
        </p:spPr>
      </p:pic>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4001470"/>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0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1288426"/>
            <a:ext cx="7207739" cy="271304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spTree>
    <p:extLst>
      <p:ext uri="{BB962C8B-B14F-4D97-AF65-F5344CB8AC3E}">
        <p14:creationId xmlns:p14="http://schemas.microsoft.com/office/powerpoint/2010/main" val="30601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ppt_y</p:attrName>
                                        </p:attrNameLst>
                                      </p:cBhvr>
                                      <p:tavLst>
                                        <p:tav tm="0">
                                          <p:val>
                                            <p:strVal val="#ppt_y+#ppt_h*1.125000"/>
                                          </p:val>
                                        </p:tav>
                                        <p:tav tm="100000">
                                          <p:val>
                                            <p:strVal val="#ppt_y"/>
                                          </p:val>
                                        </p:tav>
                                      </p:tavLst>
                                    </p:anim>
                                    <p:animEffect transition="in" filter="wipe(up)">
                                      <p:cBhvr>
                                        <p:cTn id="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Title slide/subtitle with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914381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 with logo and picture">
    <p:bg>
      <p:bgPr>
        <a:solidFill>
          <a:srgbClr val="29B5E8"/>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7B5449E8-9FD6-4068-9754-4E4CF9B2A702}"/>
              </a:ext>
            </a:extLst>
          </p:cNvPr>
          <p:cNvSpPr>
            <a:spLocks noGrp="1"/>
          </p:cNvSpPr>
          <p:nvPr>
            <p:ph type="pic" sz="quarter" idx="15"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picture here</a:t>
            </a:r>
            <a:endParaRPr lang="en-GB"/>
          </a:p>
        </p:txBody>
      </p:sp>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3561716"/>
            <a:ext cx="5350063" cy="1568104"/>
          </a:xfrm>
        </p:spPr>
        <p:txBody>
          <a:bodyPr/>
          <a:lstStyle>
            <a:lvl1pPr marL="0" indent="0">
              <a:lnSpc>
                <a:spcPct val="100000"/>
              </a:lnSpc>
              <a:spcBef>
                <a:spcPts val="0"/>
              </a:spcBef>
              <a:buNone/>
              <a:defRPr sz="1800" b="1">
                <a:solidFill>
                  <a:schemeClr val="bg1"/>
                </a:solidFill>
                <a:latin typeface="Poppins Bold" panose="0000080000000000000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subtitle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1" y="832413"/>
            <a:ext cx="5350552" cy="1721012"/>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pic>
        <p:nvPicPr>
          <p:cNvPr id="8" name="Picture 7" descr="Logo&#10;&#10;Description automatically generated with medium confidence">
            <a:extLst>
              <a:ext uri="{FF2B5EF4-FFF2-40B4-BE49-F238E27FC236}">
                <a16:creationId xmlns:a16="http://schemas.microsoft.com/office/drawing/2014/main" id="{EFD6ECDD-A802-4912-9BCD-3B3EC87B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2566" y="6012885"/>
            <a:ext cx="1947634" cy="502386"/>
          </a:xfrm>
          <a:prstGeom prst="rect">
            <a:avLst/>
          </a:prstGeom>
        </p:spPr>
      </p:pic>
      <p:sp>
        <p:nvSpPr>
          <p:cNvPr id="3" name="Picture Placeholder 2">
            <a:extLst>
              <a:ext uri="{FF2B5EF4-FFF2-40B4-BE49-F238E27FC236}">
                <a16:creationId xmlns:a16="http://schemas.microsoft.com/office/drawing/2014/main" id="{44AF028B-3408-4282-B232-25E8C0A0F688}"/>
              </a:ext>
            </a:extLst>
          </p:cNvPr>
          <p:cNvSpPr>
            <a:spLocks noGrp="1"/>
          </p:cNvSpPr>
          <p:nvPr>
            <p:ph type="pic" sz="quarter" idx="14"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company’s logo here</a:t>
            </a:r>
            <a:endParaRPr lang="en-GB"/>
          </a:p>
        </p:txBody>
      </p:sp>
    </p:spTree>
    <p:extLst>
      <p:ext uri="{BB962C8B-B14F-4D97-AF65-F5344CB8AC3E}">
        <p14:creationId xmlns:p14="http://schemas.microsoft.com/office/powerpoint/2010/main" val="26630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ppt_y</p:attrName>
                                        </p:attrNameLst>
                                      </p:cBhvr>
                                      <p:tavLst>
                                        <p:tav tm="0">
                                          <p:val>
                                            <p:strVal val="#ppt_y+#ppt_h*1.125000"/>
                                          </p:val>
                                        </p:tav>
                                        <p:tav tm="100000">
                                          <p:val>
                                            <p:strVal val="#ppt_y"/>
                                          </p:val>
                                        </p:tav>
                                      </p:tavLst>
                                    </p:anim>
                                    <p:animEffect transition="in" filter="wipe(up)">
                                      <p:cBhvr>
                                        <p:cTn id="8" dur="750"/>
                                        <p:tgtEl>
                                          <p:spTgt spid="8"/>
                                        </p:tgtEl>
                                      </p:cBhvr>
                                    </p:animEffect>
                                  </p:childTnLst>
                                </p:cTn>
                              </p:par>
                            </p:childTnLst>
                          </p:cTn>
                        </p:par>
                        <p:par>
                          <p:cTn id="9" fill="hold">
                            <p:stCondLst>
                              <p:cond delay="750"/>
                            </p:stCondLst>
                            <p:childTnLst>
                              <p:par>
                                <p:cTn id="10" presetID="10" presetClass="exit" presetSubtype="0" fill="hold" grpId="0" nodeType="afterEffect">
                                  <p:stCondLst>
                                    <p:cond delay="1500"/>
                                  </p:stCondLst>
                                  <p:childTnLst>
                                    <p:animEffect transition="out" filter="fade">
                                      <p:cBhvr>
                                        <p:cTn id="11" dur="1750"/>
                                        <p:tgtEl>
                                          <p:spTgt spid="3"/>
                                        </p:tgtEl>
                                      </p:cBhvr>
                                    </p:animEffect>
                                    <p:set>
                                      <p:cBhvr>
                                        <p:cTn id="12"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_Contents slide">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99184D0E-5E00-4972-AAD2-39CAA47F206A}"/>
              </a:ext>
            </a:extLst>
          </p:cNvPr>
          <p:cNvSpPr>
            <a:spLocks noGrp="1"/>
          </p:cNvSpPr>
          <p:nvPr>
            <p:ph type="body" sz="quarter" idx="19" hasCustomPrompt="1"/>
          </p:nvPr>
        </p:nvSpPr>
        <p:spPr>
          <a:xfrm>
            <a:off x="537882" y="122172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8" name="Text Placeholder 2">
            <a:extLst>
              <a:ext uri="{FF2B5EF4-FFF2-40B4-BE49-F238E27FC236}">
                <a16:creationId xmlns:a16="http://schemas.microsoft.com/office/drawing/2014/main" id="{13403117-0D2B-467D-9912-FEC511B599FE}"/>
              </a:ext>
            </a:extLst>
          </p:cNvPr>
          <p:cNvSpPr>
            <a:spLocks noGrp="1"/>
          </p:cNvSpPr>
          <p:nvPr>
            <p:ph type="body" sz="quarter" idx="20" hasCustomPrompt="1"/>
          </p:nvPr>
        </p:nvSpPr>
        <p:spPr>
          <a:xfrm>
            <a:off x="537882" y="1788826"/>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9" name="Text Placeholder 2">
            <a:extLst>
              <a:ext uri="{FF2B5EF4-FFF2-40B4-BE49-F238E27FC236}">
                <a16:creationId xmlns:a16="http://schemas.microsoft.com/office/drawing/2014/main" id="{5610DAEA-FDE4-4A0F-8647-640E9B43C3EA}"/>
              </a:ext>
            </a:extLst>
          </p:cNvPr>
          <p:cNvSpPr>
            <a:spLocks noGrp="1"/>
          </p:cNvSpPr>
          <p:nvPr>
            <p:ph type="body" sz="quarter" idx="21" hasCustomPrompt="1"/>
          </p:nvPr>
        </p:nvSpPr>
        <p:spPr>
          <a:xfrm>
            <a:off x="537882" y="2355924"/>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0" name="Text Placeholder 2">
            <a:extLst>
              <a:ext uri="{FF2B5EF4-FFF2-40B4-BE49-F238E27FC236}">
                <a16:creationId xmlns:a16="http://schemas.microsoft.com/office/drawing/2014/main" id="{3A1F77D3-C13A-4BE1-9B91-374E1406C42B}"/>
              </a:ext>
            </a:extLst>
          </p:cNvPr>
          <p:cNvSpPr>
            <a:spLocks noGrp="1"/>
          </p:cNvSpPr>
          <p:nvPr>
            <p:ph type="body" sz="quarter" idx="22" hasCustomPrompt="1"/>
          </p:nvPr>
        </p:nvSpPr>
        <p:spPr>
          <a:xfrm>
            <a:off x="537882" y="2923022"/>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1" name="Text Placeholder 2">
            <a:extLst>
              <a:ext uri="{FF2B5EF4-FFF2-40B4-BE49-F238E27FC236}">
                <a16:creationId xmlns:a16="http://schemas.microsoft.com/office/drawing/2014/main" id="{FEF0F926-807C-485D-A82F-B20BC8CA61B8}"/>
              </a:ext>
            </a:extLst>
          </p:cNvPr>
          <p:cNvSpPr>
            <a:spLocks noGrp="1"/>
          </p:cNvSpPr>
          <p:nvPr>
            <p:ph type="body" sz="quarter" idx="23" hasCustomPrompt="1"/>
          </p:nvPr>
        </p:nvSpPr>
        <p:spPr>
          <a:xfrm>
            <a:off x="537882" y="3490120"/>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2" name="Text Placeholder 2">
            <a:extLst>
              <a:ext uri="{FF2B5EF4-FFF2-40B4-BE49-F238E27FC236}">
                <a16:creationId xmlns:a16="http://schemas.microsoft.com/office/drawing/2014/main" id="{6EFE6744-65EF-4367-A5A6-14C46DDFE06A}"/>
              </a:ext>
            </a:extLst>
          </p:cNvPr>
          <p:cNvSpPr>
            <a:spLocks noGrp="1"/>
          </p:cNvSpPr>
          <p:nvPr>
            <p:ph type="body" sz="quarter" idx="24" hasCustomPrompt="1"/>
          </p:nvPr>
        </p:nvSpPr>
        <p:spPr>
          <a:xfrm>
            <a:off x="537882" y="405721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0" name="Title 1">
            <a:extLst>
              <a:ext uri="{FF2B5EF4-FFF2-40B4-BE49-F238E27FC236}">
                <a16:creationId xmlns:a16="http://schemas.microsoft.com/office/drawing/2014/main" id="{F65A059B-3703-4207-B2C3-DFF00EA36C07}"/>
              </a:ext>
            </a:extLst>
          </p:cNvPr>
          <p:cNvSpPr>
            <a:spLocks noGrp="1"/>
          </p:cNvSpPr>
          <p:nvPr>
            <p:ph type="title" hasCustomPrompt="1"/>
          </p:nvPr>
        </p:nvSpPr>
        <p:spPr>
          <a:xfrm>
            <a:off x="638103" y="595588"/>
            <a:ext cx="11116234" cy="344638"/>
          </a:xfrm>
        </p:spPr>
        <p:txBody>
          <a:bodyPr tIns="0" bIns="0" anchor="t"/>
          <a:lstStyle>
            <a:lvl1pPr>
              <a:lnSpc>
                <a:spcPct val="100000"/>
              </a:lnSpc>
              <a:spcBef>
                <a:spcPts val="0"/>
              </a:spcBef>
              <a:defRPr sz="2800"/>
            </a:lvl1pPr>
          </a:lstStyle>
          <a:p>
            <a:r>
              <a:rPr lang="en-US"/>
              <a:t>Contents</a:t>
            </a:r>
            <a:endParaRPr lang="en-GB"/>
          </a:p>
        </p:txBody>
      </p:sp>
    </p:spTree>
    <p:extLst>
      <p:ext uri="{BB962C8B-B14F-4D97-AF65-F5344CB8AC3E}">
        <p14:creationId xmlns:p14="http://schemas.microsoft.com/office/powerpoint/2010/main" val="146216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bg/>
                                          </p:spTgt>
                                        </p:tgtEl>
                                        <p:attrNameLst>
                                          <p:attrName>style.visibility</p:attrName>
                                        </p:attrNameLst>
                                      </p:cBhvr>
                                      <p:to>
                                        <p:strVal val="visible"/>
                                      </p:to>
                                    </p:set>
                                    <p:animEffect transition="in" filter="fade">
                                      <p:cBhvr>
                                        <p:cTn id="14" dur="500"/>
                                        <p:tgtEl>
                                          <p:spTgt spid="18">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fade">
                                      <p:cBhvr>
                                        <p:cTn id="21" dur="500"/>
                                        <p:tgtEl>
                                          <p:spTgt spid="19">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bg/>
                                          </p:spTgt>
                                        </p:tgtEl>
                                        <p:attrNameLst>
                                          <p:attrName>style.visibility</p:attrName>
                                        </p:attrNameLst>
                                      </p:cBhvr>
                                      <p:to>
                                        <p:strVal val="visible"/>
                                      </p:to>
                                    </p:set>
                                    <p:animEffect transition="in" filter="fade">
                                      <p:cBhvr>
                                        <p:cTn id="28" dur="500"/>
                                        <p:tgtEl>
                                          <p:spTgt spid="2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bg/>
                                          </p:spTgt>
                                        </p:tgtEl>
                                        <p:attrNameLst>
                                          <p:attrName>style.visibility</p:attrName>
                                        </p:attrNameLst>
                                      </p:cBhvr>
                                      <p:to>
                                        <p:strVal val="visible"/>
                                      </p:to>
                                    </p:set>
                                    <p:animEffect transition="in" filter="fade">
                                      <p:cBhvr>
                                        <p:cTn id="35" dur="500"/>
                                        <p:tgtEl>
                                          <p:spTgt spid="21">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500"/>
                                        <p:tgtEl>
                                          <p:spTgt spid="21">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bg/>
                                          </p:spTgt>
                                        </p:tgtEl>
                                        <p:attrNameLst>
                                          <p:attrName>style.visibility</p:attrName>
                                        </p:attrNameLst>
                                      </p:cBhvr>
                                      <p:to>
                                        <p:strVal val="visible"/>
                                      </p:to>
                                    </p:set>
                                    <p:animEffect transition="in" filter="fade">
                                      <p:cBhvr>
                                        <p:cTn id="42" dur="500"/>
                                        <p:tgtEl>
                                          <p:spTgt spid="2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8" grpId="0" build="allAtOnce"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allAtOnce"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1600"/>
            </a:lvl1pPr>
            <a:lvl2pPr>
              <a:lnSpc>
                <a:spcPct val="100000"/>
              </a:lnSpc>
              <a:spcBef>
                <a:spcPts val="1200"/>
              </a:spcBef>
              <a:defRPr sz="1600"/>
            </a:lvl2pPr>
            <a:lvl3pPr>
              <a:lnSpc>
                <a:spcPct val="100000"/>
              </a:lnSpc>
              <a:spcBef>
                <a:spcPts val="1200"/>
              </a:spcBef>
              <a:defRPr sz="1600"/>
            </a:lvl3pPr>
            <a:lvl4pPr>
              <a:lnSpc>
                <a:spcPct val="100000"/>
              </a:lnSpc>
              <a:spcBef>
                <a:spcPts val="1200"/>
              </a:spcBef>
              <a:defRPr sz="1600"/>
            </a:lvl4pPr>
            <a:lvl5pPr>
              <a:lnSpc>
                <a:spcPct val="100000"/>
              </a:lnSpc>
              <a:spcBef>
                <a:spcPts val="1200"/>
              </a:spcBef>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136">
            <a:extLst>
              <a:ext uri="{FF2B5EF4-FFF2-40B4-BE49-F238E27FC236}">
                <a16:creationId xmlns:a16="http://schemas.microsoft.com/office/drawing/2014/main" id="{BD296830-2067-496D-BF1B-A07BFE11F931}"/>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 name="Title 1">
            <a:extLst>
              <a:ext uri="{FF2B5EF4-FFF2-40B4-BE49-F238E27FC236}">
                <a16:creationId xmlns:a16="http://schemas.microsoft.com/office/drawing/2014/main" id="{B556AEAF-56CB-4532-A24F-613AC082FD37}"/>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4531845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6_Bullets points of different siz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2800"/>
            </a:lvl1pPr>
            <a:lvl2pPr>
              <a:lnSpc>
                <a:spcPct val="100000"/>
              </a:lnSpc>
              <a:spcBef>
                <a:spcPts val="1200"/>
              </a:spcBef>
              <a:defRPr sz="2000"/>
            </a:lvl2pPr>
            <a:lvl3pPr>
              <a:lnSpc>
                <a:spcPct val="100000"/>
              </a:lnSpc>
              <a:spcBef>
                <a:spcPts val="1200"/>
              </a:spcBef>
              <a:defRPr sz="1800"/>
            </a:lvl3pPr>
            <a:lvl4pPr>
              <a:lnSpc>
                <a:spcPct val="100000"/>
              </a:lnSpc>
              <a:spcBef>
                <a:spcPts val="1200"/>
              </a:spcBef>
              <a:defRPr sz="1600"/>
            </a:lvl4pPr>
            <a:lvl5pPr>
              <a:lnSpc>
                <a:spcPct val="100000"/>
              </a:lnSpc>
              <a:spcBef>
                <a:spcPts val="120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36">
            <a:extLst>
              <a:ext uri="{FF2B5EF4-FFF2-40B4-BE49-F238E27FC236}">
                <a16:creationId xmlns:a16="http://schemas.microsoft.com/office/drawing/2014/main" id="{F4C05AB1-45FD-4AE6-93DC-817728196FC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7" name="Title 1">
            <a:extLst>
              <a:ext uri="{FF2B5EF4-FFF2-40B4-BE49-F238E27FC236}">
                <a16:creationId xmlns:a16="http://schemas.microsoft.com/office/drawing/2014/main" id="{4CB9F1A1-269B-42F3-BE2A-7FEAF1AE350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432432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7_Two conten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Content Placeholder 2">
            <a:extLst>
              <a:ext uri="{FF2B5EF4-FFF2-40B4-BE49-F238E27FC236}">
                <a16:creationId xmlns:a16="http://schemas.microsoft.com/office/drawing/2014/main" id="{962BE5EF-598E-4D7A-95D5-29DCC5070A4C}"/>
              </a:ext>
            </a:extLst>
          </p:cNvPr>
          <p:cNvSpPr>
            <a:spLocks noGrp="1"/>
          </p:cNvSpPr>
          <p:nvPr>
            <p:ph sz="quarter" idx="15"/>
          </p:nvPr>
        </p:nvSpPr>
        <p:spPr>
          <a:xfrm>
            <a:off x="427881"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2">
            <a:extLst>
              <a:ext uri="{FF2B5EF4-FFF2-40B4-BE49-F238E27FC236}">
                <a16:creationId xmlns:a16="http://schemas.microsoft.com/office/drawing/2014/main" id="{0677BE63-219B-4B19-B961-30E3469E2B6A}"/>
              </a:ext>
            </a:extLst>
          </p:cNvPr>
          <p:cNvSpPr>
            <a:spLocks noGrp="1"/>
          </p:cNvSpPr>
          <p:nvPr>
            <p:ph sz="quarter" idx="16"/>
          </p:nvPr>
        </p:nvSpPr>
        <p:spPr>
          <a:xfrm>
            <a:off x="6293909"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EF1B4C4C-ADB5-4802-9418-39B14B3D725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1228733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8_Two columns of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Title 1">
            <a:extLst>
              <a:ext uri="{FF2B5EF4-FFF2-40B4-BE49-F238E27FC236}">
                <a16:creationId xmlns:a16="http://schemas.microsoft.com/office/drawing/2014/main" id="{10F042C6-3EB0-4B19-B6BE-F6F8DC624E1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13" name="Text Placeholder 2">
            <a:extLst>
              <a:ext uri="{FF2B5EF4-FFF2-40B4-BE49-F238E27FC236}">
                <a16:creationId xmlns:a16="http://schemas.microsoft.com/office/drawing/2014/main" id="{D988F930-3014-4BFA-BAA1-758F4159B86E}"/>
              </a:ext>
            </a:extLst>
          </p:cNvPr>
          <p:cNvSpPr>
            <a:spLocks noGrp="1"/>
          </p:cNvSpPr>
          <p:nvPr>
            <p:ph type="body" sz="quarter" idx="21"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C9C8E57C-0A40-4937-AEF9-2816DED7FEB4}"/>
              </a:ext>
            </a:extLst>
          </p:cNvPr>
          <p:cNvSpPr>
            <a:spLocks noGrp="1"/>
          </p:cNvSpPr>
          <p:nvPr>
            <p:ph type="body" sz="quarter" idx="22" hasCustomPrompt="1"/>
          </p:nvPr>
        </p:nvSpPr>
        <p:spPr>
          <a:xfrm>
            <a:off x="6293911"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49520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9_Content and text ranged lef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Content Placeholder 4">
            <a:extLst>
              <a:ext uri="{FF2B5EF4-FFF2-40B4-BE49-F238E27FC236}">
                <a16:creationId xmlns:a16="http://schemas.microsoft.com/office/drawing/2014/main" id="{D68987D7-A21B-4233-9047-FBE75BA37801}"/>
              </a:ext>
            </a:extLst>
          </p:cNvPr>
          <p:cNvSpPr>
            <a:spLocks noGrp="1"/>
          </p:cNvSpPr>
          <p:nvPr>
            <p:ph sz="quarter" idx="21"/>
          </p:nvPr>
        </p:nvSpPr>
        <p:spPr>
          <a:xfrm>
            <a:off x="6302375" y="1237399"/>
            <a:ext cx="5457825" cy="4912576"/>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B545E9BC-BDC6-429E-B443-0AE806A13722}"/>
              </a:ext>
            </a:extLst>
          </p:cNvPr>
          <p:cNvSpPr>
            <a:spLocks noGrp="1"/>
          </p:cNvSpPr>
          <p:nvPr>
            <p:ph type="body" sz="quarter" idx="23"/>
          </p:nvPr>
        </p:nvSpPr>
        <p:spPr>
          <a:xfrm>
            <a:off x="427881" y="1237399"/>
            <a:ext cx="5466291" cy="4912080"/>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CA1C0F61-59CF-41C8-B551-FEC31D94603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2906207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0_Text and char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Chart Placeholder 2">
            <a:extLst>
              <a:ext uri="{FF2B5EF4-FFF2-40B4-BE49-F238E27FC236}">
                <a16:creationId xmlns:a16="http://schemas.microsoft.com/office/drawing/2014/main" id="{A79E6747-4CC2-4296-83C5-14BA19618551}"/>
              </a:ext>
            </a:extLst>
          </p:cNvPr>
          <p:cNvSpPr>
            <a:spLocks noGrp="1"/>
          </p:cNvSpPr>
          <p:nvPr>
            <p:ph type="chart" sz="quarter" idx="20"/>
          </p:nvPr>
        </p:nvSpPr>
        <p:spPr>
          <a:xfrm>
            <a:off x="6302325" y="1237399"/>
            <a:ext cx="5457875" cy="4912079"/>
          </a:xfrm>
        </p:spPr>
        <p:txBody>
          <a:bodyPr>
            <a:noAutofit/>
          </a:bodyPr>
          <a:lstStyle>
            <a:lvl1pPr marL="0" indent="0">
              <a:buNone/>
              <a:defRPr sz="1600" b="1">
                <a:latin typeface="Poppins Light" panose="00000400000000000000" pitchFamily="2" charset="0"/>
                <a:cs typeface="Poppins Light" panose="00000400000000000000" pitchFamily="2" charset="0"/>
              </a:defRPr>
            </a:lvl1pPr>
          </a:lstStyle>
          <a:p>
            <a:r>
              <a:rPr lang="en-GB"/>
              <a:t>Click icon to add chart</a:t>
            </a:r>
          </a:p>
        </p:txBody>
      </p:sp>
      <p:sp>
        <p:nvSpPr>
          <p:cNvPr id="10" name="Title 1">
            <a:extLst>
              <a:ext uri="{FF2B5EF4-FFF2-40B4-BE49-F238E27FC236}">
                <a16:creationId xmlns:a16="http://schemas.microsoft.com/office/drawing/2014/main" id="{8404192A-FEE6-4E59-979C-576D3E30EAF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11" name="Text Placeholder 2">
            <a:extLst>
              <a:ext uri="{FF2B5EF4-FFF2-40B4-BE49-F238E27FC236}">
                <a16:creationId xmlns:a16="http://schemas.microsoft.com/office/drawing/2014/main" id="{883DFC62-50D4-4DED-9203-715F46BE284C}"/>
              </a:ext>
            </a:extLst>
          </p:cNvPr>
          <p:cNvSpPr>
            <a:spLocks noGrp="1"/>
          </p:cNvSpPr>
          <p:nvPr>
            <p:ph type="body" sz="quarter" idx="18"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2996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1_Title and sub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39143812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2_Banner and 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7EC34A90-A5FD-4582-BE13-A0EEF3246495}"/>
              </a:ext>
            </a:extLst>
          </p:cNvPr>
          <p:cNvSpPr>
            <a:spLocks noGrp="1"/>
          </p:cNvSpPr>
          <p:nvPr>
            <p:ph type="title" hasCustomPrompt="1"/>
          </p:nvPr>
        </p:nvSpPr>
        <p:spPr>
          <a:xfrm>
            <a:off x="0" y="0"/>
            <a:ext cx="5371139"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667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with one name">
    <p:bg>
      <p:bgPr>
        <a:solidFill>
          <a:srgbClr val="29B5E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92CCC0-56B4-404F-8FBA-3C37A64D19F8}"/>
              </a:ext>
            </a:extLst>
          </p:cNvPr>
          <p:cNvSpPr>
            <a:spLocks noGrp="1"/>
          </p:cNvSpPr>
          <p:nvPr>
            <p:ph type="body" sz="quarter" idx="11" hasCustomPrompt="1"/>
          </p:nvPr>
        </p:nvSpPr>
        <p:spPr>
          <a:xfrm>
            <a:off x="539260" y="4076122"/>
            <a:ext cx="7207739" cy="291948"/>
          </a:xfrm>
        </p:spPr>
        <p:txBody>
          <a:bodyPr lIns="0" tIns="0" rIns="0" bIns="0"/>
          <a:lstStyle>
            <a:lvl1pPr marL="0" indent="0">
              <a:buNone/>
              <a:defRPr sz="2000" b="1">
                <a:solidFill>
                  <a:schemeClr val="bg1"/>
                </a:solidFill>
                <a:latin typeface="Poppins Bold" panose="0000080000000000000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name, job title here</a:t>
            </a:r>
          </a:p>
        </p:txBody>
      </p:sp>
      <p:sp>
        <p:nvSpPr>
          <p:cNvPr id="9" name="Text Placeholder 7">
            <a:extLst>
              <a:ext uri="{FF2B5EF4-FFF2-40B4-BE49-F238E27FC236}">
                <a16:creationId xmlns:a16="http://schemas.microsoft.com/office/drawing/2014/main" id="{181C7EB7-C76B-4E8A-A6D6-FDC01A2FFDF1}"/>
              </a:ext>
            </a:extLst>
          </p:cNvPr>
          <p:cNvSpPr>
            <a:spLocks noGrp="1"/>
          </p:cNvSpPr>
          <p:nvPr>
            <p:ph type="body" sz="quarter" idx="12" hasCustomPrompt="1"/>
          </p:nvPr>
        </p:nvSpPr>
        <p:spPr>
          <a:xfrm>
            <a:off x="539260" y="4368450"/>
            <a:ext cx="7207739" cy="342367"/>
          </a:xfrm>
        </p:spPr>
        <p:txBody>
          <a:bodyPr lIns="0" tIns="0" rIns="0" bIns="0">
            <a:normAutofit/>
          </a:bodyPr>
          <a:lstStyle>
            <a:lvl1pPr marL="0" indent="0">
              <a:buNone/>
              <a:defRPr sz="1800">
                <a:solidFill>
                  <a:schemeClr val="bg1"/>
                </a:solidFill>
                <a:latin typeface="Poppins Light" panose="00000400000000000000" pitchFamily="2" charset="0"/>
                <a:cs typeface="Poppins Light" panose="00000400000000000000" pitchFamily="2"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date here</a:t>
            </a:r>
          </a:p>
        </p:txBody>
      </p:sp>
      <p:sp>
        <p:nvSpPr>
          <p:cNvPr id="6" name="Title 1">
            <a:extLst>
              <a:ext uri="{FF2B5EF4-FFF2-40B4-BE49-F238E27FC236}">
                <a16:creationId xmlns:a16="http://schemas.microsoft.com/office/drawing/2014/main" id="{C67399AA-663F-480A-A713-417426E69423}"/>
              </a:ext>
            </a:extLst>
          </p:cNvPr>
          <p:cNvSpPr>
            <a:spLocks noGrp="1"/>
          </p:cNvSpPr>
          <p:nvPr>
            <p:ph type="title" hasCustomPrompt="1"/>
          </p:nvPr>
        </p:nvSpPr>
        <p:spPr>
          <a:xfrm>
            <a:off x="539260" y="1288426"/>
            <a:ext cx="7207739" cy="278731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pic>
        <p:nvPicPr>
          <p:cNvPr id="2" name="Picture 1">
            <a:extLst>
              <a:ext uri="{FF2B5EF4-FFF2-40B4-BE49-F238E27FC236}">
                <a16:creationId xmlns:a16="http://schemas.microsoft.com/office/drawing/2014/main" id="{4C00B9D3-07B1-40B7-CD97-DE0FADBCF8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28116" y="5646243"/>
            <a:ext cx="4368485" cy="786433"/>
          </a:xfrm>
          <a:prstGeom prst="rect">
            <a:avLst/>
          </a:prstGeom>
        </p:spPr>
      </p:pic>
    </p:spTree>
    <p:extLst>
      <p:ext uri="{BB962C8B-B14F-4D97-AF65-F5344CB8AC3E}">
        <p14:creationId xmlns:p14="http://schemas.microsoft.com/office/powerpoint/2010/main" val="35115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ppt_y</p:attrName>
                                        </p:attrNameLst>
                                      </p:cBhvr>
                                      <p:tavLst>
                                        <p:tav tm="0">
                                          <p:val>
                                            <p:strVal val="#ppt_y+#ppt_h*1.125000"/>
                                          </p:val>
                                        </p:tav>
                                        <p:tav tm="100000">
                                          <p:val>
                                            <p:strVal val="#ppt_y"/>
                                          </p:val>
                                        </p:tav>
                                      </p:tavLst>
                                    </p:anim>
                                    <p:animEffect transition="in" filter="wipe(up)">
                                      <p:cBhvr>
                                        <p:cTn id="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3_Banner with title and subtitl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4ECE5D71-116A-449C-B4D2-E50746141AC3}"/>
              </a:ext>
            </a:extLst>
          </p:cNvPr>
          <p:cNvSpPr/>
          <p:nvPr userDrawn="1"/>
        </p:nvSpPr>
        <p:spPr>
          <a:xfrm>
            <a:off x="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3">
            <a:extLst>
              <a:ext uri="{FF2B5EF4-FFF2-40B4-BE49-F238E27FC236}">
                <a16:creationId xmlns:a16="http://schemas.microsoft.com/office/drawing/2014/main" id="{FFD25E7F-C74D-4332-838E-07E504E8B9C7}"/>
              </a:ext>
            </a:extLst>
          </p:cNvPr>
          <p:cNvSpPr>
            <a:spLocks noGrp="1"/>
          </p:cNvSpPr>
          <p:nvPr>
            <p:ph type="body" sz="quarter" idx="12" hasCustomPrompt="1"/>
          </p:nvPr>
        </p:nvSpPr>
        <p:spPr>
          <a:xfrm>
            <a:off x="620713"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94D7ED5-E5EA-4A25-AB13-ED324BBD23C7}"/>
              </a:ext>
            </a:extLst>
          </p:cNvPr>
          <p:cNvSpPr>
            <a:spLocks noGrp="1"/>
          </p:cNvSpPr>
          <p:nvPr>
            <p:ph type="title" hasCustomPrompt="1"/>
          </p:nvPr>
        </p:nvSpPr>
        <p:spPr>
          <a:xfrm>
            <a:off x="620356" y="415733"/>
            <a:ext cx="4347430" cy="3337401"/>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141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4_Text and banner">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5" name="Title 1">
            <a:extLst>
              <a:ext uri="{FF2B5EF4-FFF2-40B4-BE49-F238E27FC236}">
                <a16:creationId xmlns:a16="http://schemas.microsoft.com/office/drawing/2014/main" id="{3FBF6882-2654-4680-9B06-05B263489DFF}"/>
              </a:ext>
            </a:extLst>
          </p:cNvPr>
          <p:cNvSpPr>
            <a:spLocks noGrp="1"/>
          </p:cNvSpPr>
          <p:nvPr>
            <p:ph type="title" hasCustomPrompt="1"/>
          </p:nvPr>
        </p:nvSpPr>
        <p:spPr>
          <a:xfrm>
            <a:off x="6820861" y="0"/>
            <a:ext cx="5371139" cy="6858000"/>
          </a:xfrm>
          <a:solidFill>
            <a:srgbClr val="29B5E8"/>
          </a:solidFill>
          <a:ln>
            <a:noFill/>
          </a:ln>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1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Text and banner with title and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BFF00-1D6F-4729-BB7D-C8FA7AB3F947}"/>
              </a:ext>
            </a:extLst>
          </p:cNvPr>
          <p:cNvSpPr/>
          <p:nvPr userDrawn="1"/>
        </p:nvSpPr>
        <p:spPr>
          <a:xfrm>
            <a:off x="682086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856A7AAC-EC5F-41C7-9839-5E369198551D}"/>
              </a:ext>
            </a:extLst>
          </p:cNvPr>
          <p:cNvSpPr>
            <a:spLocks noGrp="1"/>
          </p:cNvSpPr>
          <p:nvPr>
            <p:ph type="body" sz="quarter" idx="12" hasCustomPrompt="1"/>
          </p:nvPr>
        </p:nvSpPr>
        <p:spPr>
          <a:xfrm>
            <a:off x="7430945"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58413D4-A814-402E-B35F-CC28E59408D3}"/>
              </a:ext>
            </a:extLst>
          </p:cNvPr>
          <p:cNvSpPr>
            <a:spLocks noGrp="1"/>
          </p:cNvSpPr>
          <p:nvPr>
            <p:ph type="title" hasCustomPrompt="1"/>
          </p:nvPr>
        </p:nvSpPr>
        <p:spPr>
          <a:xfrm>
            <a:off x="7412769" y="415734"/>
            <a:ext cx="4365249" cy="3337400"/>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6102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6_Single deck title and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122285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847804"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854347"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398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7_Picture and text side by sid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4019159" y="0"/>
            <a:ext cx="11034712"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7662399"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09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8_Double deck title and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122285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847804"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847804"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07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9_Picture and long text side by sid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3960812" y="0"/>
            <a:ext cx="9606804"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296958"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2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0_Pictures and 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5376400" y="1502119"/>
            <a:ext cx="5377739" cy="2227843"/>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5376400" y="1141643"/>
            <a:ext cx="5377739"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5376400" y="3929066"/>
            <a:ext cx="5377739"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428625" y="1236663"/>
            <a:ext cx="4240213" cy="2414587"/>
          </a:xfrm>
          <a:solidFill>
            <a:schemeClr val="bg1">
              <a:lumMod val="75000"/>
            </a:schemeClr>
          </a:solidFill>
        </p:spPr>
        <p:txBody>
          <a:bodyPr lIns="90000">
            <a:normAutofit/>
          </a:bodyPr>
          <a:lstStyle>
            <a:lvl1pPr marL="0" indent="0">
              <a:buNone/>
              <a:defRPr sz="1800" b="1"/>
            </a:lvl1pPr>
          </a:lstStyle>
          <a:p>
            <a:r>
              <a:rPr lang="en-GB"/>
              <a:t>Click icon to add picture</a:t>
            </a:r>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428625" y="4048287"/>
            <a:ext cx="4240213" cy="2414587"/>
          </a:xfrm>
          <a:solidFill>
            <a:schemeClr val="bg1">
              <a:lumMod val="75000"/>
            </a:schemeClr>
          </a:solidFill>
        </p:spPr>
        <p:txBody>
          <a:bodyPr lIns="90000">
            <a:normAutofit/>
          </a:bodyPr>
          <a:lstStyle>
            <a:lvl1pPr marL="0" indent="0">
              <a:buNone/>
              <a:defRPr sz="1800" b="1"/>
            </a:lvl1pPr>
          </a:lstStyle>
          <a:p>
            <a:r>
              <a:rPr lang="en-GB"/>
              <a:t>Click icon to add picture</a:t>
            </a:r>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5376400" y="4301304"/>
            <a:ext cx="5377739"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06279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1_Three pictures and sing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4" name="Title 1">
            <a:extLst>
              <a:ext uri="{FF2B5EF4-FFF2-40B4-BE49-F238E27FC236}">
                <a16:creationId xmlns:a16="http://schemas.microsoft.com/office/drawing/2014/main" id="{09588458-BF36-491F-8C8F-B4D81632458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16" name="Text Placeholder 2">
            <a:extLst>
              <a:ext uri="{FF2B5EF4-FFF2-40B4-BE49-F238E27FC236}">
                <a16:creationId xmlns:a16="http://schemas.microsoft.com/office/drawing/2014/main" id="{7B08880D-CC5C-4255-AC10-DCA5C42439B4}"/>
              </a:ext>
            </a:extLst>
          </p:cNvPr>
          <p:cNvSpPr>
            <a:spLocks noGrp="1"/>
          </p:cNvSpPr>
          <p:nvPr>
            <p:ph type="body" sz="quarter" idx="24" hasCustomPrompt="1"/>
          </p:nvPr>
        </p:nvSpPr>
        <p:spPr>
          <a:xfrm>
            <a:off x="433541"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5E8D5DF4-AF7D-4D7C-990F-4FFF3A404CE8}"/>
              </a:ext>
            </a:extLst>
          </p:cNvPr>
          <p:cNvSpPr>
            <a:spLocks noGrp="1"/>
          </p:cNvSpPr>
          <p:nvPr>
            <p:ph type="body" sz="quarter" idx="25" hasCustomPrompt="1"/>
          </p:nvPr>
        </p:nvSpPr>
        <p:spPr>
          <a:xfrm>
            <a:off x="437676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B990680F-F7DF-45C3-BF6A-8247BF609D79}"/>
              </a:ext>
            </a:extLst>
          </p:cNvPr>
          <p:cNvSpPr>
            <a:spLocks noGrp="1"/>
          </p:cNvSpPr>
          <p:nvPr>
            <p:ph type="body" sz="quarter" idx="26" hasCustomPrompt="1"/>
          </p:nvPr>
        </p:nvSpPr>
        <p:spPr>
          <a:xfrm>
            <a:off x="831924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53218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2_Three pictures and doub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GB"/>
              <a:t>Click icon to add picture</a:t>
            </a:r>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15" name="Title 1">
            <a:extLst>
              <a:ext uri="{FF2B5EF4-FFF2-40B4-BE49-F238E27FC236}">
                <a16:creationId xmlns:a16="http://schemas.microsoft.com/office/drawing/2014/main" id="{AC246268-6CF4-47FB-BC74-A2C12D7C878B}"/>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16" name="Text Placeholder 2">
            <a:extLst>
              <a:ext uri="{FF2B5EF4-FFF2-40B4-BE49-F238E27FC236}">
                <a16:creationId xmlns:a16="http://schemas.microsoft.com/office/drawing/2014/main" id="{234EAF94-F18A-4C29-B75A-3DE430044C00}"/>
              </a:ext>
            </a:extLst>
          </p:cNvPr>
          <p:cNvSpPr>
            <a:spLocks noGrp="1"/>
          </p:cNvSpPr>
          <p:nvPr>
            <p:ph type="body" sz="quarter" idx="24" hasCustomPrompt="1"/>
          </p:nvPr>
        </p:nvSpPr>
        <p:spPr>
          <a:xfrm>
            <a:off x="433541"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B1189C77-51C2-4B4F-BFFE-6309B2B54AC4}"/>
              </a:ext>
            </a:extLst>
          </p:cNvPr>
          <p:cNvSpPr>
            <a:spLocks noGrp="1"/>
          </p:cNvSpPr>
          <p:nvPr>
            <p:ph type="body" sz="quarter" idx="25" hasCustomPrompt="1"/>
          </p:nvPr>
        </p:nvSpPr>
        <p:spPr>
          <a:xfrm>
            <a:off x="437676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CF6D8D85-90CB-4BDC-9FE5-6ED0A5B60B6D}"/>
              </a:ext>
            </a:extLst>
          </p:cNvPr>
          <p:cNvSpPr>
            <a:spLocks noGrp="1"/>
          </p:cNvSpPr>
          <p:nvPr>
            <p:ph type="body" sz="quarter" idx="26" hasCustomPrompt="1"/>
          </p:nvPr>
        </p:nvSpPr>
        <p:spPr>
          <a:xfrm>
            <a:off x="831924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266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with many names">
    <p:bg>
      <p:bgPr>
        <a:solidFill>
          <a:srgbClr val="29B5E8"/>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4001470"/>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0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1288426"/>
            <a:ext cx="7207739" cy="271304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pic>
        <p:nvPicPr>
          <p:cNvPr id="2" name="Picture 1">
            <a:extLst>
              <a:ext uri="{FF2B5EF4-FFF2-40B4-BE49-F238E27FC236}">
                <a16:creationId xmlns:a16="http://schemas.microsoft.com/office/drawing/2014/main" id="{8B6EDFB4-4BF9-93FC-279B-C5C2633BC9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28116" y="5646243"/>
            <a:ext cx="4368485" cy="786433"/>
          </a:xfrm>
          <a:prstGeom prst="rect">
            <a:avLst/>
          </a:prstGeom>
        </p:spPr>
      </p:pic>
    </p:spTree>
    <p:extLst>
      <p:ext uri="{BB962C8B-B14F-4D97-AF65-F5344CB8AC3E}">
        <p14:creationId xmlns:p14="http://schemas.microsoft.com/office/powerpoint/2010/main" val="30601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ppt_y</p:attrName>
                                        </p:attrNameLst>
                                      </p:cBhvr>
                                      <p:tavLst>
                                        <p:tav tm="0">
                                          <p:val>
                                            <p:strVal val="#ppt_y+#ppt_h*1.125000"/>
                                          </p:val>
                                        </p:tav>
                                        <p:tav tm="100000">
                                          <p:val>
                                            <p:strVal val="#ppt_y"/>
                                          </p:val>
                                        </p:tav>
                                      </p:tavLst>
                                    </p:anim>
                                    <p:animEffect transition="in" filter="wipe(up)">
                                      <p:cBhvr>
                                        <p:cTn id="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3_Title and big pictur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0" y="707432"/>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 name="Picture Placeholder 2">
            <a:extLst>
              <a:ext uri="{FF2B5EF4-FFF2-40B4-BE49-F238E27FC236}">
                <a16:creationId xmlns:a16="http://schemas.microsoft.com/office/drawing/2014/main" id="{F0A4429C-56DC-4143-BA56-8801D6C123CC}"/>
              </a:ext>
            </a:extLst>
          </p:cNvPr>
          <p:cNvSpPr>
            <a:spLocks noGrp="1"/>
          </p:cNvSpPr>
          <p:nvPr>
            <p:ph type="pic" sz="quarter" idx="15"/>
          </p:nvPr>
        </p:nvSpPr>
        <p:spPr>
          <a:xfrm>
            <a:off x="428624" y="1392702"/>
            <a:ext cx="11331575" cy="4440704"/>
          </a:xfrm>
          <a:noFill/>
        </p:spPr>
        <p:txBody>
          <a:bodyPr lIns="90000">
            <a:normAutofit/>
          </a:bodyPr>
          <a:lstStyle>
            <a:lvl1pPr marL="0" indent="0">
              <a:buNone/>
              <a:defRPr sz="1600" b="1">
                <a:latin typeface="+mn-lt"/>
                <a:cs typeface="Poppins Light" panose="00000400000000000000" pitchFamily="2" charset="0"/>
              </a:defRPr>
            </a:lvl1pPr>
          </a:lstStyle>
          <a:p>
            <a:r>
              <a:rPr lang="en-GB"/>
              <a:t>Click icon to add picture</a:t>
            </a:r>
          </a:p>
        </p:txBody>
      </p:sp>
      <p:sp>
        <p:nvSpPr>
          <p:cNvPr id="10" name="Text Placeholder 16">
            <a:extLst>
              <a:ext uri="{FF2B5EF4-FFF2-40B4-BE49-F238E27FC236}">
                <a16:creationId xmlns:a16="http://schemas.microsoft.com/office/drawing/2014/main" id="{FA5122E4-68FF-4449-8556-44B6CF64AF4B}"/>
              </a:ext>
            </a:extLst>
          </p:cNvPr>
          <p:cNvSpPr>
            <a:spLocks noGrp="1"/>
          </p:cNvSpPr>
          <p:nvPr>
            <p:ph type="body" sz="quarter" idx="17" hasCustomPrompt="1"/>
          </p:nvPr>
        </p:nvSpPr>
        <p:spPr>
          <a:xfrm>
            <a:off x="428625" y="5988708"/>
            <a:ext cx="56673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7" name="Title 1">
            <a:extLst>
              <a:ext uri="{FF2B5EF4-FFF2-40B4-BE49-F238E27FC236}">
                <a16:creationId xmlns:a16="http://schemas.microsoft.com/office/drawing/2014/main" id="{CBBBEF77-3B00-411C-95AE-E20BE669E06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5529564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4_Pictures side by s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GB"/>
              <a:t>Click icon to add picture</a:t>
            </a:r>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GB"/>
              <a:t>Click icon to add picture</a:t>
            </a:r>
          </a:p>
        </p:txBody>
      </p:sp>
      <p:pic>
        <p:nvPicPr>
          <p:cNvPr id="6" name="Picture 5" descr="Logo&#10;&#10;Description automatically generated with medium confidence">
            <a:extLst>
              <a:ext uri="{FF2B5EF4-FFF2-40B4-BE49-F238E27FC236}">
                <a16:creationId xmlns:a16="http://schemas.microsoft.com/office/drawing/2014/main" id="{514056BA-2FA0-4942-BD89-B17C31620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3" name="Title 1">
            <a:extLst>
              <a:ext uri="{FF2B5EF4-FFF2-40B4-BE49-F238E27FC236}">
                <a16:creationId xmlns:a16="http://schemas.microsoft.com/office/drawing/2014/main" id="{F0C528C7-D807-4357-ADE9-9261E5C7EB7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734370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5_Section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GB"/>
              <a:t>Click icon to add picture</a:t>
            </a:r>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14565562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6_Section slide with sub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GB"/>
              <a:t>Click icon to add picture</a:t>
            </a:r>
          </a:p>
        </p:txBody>
      </p:sp>
      <p:sp>
        <p:nvSpPr>
          <p:cNvPr id="2" name="Rectangle 1">
            <a:extLst>
              <a:ext uri="{FF2B5EF4-FFF2-40B4-BE49-F238E27FC236}">
                <a16:creationId xmlns:a16="http://schemas.microsoft.com/office/drawing/2014/main" id="{F35B13C9-CE93-4C96-A769-CC796076F3C6}"/>
              </a:ext>
            </a:extLst>
          </p:cNvPr>
          <p:cNvSpPr/>
          <p:nvPr userDrawn="1"/>
        </p:nvSpPr>
        <p:spPr>
          <a:xfrm>
            <a:off x="0"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20973"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20713"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7318352"/>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7_Big picture and text side by 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GB"/>
              <a:t>Click icon to add picture</a:t>
            </a:r>
          </a:p>
        </p:txBody>
      </p:sp>
      <p:pic>
        <p:nvPicPr>
          <p:cNvPr id="7" name="Picture 6" descr="Logo&#10;&#10;Description automatically generated with medium confidence">
            <a:extLst>
              <a:ext uri="{FF2B5EF4-FFF2-40B4-BE49-F238E27FC236}">
                <a16:creationId xmlns:a16="http://schemas.microsoft.com/office/drawing/2014/main" id="{AC0CFF04-50BF-45D4-80F6-DCD1A2177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6512004"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6512004"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83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8_Infinity diagram">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2" name="Group 1">
            <a:extLst>
              <a:ext uri="{FF2B5EF4-FFF2-40B4-BE49-F238E27FC236}">
                <a16:creationId xmlns:a16="http://schemas.microsoft.com/office/drawing/2014/main" id="{3E369DE3-12CE-46C5-9449-8BC82A6DE732}"/>
              </a:ext>
            </a:extLst>
          </p:cNvPr>
          <p:cNvGrpSpPr/>
          <p:nvPr/>
        </p:nvGrpSpPr>
        <p:grpSpPr>
          <a:xfrm>
            <a:off x="1491940" y="2014663"/>
            <a:ext cx="9202462" cy="2826551"/>
            <a:chOff x="1491940" y="2014663"/>
            <a:chExt cx="9202462" cy="2826551"/>
          </a:xfrm>
        </p:grpSpPr>
        <p:sp>
          <p:nvSpPr>
            <p:cNvPr id="10" name="Chevron 17">
              <a:extLst>
                <a:ext uri="{FF2B5EF4-FFF2-40B4-BE49-F238E27FC236}">
                  <a16:creationId xmlns:a16="http://schemas.microsoft.com/office/drawing/2014/main" id="{005CB9B6-CEB0-4EC9-9CE1-5E859EEAAB75}"/>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11" name="TextBox 10">
              <a:extLst>
                <a:ext uri="{FF2B5EF4-FFF2-40B4-BE49-F238E27FC236}">
                  <a16:creationId xmlns:a16="http://schemas.microsoft.com/office/drawing/2014/main" id="{C7325E29-3FA1-46D1-8886-0695A45D9E49}"/>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12" name="TextBox 11">
              <a:extLst>
                <a:ext uri="{FF2B5EF4-FFF2-40B4-BE49-F238E27FC236}">
                  <a16:creationId xmlns:a16="http://schemas.microsoft.com/office/drawing/2014/main" id="{CC2BA141-3134-4BA5-A130-2620D41DE43B}"/>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4" name="Freeform: Shape 33">
              <a:extLst>
                <a:ext uri="{FF2B5EF4-FFF2-40B4-BE49-F238E27FC236}">
                  <a16:creationId xmlns:a16="http://schemas.microsoft.com/office/drawing/2014/main" id="{EFF4991D-E48F-4694-A8B8-15911FAED93B}"/>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17" name="Freeform 7">
              <a:extLst>
                <a:ext uri="{FF2B5EF4-FFF2-40B4-BE49-F238E27FC236}">
                  <a16:creationId xmlns:a16="http://schemas.microsoft.com/office/drawing/2014/main" id="{AAAFA46C-2662-427E-B75B-2DE9AD91EAC5}"/>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18" name="Freeform 8">
              <a:extLst>
                <a:ext uri="{FF2B5EF4-FFF2-40B4-BE49-F238E27FC236}">
                  <a16:creationId xmlns:a16="http://schemas.microsoft.com/office/drawing/2014/main" id="{420F635A-1ABD-4CFA-8C9C-5F9D071F9DF5}"/>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19" name="Freeform 9">
              <a:extLst>
                <a:ext uri="{FF2B5EF4-FFF2-40B4-BE49-F238E27FC236}">
                  <a16:creationId xmlns:a16="http://schemas.microsoft.com/office/drawing/2014/main" id="{A61C2872-A038-4CF8-B76A-25B632EFE37C}"/>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0" name="Freeform 10">
              <a:extLst>
                <a:ext uri="{FF2B5EF4-FFF2-40B4-BE49-F238E27FC236}">
                  <a16:creationId xmlns:a16="http://schemas.microsoft.com/office/drawing/2014/main" id="{A90F221B-8E7A-43A3-946D-0B765F8DE7CD}"/>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1" name="Freeform 11">
              <a:extLst>
                <a:ext uri="{FF2B5EF4-FFF2-40B4-BE49-F238E27FC236}">
                  <a16:creationId xmlns:a16="http://schemas.microsoft.com/office/drawing/2014/main" id="{0E96364B-7621-42AA-A7BF-DD8441D87778}"/>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2" name="Freeform 12">
              <a:extLst>
                <a:ext uri="{FF2B5EF4-FFF2-40B4-BE49-F238E27FC236}">
                  <a16:creationId xmlns:a16="http://schemas.microsoft.com/office/drawing/2014/main" id="{66803362-7AC1-48C4-B57E-3412A0FE4233}"/>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3" name="Freeform 13">
              <a:extLst>
                <a:ext uri="{FF2B5EF4-FFF2-40B4-BE49-F238E27FC236}">
                  <a16:creationId xmlns:a16="http://schemas.microsoft.com/office/drawing/2014/main" id="{514993F5-6B87-4755-B0A9-3998525C5FBB}"/>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4" name="TextBox 23">
              <a:extLst>
                <a:ext uri="{FF2B5EF4-FFF2-40B4-BE49-F238E27FC236}">
                  <a16:creationId xmlns:a16="http://schemas.microsoft.com/office/drawing/2014/main" id="{29C17A03-AF45-451D-8180-E088DB36112B}"/>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25" name="TextBox 24">
              <a:extLst>
                <a:ext uri="{FF2B5EF4-FFF2-40B4-BE49-F238E27FC236}">
                  <a16:creationId xmlns:a16="http://schemas.microsoft.com/office/drawing/2014/main" id="{2AF1A128-5E66-45D1-BB47-6EA0F823FE45}"/>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26" name="TextBox 25">
              <a:extLst>
                <a:ext uri="{FF2B5EF4-FFF2-40B4-BE49-F238E27FC236}">
                  <a16:creationId xmlns:a16="http://schemas.microsoft.com/office/drawing/2014/main" id="{E19A3BC5-CDCE-42B6-9C87-47D6F20F2E20}"/>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27" name="TextBox 26">
              <a:extLst>
                <a:ext uri="{FF2B5EF4-FFF2-40B4-BE49-F238E27FC236}">
                  <a16:creationId xmlns:a16="http://schemas.microsoft.com/office/drawing/2014/main" id="{41115F4B-D9A7-4DF1-9911-475A0F978B9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28" name="TextBox 27">
              <a:extLst>
                <a:ext uri="{FF2B5EF4-FFF2-40B4-BE49-F238E27FC236}">
                  <a16:creationId xmlns:a16="http://schemas.microsoft.com/office/drawing/2014/main" id="{04652F5F-2271-4437-AEAD-6A0795DB7B2C}"/>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29" name="TextBox 28">
              <a:extLst>
                <a:ext uri="{FF2B5EF4-FFF2-40B4-BE49-F238E27FC236}">
                  <a16:creationId xmlns:a16="http://schemas.microsoft.com/office/drawing/2014/main" id="{C31A3BE3-9DC6-41E9-A0A8-5D26A1E09074}"/>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30" name="TextBox 29">
              <a:extLst>
                <a:ext uri="{FF2B5EF4-FFF2-40B4-BE49-F238E27FC236}">
                  <a16:creationId xmlns:a16="http://schemas.microsoft.com/office/drawing/2014/main" id="{E81FC411-625C-4ADA-86CB-58DB219B6AEF}"/>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31" name="TextBox 30">
              <a:extLst>
                <a:ext uri="{FF2B5EF4-FFF2-40B4-BE49-F238E27FC236}">
                  <a16:creationId xmlns:a16="http://schemas.microsoft.com/office/drawing/2014/main" id="{65E36F1E-556A-4FB3-8B69-BB34B5556853}"/>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33" name="TextBox 32">
              <a:extLst>
                <a:ext uri="{FF2B5EF4-FFF2-40B4-BE49-F238E27FC236}">
                  <a16:creationId xmlns:a16="http://schemas.microsoft.com/office/drawing/2014/main" id="{DE1ED22A-F229-4D12-BFD4-2E2132FA983D}"/>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14" name="TextBox 13">
              <a:extLst>
                <a:ext uri="{FF2B5EF4-FFF2-40B4-BE49-F238E27FC236}">
                  <a16:creationId xmlns:a16="http://schemas.microsoft.com/office/drawing/2014/main" id="{96EE85F5-B2B0-4D33-95C8-211D99A8DA34}"/>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15" name="TextBox 14">
              <a:extLst>
                <a:ext uri="{FF2B5EF4-FFF2-40B4-BE49-F238E27FC236}">
                  <a16:creationId xmlns:a16="http://schemas.microsoft.com/office/drawing/2014/main" id="{0A915E36-96AD-4E82-AE8B-5D66797FC34E}"/>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
        <p:nvSpPr>
          <p:cNvPr id="35" name="Title 1">
            <a:extLst>
              <a:ext uri="{FF2B5EF4-FFF2-40B4-BE49-F238E27FC236}">
                <a16:creationId xmlns:a16="http://schemas.microsoft.com/office/drawing/2014/main" id="{B5A89881-4517-488F-8BCF-0515B1C321D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grpSp>
        <p:nvGrpSpPr>
          <p:cNvPr id="36" name="Group 35">
            <a:extLst>
              <a:ext uri="{FF2B5EF4-FFF2-40B4-BE49-F238E27FC236}">
                <a16:creationId xmlns:a16="http://schemas.microsoft.com/office/drawing/2014/main" id="{0FAD3EC0-AF91-49F7-9836-3A20784224A6}"/>
              </a:ext>
            </a:extLst>
          </p:cNvPr>
          <p:cNvGrpSpPr/>
          <p:nvPr userDrawn="1"/>
        </p:nvGrpSpPr>
        <p:grpSpPr>
          <a:xfrm>
            <a:off x="1491940" y="2014663"/>
            <a:ext cx="9202462" cy="2826551"/>
            <a:chOff x="1491940" y="2014663"/>
            <a:chExt cx="9202462" cy="2826551"/>
          </a:xfrm>
        </p:grpSpPr>
        <p:sp>
          <p:nvSpPr>
            <p:cNvPr id="37" name="Chevron 17">
              <a:extLst>
                <a:ext uri="{FF2B5EF4-FFF2-40B4-BE49-F238E27FC236}">
                  <a16:creationId xmlns:a16="http://schemas.microsoft.com/office/drawing/2014/main" id="{76D3B560-B8E4-492D-911A-BE80F1FF23B7}"/>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8" name="TextBox 37">
              <a:extLst>
                <a:ext uri="{FF2B5EF4-FFF2-40B4-BE49-F238E27FC236}">
                  <a16:creationId xmlns:a16="http://schemas.microsoft.com/office/drawing/2014/main" id="{A3C53BD3-9851-4108-9F09-65931FAEF7EA}"/>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9" name="TextBox 38">
              <a:extLst>
                <a:ext uri="{FF2B5EF4-FFF2-40B4-BE49-F238E27FC236}">
                  <a16:creationId xmlns:a16="http://schemas.microsoft.com/office/drawing/2014/main" id="{917D8FC6-1A47-49E4-B887-5DCE0D5F2DE8}"/>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40" name="Freeform: Shape 39">
              <a:extLst>
                <a:ext uri="{FF2B5EF4-FFF2-40B4-BE49-F238E27FC236}">
                  <a16:creationId xmlns:a16="http://schemas.microsoft.com/office/drawing/2014/main" id="{382D1982-438F-4473-8584-4C56EC5EC593}"/>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41" name="Freeform 7">
              <a:extLst>
                <a:ext uri="{FF2B5EF4-FFF2-40B4-BE49-F238E27FC236}">
                  <a16:creationId xmlns:a16="http://schemas.microsoft.com/office/drawing/2014/main" id="{E176A887-87CF-42DC-BDB9-424C5AF57196}"/>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2" name="Freeform 8">
              <a:extLst>
                <a:ext uri="{FF2B5EF4-FFF2-40B4-BE49-F238E27FC236}">
                  <a16:creationId xmlns:a16="http://schemas.microsoft.com/office/drawing/2014/main" id="{56592274-265A-4F91-A5B7-253009988622}"/>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3" name="Freeform 9">
              <a:extLst>
                <a:ext uri="{FF2B5EF4-FFF2-40B4-BE49-F238E27FC236}">
                  <a16:creationId xmlns:a16="http://schemas.microsoft.com/office/drawing/2014/main" id="{7F090086-6A21-4451-B6ED-33DFA2F9B789}"/>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4" name="Freeform 10">
              <a:extLst>
                <a:ext uri="{FF2B5EF4-FFF2-40B4-BE49-F238E27FC236}">
                  <a16:creationId xmlns:a16="http://schemas.microsoft.com/office/drawing/2014/main" id="{607E7825-CD39-45D7-B006-BA513B07AF96}"/>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5" name="Freeform 11">
              <a:extLst>
                <a:ext uri="{FF2B5EF4-FFF2-40B4-BE49-F238E27FC236}">
                  <a16:creationId xmlns:a16="http://schemas.microsoft.com/office/drawing/2014/main" id="{710CF311-958B-46DF-BAF5-857DA1B57E3D}"/>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6" name="Freeform 12">
              <a:extLst>
                <a:ext uri="{FF2B5EF4-FFF2-40B4-BE49-F238E27FC236}">
                  <a16:creationId xmlns:a16="http://schemas.microsoft.com/office/drawing/2014/main" id="{4AC224B3-1826-4459-86FA-9294AC760E37}"/>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7" name="Freeform 13">
              <a:extLst>
                <a:ext uri="{FF2B5EF4-FFF2-40B4-BE49-F238E27FC236}">
                  <a16:creationId xmlns:a16="http://schemas.microsoft.com/office/drawing/2014/main" id="{C0AC803A-6D18-4A2C-A32E-1C72E476BC66}"/>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8" name="TextBox 47">
              <a:extLst>
                <a:ext uri="{FF2B5EF4-FFF2-40B4-BE49-F238E27FC236}">
                  <a16:creationId xmlns:a16="http://schemas.microsoft.com/office/drawing/2014/main" id="{21B0673C-DBC3-4170-8030-60AEFD22DE38}"/>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9" name="TextBox 48">
              <a:extLst>
                <a:ext uri="{FF2B5EF4-FFF2-40B4-BE49-F238E27FC236}">
                  <a16:creationId xmlns:a16="http://schemas.microsoft.com/office/drawing/2014/main" id="{A35D595B-A1D0-4A9F-AA7F-F945D05ED52E}"/>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50" name="TextBox 49">
              <a:extLst>
                <a:ext uri="{FF2B5EF4-FFF2-40B4-BE49-F238E27FC236}">
                  <a16:creationId xmlns:a16="http://schemas.microsoft.com/office/drawing/2014/main" id="{F1662581-1FE9-405D-A3D2-A9AD10E8CE53}"/>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51" name="TextBox 50">
              <a:extLst>
                <a:ext uri="{FF2B5EF4-FFF2-40B4-BE49-F238E27FC236}">
                  <a16:creationId xmlns:a16="http://schemas.microsoft.com/office/drawing/2014/main" id="{4156B6C8-F8ED-4C9F-A48B-EE4FEE04F01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52" name="TextBox 51">
              <a:extLst>
                <a:ext uri="{FF2B5EF4-FFF2-40B4-BE49-F238E27FC236}">
                  <a16:creationId xmlns:a16="http://schemas.microsoft.com/office/drawing/2014/main" id="{AB28CBFB-51A8-4357-9441-7C774245A3B9}"/>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53" name="TextBox 52">
              <a:extLst>
                <a:ext uri="{FF2B5EF4-FFF2-40B4-BE49-F238E27FC236}">
                  <a16:creationId xmlns:a16="http://schemas.microsoft.com/office/drawing/2014/main" id="{E1CDDFFE-A8A3-429A-AB8E-077BF8048188}"/>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54" name="TextBox 53">
              <a:extLst>
                <a:ext uri="{FF2B5EF4-FFF2-40B4-BE49-F238E27FC236}">
                  <a16:creationId xmlns:a16="http://schemas.microsoft.com/office/drawing/2014/main" id="{DF94ADB7-DC2D-49BE-9313-3596EF0B3498}"/>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55" name="TextBox 54">
              <a:extLst>
                <a:ext uri="{FF2B5EF4-FFF2-40B4-BE49-F238E27FC236}">
                  <a16:creationId xmlns:a16="http://schemas.microsoft.com/office/drawing/2014/main" id="{DCCC1FD5-8DEB-4AAA-8836-46ABAEB78354}"/>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56" name="TextBox 55">
              <a:extLst>
                <a:ext uri="{FF2B5EF4-FFF2-40B4-BE49-F238E27FC236}">
                  <a16:creationId xmlns:a16="http://schemas.microsoft.com/office/drawing/2014/main" id="{9B049114-7AAA-4F8A-9730-62775370CC1A}"/>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57" name="TextBox 56">
              <a:extLst>
                <a:ext uri="{FF2B5EF4-FFF2-40B4-BE49-F238E27FC236}">
                  <a16:creationId xmlns:a16="http://schemas.microsoft.com/office/drawing/2014/main" id="{81174DF3-0631-4E5A-A468-EE6317C2C4E3}"/>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8" name="TextBox 57">
              <a:extLst>
                <a:ext uri="{FF2B5EF4-FFF2-40B4-BE49-F238E27FC236}">
                  <a16:creationId xmlns:a16="http://schemas.microsoft.com/office/drawing/2014/main" id="{924839CC-0083-4C76-A5F6-DC859480A532}"/>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Tree>
    <p:extLst>
      <p:ext uri="{BB962C8B-B14F-4D97-AF65-F5344CB8AC3E}">
        <p14:creationId xmlns:p14="http://schemas.microsoft.com/office/powerpoint/2010/main" val="14536507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9_Six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285381" y="2056811"/>
            <a:ext cx="3614857"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5450" y="2056811"/>
            <a:ext cx="3614857" cy="1648911"/>
          </a:xfrm>
          <a:prstGeom prst="round2SameRect">
            <a:avLst>
              <a:gd name="adj1" fmla="val 0"/>
              <a:gd name="adj2" fmla="val 5901"/>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145312" y="2056811"/>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23" name="Text Placeholder 2">
            <a:extLst>
              <a:ext uri="{FF2B5EF4-FFF2-40B4-BE49-F238E27FC236}">
                <a16:creationId xmlns:a16="http://schemas.microsoft.com/office/drawing/2014/main" id="{CA715FCA-FF62-4988-BF94-E5702EBEE230}"/>
              </a:ext>
            </a:extLst>
          </p:cNvPr>
          <p:cNvSpPr>
            <a:spLocks noGrp="1"/>
          </p:cNvSpPr>
          <p:nvPr>
            <p:ph type="body" sz="quarter" idx="34" hasCustomPrompt="1"/>
          </p:nvPr>
        </p:nvSpPr>
        <p:spPr>
          <a:xfrm>
            <a:off x="4285368"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6" name="Text Placeholder 2">
            <a:extLst>
              <a:ext uri="{FF2B5EF4-FFF2-40B4-BE49-F238E27FC236}">
                <a16:creationId xmlns:a16="http://schemas.microsoft.com/office/drawing/2014/main" id="{F0068280-948D-465B-8549-69A1FDB434BD}"/>
              </a:ext>
            </a:extLst>
          </p:cNvPr>
          <p:cNvSpPr>
            <a:spLocks noGrp="1"/>
          </p:cNvSpPr>
          <p:nvPr>
            <p:ph type="body" sz="quarter" idx="35" hasCustomPrompt="1"/>
          </p:nvPr>
        </p:nvSpPr>
        <p:spPr>
          <a:xfrm>
            <a:off x="425450"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9" name="Text Placeholder 2">
            <a:extLst>
              <a:ext uri="{FF2B5EF4-FFF2-40B4-BE49-F238E27FC236}">
                <a16:creationId xmlns:a16="http://schemas.microsoft.com/office/drawing/2014/main" id="{5B0F6B92-36C7-4F58-9172-99137ACBBF82}"/>
              </a:ext>
            </a:extLst>
          </p:cNvPr>
          <p:cNvSpPr>
            <a:spLocks noGrp="1"/>
          </p:cNvSpPr>
          <p:nvPr>
            <p:ph type="body" sz="quarter" idx="36" hasCustomPrompt="1"/>
          </p:nvPr>
        </p:nvSpPr>
        <p:spPr>
          <a:xfrm>
            <a:off x="8145286" y="4655636"/>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5450" y="1346730"/>
            <a:ext cx="3614857" cy="709422"/>
          </a:xfrm>
          <a:prstGeom prst="round2SameRect">
            <a:avLst>
              <a:gd name="adj1" fmla="val 1381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285380"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145311"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5" name="Text Placeholder 2">
            <a:extLst>
              <a:ext uri="{FF2B5EF4-FFF2-40B4-BE49-F238E27FC236}">
                <a16:creationId xmlns:a16="http://schemas.microsoft.com/office/drawing/2014/main" id="{FD850285-CEA8-4EF1-9459-6507AE394B1F}"/>
              </a:ext>
            </a:extLst>
          </p:cNvPr>
          <p:cNvSpPr>
            <a:spLocks noGrp="1"/>
          </p:cNvSpPr>
          <p:nvPr>
            <p:ph type="body" sz="quarter" idx="31" hasCustomPrompt="1"/>
          </p:nvPr>
        </p:nvSpPr>
        <p:spPr>
          <a:xfrm>
            <a:off x="425450"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1" name="Text Placeholder 2">
            <a:extLst>
              <a:ext uri="{FF2B5EF4-FFF2-40B4-BE49-F238E27FC236}">
                <a16:creationId xmlns:a16="http://schemas.microsoft.com/office/drawing/2014/main" id="{8C84F2DA-3604-4FD2-80F7-A7C64B4195E0}"/>
              </a:ext>
            </a:extLst>
          </p:cNvPr>
          <p:cNvSpPr>
            <a:spLocks noGrp="1"/>
          </p:cNvSpPr>
          <p:nvPr>
            <p:ph type="body" sz="quarter" idx="32" hasCustomPrompt="1"/>
          </p:nvPr>
        </p:nvSpPr>
        <p:spPr>
          <a:xfrm>
            <a:off x="4285367" y="3945555"/>
            <a:ext cx="3614857" cy="709422"/>
          </a:xfrm>
          <a:prstGeom prst="round2SameRect">
            <a:avLst>
              <a:gd name="adj1" fmla="val 15678"/>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2" name="Text Placeholder 2">
            <a:extLst>
              <a:ext uri="{FF2B5EF4-FFF2-40B4-BE49-F238E27FC236}">
                <a16:creationId xmlns:a16="http://schemas.microsoft.com/office/drawing/2014/main" id="{383C9565-3610-42E3-BE98-1D7CF70D8D20}"/>
              </a:ext>
            </a:extLst>
          </p:cNvPr>
          <p:cNvSpPr>
            <a:spLocks noGrp="1"/>
          </p:cNvSpPr>
          <p:nvPr>
            <p:ph type="body" sz="quarter" idx="33" hasCustomPrompt="1"/>
          </p:nvPr>
        </p:nvSpPr>
        <p:spPr>
          <a:xfrm>
            <a:off x="8145285"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Tree>
    <p:extLst>
      <p:ext uri="{BB962C8B-B14F-4D97-AF65-F5344CB8AC3E}">
        <p14:creationId xmlns:p14="http://schemas.microsoft.com/office/powerpoint/2010/main" val="39329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2" presetClass="entr" presetSubtype="1" fill="hold" grpId="0" nodeType="afterEffect">
                                  <p:stCondLst>
                                    <p:cond delay="2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down)">
                                      <p:cBhvr>
                                        <p:cTn id="32" dur="500"/>
                                        <p:tgtEl>
                                          <p:spTgt spid="24"/>
                                        </p:tgtEl>
                                      </p:cBhvr>
                                    </p:animEffect>
                                  </p:childTnLst>
                                </p:cTn>
                              </p:par>
                              <p:par>
                                <p:cTn id="33" presetID="12" presetClass="entr" presetSubtype="1"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down)">
                                      <p:cBhvr>
                                        <p:cTn id="36" dur="500"/>
                                        <p:tgtEl>
                                          <p:spTgt spid="3"/>
                                        </p:tgtEl>
                                      </p:cBhvr>
                                    </p:animEffect>
                                  </p:childTnLst>
                                </p:cTn>
                              </p:par>
                              <p:par>
                                <p:cTn id="37" presetID="12" presetClass="entr" presetSubtype="1"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down)">
                                      <p:cBhvr>
                                        <p:cTn id="44" dur="500"/>
                                        <p:tgtEl>
                                          <p:spTgt spid="26"/>
                                        </p:tgtEl>
                                      </p:cBhvr>
                                    </p:animEffect>
                                  </p:childTnLst>
                                </p:cTn>
                              </p:par>
                              <p:par>
                                <p:cTn id="45" presetID="12" presetClass="entr" presetSubtype="1" fill="hold" grpId="0"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down)">
                                      <p:cBhvr>
                                        <p:cTn id="48" dur="500"/>
                                        <p:tgtEl>
                                          <p:spTgt spid="23"/>
                                        </p:tgtEl>
                                      </p:cBhvr>
                                    </p:animEffect>
                                  </p:childTnLst>
                                </p:cTn>
                              </p:par>
                              <p:par>
                                <p:cTn id="49" presetID="12" presetClass="entr" presetSubtype="1"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24" grpId="0" animBg="1">
        <p:tmplLst>
          <p:tmpl>
            <p:tnLst>
              <p:par>
                <p:cTn presetID="1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animBg="1">
        <p:tmplLst>
          <p:tmpl>
            <p:tnLst>
              <p:par>
                <p:cTn presetID="12" presetClass="entr" presetSubtype="1"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down)">
                      <p:cBhvr>
                        <p:cTn dur="500"/>
                        <p:tgtEl>
                          <p:spTgt spid="25"/>
                        </p:tgtEl>
                      </p:cBhvr>
                    </p:animEffect>
                  </p:childTnLst>
                </p:cTn>
              </p:par>
            </p:tnLst>
          </p:tmpl>
        </p:tmplLst>
      </p:bldP>
      <p:bldP spid="23" grpId="0" animBg="1">
        <p:tmplLst>
          <p:tmpl>
            <p:tnLst>
              <p:par>
                <p:cTn presetID="12" presetClass="entr" presetSubtype="1"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down)">
                      <p:cBhvr>
                        <p:cTn dur="500"/>
                        <p:tgtEl>
                          <p:spTgt spid="23"/>
                        </p:tgtEl>
                      </p:cBhvr>
                    </p:animEffect>
                  </p:childTnLst>
                </p:cTn>
              </p:par>
            </p:tnLst>
          </p:tmpl>
        </p:tmplLst>
      </p:bldP>
      <p:bldP spid="26" grpId="0" animBg="1">
        <p:tmplLst>
          <p:tmpl>
            <p:tnLst>
              <p:par>
                <p:cTn presetID="12" presetClass="entr" presetSubtype="1"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down)">
                      <p:cBhvr>
                        <p:cTn dur="500"/>
                        <p:tgtEl>
                          <p:spTgt spid="26"/>
                        </p:tgtEl>
                      </p:cBhvr>
                    </p:animEffect>
                  </p:childTnLst>
                </p:cTn>
              </p:par>
            </p:tnLst>
          </p:tmpl>
        </p:tmplLst>
      </p:bldP>
      <p:bldP spid="29" grpId="0" animBg="1">
        <p:tmplLst>
          <p:tmpl>
            <p:tnLst>
              <p:par>
                <p:cTn presetID="12" presetClass="entr" presetSubtype="1"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down)">
                      <p:cBhvr>
                        <p:cTn dur="500"/>
                        <p:tgtEl>
                          <p:spTgt spid="29"/>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0_Fiv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788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272613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5024380"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272613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788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5024380"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7" name="Text Placeholder 2">
            <a:extLst>
              <a:ext uri="{FF2B5EF4-FFF2-40B4-BE49-F238E27FC236}">
                <a16:creationId xmlns:a16="http://schemas.microsoft.com/office/drawing/2014/main" id="{76080355-41C9-45DB-B2C2-AF76A1D83006}"/>
              </a:ext>
            </a:extLst>
          </p:cNvPr>
          <p:cNvSpPr>
            <a:spLocks noGrp="1"/>
          </p:cNvSpPr>
          <p:nvPr>
            <p:ph type="body" sz="quarter" idx="31" hasCustomPrompt="1"/>
          </p:nvPr>
        </p:nvSpPr>
        <p:spPr>
          <a:xfrm>
            <a:off x="7322627"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8" name="Text Placeholder 2">
            <a:extLst>
              <a:ext uri="{FF2B5EF4-FFF2-40B4-BE49-F238E27FC236}">
                <a16:creationId xmlns:a16="http://schemas.microsoft.com/office/drawing/2014/main" id="{AF936888-F0BE-49A2-B5F5-6082ED9E5C56}"/>
              </a:ext>
            </a:extLst>
          </p:cNvPr>
          <p:cNvSpPr>
            <a:spLocks noGrp="1"/>
          </p:cNvSpPr>
          <p:nvPr>
            <p:ph type="body" sz="quarter" idx="32" hasCustomPrompt="1"/>
          </p:nvPr>
        </p:nvSpPr>
        <p:spPr>
          <a:xfrm>
            <a:off x="7322627"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9" name="Text Placeholder 2">
            <a:extLst>
              <a:ext uri="{FF2B5EF4-FFF2-40B4-BE49-F238E27FC236}">
                <a16:creationId xmlns:a16="http://schemas.microsoft.com/office/drawing/2014/main" id="{94A8FD65-44F5-4E28-80AF-65A936F37248}"/>
              </a:ext>
            </a:extLst>
          </p:cNvPr>
          <p:cNvSpPr>
            <a:spLocks noGrp="1"/>
          </p:cNvSpPr>
          <p:nvPr>
            <p:ph type="body" sz="quarter" idx="33" hasCustomPrompt="1"/>
          </p:nvPr>
        </p:nvSpPr>
        <p:spPr>
          <a:xfrm>
            <a:off x="9620878"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0" name="Text Placeholder 2">
            <a:extLst>
              <a:ext uri="{FF2B5EF4-FFF2-40B4-BE49-F238E27FC236}">
                <a16:creationId xmlns:a16="http://schemas.microsoft.com/office/drawing/2014/main" id="{52A7FD4E-9F2D-4CE5-997B-E77203D1CA89}"/>
              </a:ext>
            </a:extLst>
          </p:cNvPr>
          <p:cNvSpPr>
            <a:spLocks noGrp="1"/>
          </p:cNvSpPr>
          <p:nvPr>
            <p:ph type="body" sz="quarter" idx="34" hasCustomPrompt="1"/>
          </p:nvPr>
        </p:nvSpPr>
        <p:spPr>
          <a:xfrm>
            <a:off x="9620878"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214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bg/>
                                          </p:spTgt>
                                        </p:tgtEl>
                                        <p:attrNameLst>
                                          <p:attrName>style.visibility</p:attrName>
                                        </p:attrNameLst>
                                      </p:cBhvr>
                                      <p:to>
                                        <p:strVal val="visible"/>
                                      </p:to>
                                    </p:set>
                                    <p:animEffect transition="in" filter="fade">
                                      <p:cBhvr>
                                        <p:cTn id="15" dur="500"/>
                                        <p:tgtEl>
                                          <p:spTgt spid="2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fade">
                                      <p:cBhvr>
                                        <p:cTn id="31" dur="500"/>
                                        <p:tgtEl>
                                          <p:spTgt spid="17">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bg/>
                                          </p:spTgt>
                                        </p:tgtEl>
                                        <p:attrNameLst>
                                          <p:attrName>style.visibility</p:attrName>
                                        </p:attrNameLst>
                                      </p:cBhvr>
                                      <p:to>
                                        <p:strVal val="visible"/>
                                      </p:to>
                                    </p:set>
                                    <p:animEffect transition="in" filter="fade">
                                      <p:cBhvr>
                                        <p:cTn id="39" dur="500"/>
                                        <p:tgtEl>
                                          <p:spTgt spid="19">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5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500"/>
                                        <p:tgtEl>
                                          <p:spTgt spid="3">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bg/>
                                          </p:spTgt>
                                        </p:tgtEl>
                                        <p:attrNameLst>
                                          <p:attrName>style.visibility</p:attrName>
                                        </p:attrNameLst>
                                      </p:cBhvr>
                                      <p:to>
                                        <p:strVal val="visible"/>
                                      </p:to>
                                    </p:set>
                                    <p:animEffect transition="in" filter="fade">
                                      <p:cBhvr>
                                        <p:cTn id="65" dur="500"/>
                                        <p:tgtEl>
                                          <p:spTgt spid="18">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bg/>
                                          </p:spTgt>
                                        </p:tgtEl>
                                        <p:attrNameLst>
                                          <p:attrName>style.visibility</p:attrName>
                                        </p:attrNameLst>
                                      </p:cBhvr>
                                      <p:to>
                                        <p:strVal val="visible"/>
                                      </p:to>
                                    </p:set>
                                    <p:animEffect transition="in" filter="fade">
                                      <p:cBhvr>
                                        <p:cTn id="71" dur="500"/>
                                        <p:tgtEl>
                                          <p:spTgt spid="20">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17" grpId="0" build="allAtOnce"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1_Thre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lang="en-US" sz="1400" b="0" i="0" u="none" strike="noStrike" kern="1200" cap="none" spc="0" baseline="0" dirty="0">
                <a:solidFill>
                  <a:srgbClr val="24323D"/>
                </a:solidFill>
                <a:uFillTx/>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12" name="Title 1">
            <a:extLst>
              <a:ext uri="{FF2B5EF4-FFF2-40B4-BE49-F238E27FC236}">
                <a16:creationId xmlns:a16="http://schemas.microsoft.com/office/drawing/2014/main" id="{963EC046-C8B8-4BDD-9FDE-616F66EFD11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7220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2_DataOps process slide">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Rectangle: Rounded Corners 2">
            <a:extLst>
              <a:ext uri="{FF2B5EF4-FFF2-40B4-BE49-F238E27FC236}">
                <a16:creationId xmlns:a16="http://schemas.microsoft.com/office/drawing/2014/main" id="{57D34CC2-6689-4030-90C6-C010C62F7169}"/>
              </a:ext>
            </a:extLst>
          </p:cNvPr>
          <p:cNvSpPr/>
          <p:nvPr/>
        </p:nvSpPr>
        <p:spPr>
          <a:xfrm>
            <a:off x="4768376" y="2635762"/>
            <a:ext cx="2460935"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Automate</a:t>
            </a:r>
          </a:p>
        </p:txBody>
      </p:sp>
      <p:sp>
        <p:nvSpPr>
          <p:cNvPr id="4" name="Isosceles Triangle 3">
            <a:extLst>
              <a:ext uri="{FF2B5EF4-FFF2-40B4-BE49-F238E27FC236}">
                <a16:creationId xmlns:a16="http://schemas.microsoft.com/office/drawing/2014/main" id="{7D280705-980A-4026-9775-CE5D76F1651C}"/>
              </a:ext>
            </a:extLst>
          </p:cNvPr>
          <p:cNvSpPr/>
          <p:nvPr/>
        </p:nvSpPr>
        <p:spPr>
          <a:xfrm rot="5400000">
            <a:off x="1869664" y="3453061"/>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5" name="Isosceles Triangle 4">
            <a:extLst>
              <a:ext uri="{FF2B5EF4-FFF2-40B4-BE49-F238E27FC236}">
                <a16:creationId xmlns:a16="http://schemas.microsoft.com/office/drawing/2014/main" id="{F66B865E-66FB-4DAD-B582-116993BDB022}"/>
              </a:ext>
            </a:extLst>
          </p:cNvPr>
          <p:cNvSpPr/>
          <p:nvPr/>
        </p:nvSpPr>
        <p:spPr>
          <a:xfrm rot="5400000">
            <a:off x="10112886" y="345894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6" name="Freeform: Shape 5">
            <a:extLst>
              <a:ext uri="{FF2B5EF4-FFF2-40B4-BE49-F238E27FC236}">
                <a16:creationId xmlns:a16="http://schemas.microsoft.com/office/drawing/2014/main" id="{48AB4B68-68B0-414E-A06E-B86F34F59FBB}"/>
              </a:ext>
            </a:extLst>
          </p:cNvPr>
          <p:cNvSpPr/>
          <p:nvPr/>
        </p:nvSpPr>
        <p:spPr>
          <a:xfrm rot="5400000">
            <a:off x="5748667" y="-4939366"/>
            <a:ext cx="694665" cy="11424303"/>
          </a:xfrm>
          <a:custGeom>
            <a:avLst/>
            <a:gdLst>
              <a:gd name="connsiteX0" fmla="*/ 0 w 447073"/>
              <a:gd name="connsiteY0" fmla="*/ 9156144 h 9230658"/>
              <a:gd name="connsiteX1" fmla="*/ 0 w 447073"/>
              <a:gd name="connsiteY1" fmla="*/ 1044784 h 9230658"/>
              <a:gd name="connsiteX2" fmla="*/ 0 w 447073"/>
              <a:gd name="connsiteY2" fmla="*/ 734063 h 9230658"/>
              <a:gd name="connsiteX3" fmla="*/ 0 w 447073"/>
              <a:gd name="connsiteY3" fmla="*/ 385235 h 9230658"/>
              <a:gd name="connsiteX4" fmla="*/ 223437 w 447073"/>
              <a:gd name="connsiteY4" fmla="*/ 0 h 9230658"/>
              <a:gd name="connsiteX5" fmla="*/ 446873 w 447073"/>
              <a:gd name="connsiteY5" fmla="*/ 385235 h 9230658"/>
              <a:gd name="connsiteX6" fmla="*/ 446873 w 447073"/>
              <a:gd name="connsiteY6" fmla="*/ 733072 h 9230658"/>
              <a:gd name="connsiteX7" fmla="*/ 447073 w 447073"/>
              <a:gd name="connsiteY7" fmla="*/ 734063 h 9230658"/>
              <a:gd name="connsiteX8" fmla="*/ 447073 w 447073"/>
              <a:gd name="connsiteY8" fmla="*/ 9156144 h 9230658"/>
              <a:gd name="connsiteX9" fmla="*/ 372559 w 447073"/>
              <a:gd name="connsiteY9" fmla="*/ 9230658 h 9230658"/>
              <a:gd name="connsiteX10" fmla="*/ 74514 w 447073"/>
              <a:gd name="connsiteY10" fmla="*/ 9230658 h 9230658"/>
              <a:gd name="connsiteX11" fmla="*/ 0 w 447073"/>
              <a:gd name="connsiteY11" fmla="*/ 9156144 h 923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073" h="9230658">
                <a:moveTo>
                  <a:pt x="0" y="9156144"/>
                </a:moveTo>
                <a:lnTo>
                  <a:pt x="0" y="1044784"/>
                </a:lnTo>
                <a:lnTo>
                  <a:pt x="0" y="734063"/>
                </a:lnTo>
                <a:lnTo>
                  <a:pt x="0" y="385235"/>
                </a:lnTo>
                <a:lnTo>
                  <a:pt x="223437" y="0"/>
                </a:lnTo>
                <a:lnTo>
                  <a:pt x="446873" y="385235"/>
                </a:lnTo>
                <a:lnTo>
                  <a:pt x="446873" y="733072"/>
                </a:lnTo>
                <a:lnTo>
                  <a:pt x="447073" y="734063"/>
                </a:lnTo>
                <a:lnTo>
                  <a:pt x="447073" y="9156144"/>
                </a:lnTo>
                <a:cubicBezTo>
                  <a:pt x="447073" y="9197297"/>
                  <a:pt x="413712" y="9230658"/>
                  <a:pt x="372559" y="9230658"/>
                </a:cubicBezTo>
                <a:lnTo>
                  <a:pt x="74514" y="9230658"/>
                </a:lnTo>
                <a:cubicBezTo>
                  <a:pt x="33361" y="9230658"/>
                  <a:pt x="0" y="9197297"/>
                  <a:pt x="0" y="9156144"/>
                </a:cubicBezTo>
                <a:close/>
              </a:path>
            </a:pathLst>
          </a:cu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144000" rtlCol="0" anchor="ctr">
            <a:noAutofit/>
          </a:bodyPr>
          <a:lstStyle/>
          <a:p>
            <a:pPr algn="ctr"/>
            <a:r>
              <a:rPr lang="en-GB" sz="2400" b="1" err="1">
                <a:solidFill>
                  <a:schemeClr val="bg1"/>
                </a:solidFill>
                <a:latin typeface="Poppins" panose="00000500000000000000" pitchFamily="2" charset="0"/>
                <a:cs typeface="Poppins" panose="00000500000000000000" pitchFamily="2" charset="0"/>
              </a:rPr>
              <a:t>DataOps</a:t>
            </a:r>
            <a:endParaRPr lang="en-GB" sz="2400" b="1">
              <a:solidFill>
                <a:schemeClr val="bg1"/>
              </a:solidFill>
              <a:latin typeface="Poppins" panose="00000500000000000000" pitchFamily="2" charset="0"/>
              <a:cs typeface="Poppins" panose="00000500000000000000" pitchFamily="2" charset="0"/>
            </a:endParaRPr>
          </a:p>
          <a:p>
            <a:pPr algn="ctr"/>
            <a:r>
              <a:rPr lang="en-GB" sz="1597" b="1">
                <a:solidFill>
                  <a:schemeClr val="bg1"/>
                </a:solidFill>
                <a:latin typeface="Poppins" panose="00000500000000000000" pitchFamily="2" charset="0"/>
                <a:cs typeface="Poppins" panose="00000500000000000000" pitchFamily="2" charset="0"/>
              </a:rPr>
              <a:t>Pipeline flow | Metadata | Quality | Governance | Privacy | Protection | Master data</a:t>
            </a:r>
            <a:endParaRPr lang="en-US" sz="1597" b="1">
              <a:solidFill>
                <a:schemeClr val="bg1"/>
              </a:solidFill>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C076EC3-6794-4048-94B3-4EC8E3E8913C}"/>
              </a:ext>
            </a:extLst>
          </p:cNvPr>
          <p:cNvSpPr/>
          <p:nvPr/>
        </p:nvSpPr>
        <p:spPr>
          <a:xfrm rot="16200000">
            <a:off x="10437644" y="2069548"/>
            <a:ext cx="1780215" cy="56227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Deploy</a:t>
            </a:r>
          </a:p>
        </p:txBody>
      </p:sp>
      <p:grpSp>
        <p:nvGrpSpPr>
          <p:cNvPr id="8" name="Group 7">
            <a:extLst>
              <a:ext uri="{FF2B5EF4-FFF2-40B4-BE49-F238E27FC236}">
                <a16:creationId xmlns:a16="http://schemas.microsoft.com/office/drawing/2014/main" id="{1991076B-8A76-48D2-A683-F6E15CE0686F}"/>
              </a:ext>
            </a:extLst>
          </p:cNvPr>
          <p:cNvGrpSpPr/>
          <p:nvPr/>
        </p:nvGrpSpPr>
        <p:grpSpPr>
          <a:xfrm>
            <a:off x="388901" y="3355329"/>
            <a:ext cx="1467700" cy="2564751"/>
            <a:chOff x="760056" y="3899927"/>
            <a:chExt cx="1387380" cy="2247728"/>
          </a:xfrm>
        </p:grpSpPr>
        <p:sp>
          <p:nvSpPr>
            <p:cNvPr id="9" name="Rectangle: Rounded Corners 8">
              <a:extLst>
                <a:ext uri="{FF2B5EF4-FFF2-40B4-BE49-F238E27FC236}">
                  <a16:creationId xmlns:a16="http://schemas.microsoft.com/office/drawing/2014/main" id="{B24D56FB-9969-4D2B-A4AC-F7DB5C14247D}"/>
                </a:ext>
              </a:extLst>
            </p:cNvPr>
            <p:cNvSpPr/>
            <p:nvPr/>
          </p:nvSpPr>
          <p:spPr>
            <a:xfrm>
              <a:off x="760056" y="3899927"/>
              <a:ext cx="1387380"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a:solidFill>
                    <a:schemeClr val="bg1"/>
                  </a:solidFill>
                  <a:latin typeface="Poppins Light" panose="00000400000000000000" pitchFamily="2" charset="0"/>
                  <a:cs typeface="Poppins Light" panose="00000400000000000000" pitchFamily="2" charset="0"/>
                </a:rPr>
                <a:t>Sources</a:t>
              </a:r>
            </a:p>
          </p:txBody>
        </p:sp>
        <p:sp>
          <p:nvSpPr>
            <p:cNvPr id="10" name="Rectangle: Rounded Corners 9">
              <a:extLst>
                <a:ext uri="{FF2B5EF4-FFF2-40B4-BE49-F238E27FC236}">
                  <a16:creationId xmlns:a16="http://schemas.microsoft.com/office/drawing/2014/main" id="{B5EC156B-7501-4B1A-A6F3-F91D4E2DAB35}"/>
                </a:ext>
              </a:extLst>
            </p:cNvPr>
            <p:cNvSpPr/>
            <p:nvPr/>
          </p:nvSpPr>
          <p:spPr>
            <a:xfrm>
              <a:off x="760056" y="4261839"/>
              <a:ext cx="1385428" cy="286139"/>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Streaming</a:t>
              </a:r>
            </a:p>
          </p:txBody>
        </p:sp>
        <p:sp>
          <p:nvSpPr>
            <p:cNvPr id="11" name="Rectangle: Rounded Corners 10">
              <a:extLst>
                <a:ext uri="{FF2B5EF4-FFF2-40B4-BE49-F238E27FC236}">
                  <a16:creationId xmlns:a16="http://schemas.microsoft.com/office/drawing/2014/main" id="{2F6B3432-C018-4A03-901C-3713BDAA8588}"/>
                </a:ext>
              </a:extLst>
            </p:cNvPr>
            <p:cNvSpPr/>
            <p:nvPr/>
          </p:nvSpPr>
          <p:spPr>
            <a:xfrm>
              <a:off x="760056" y="4634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Databases</a:t>
              </a:r>
            </a:p>
            <a:p>
              <a:pPr algn="ctr"/>
              <a:r>
                <a:rPr lang="en-US" sz="1400">
                  <a:solidFill>
                    <a:schemeClr val="bg1"/>
                  </a:solidFill>
                  <a:latin typeface="Poppins Light" panose="00000400000000000000" pitchFamily="2" charset="0"/>
                  <a:cs typeface="Poppins Light" panose="00000400000000000000" pitchFamily="2" charset="0"/>
                </a:rPr>
                <a:t>and files</a:t>
              </a:r>
            </a:p>
          </p:txBody>
        </p:sp>
        <p:sp>
          <p:nvSpPr>
            <p:cNvPr id="12" name="Rectangle: Rounded Corners 11">
              <a:extLst>
                <a:ext uri="{FF2B5EF4-FFF2-40B4-BE49-F238E27FC236}">
                  <a16:creationId xmlns:a16="http://schemas.microsoft.com/office/drawing/2014/main" id="{54B13656-5956-4566-B7DD-22D78E11ABCD}"/>
                </a:ext>
              </a:extLst>
            </p:cNvPr>
            <p:cNvSpPr/>
            <p:nvPr/>
          </p:nvSpPr>
          <p:spPr>
            <a:xfrm>
              <a:off x="760056" y="5167355"/>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Enterprises</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applications</a:t>
              </a:r>
            </a:p>
          </p:txBody>
        </p:sp>
        <p:sp>
          <p:nvSpPr>
            <p:cNvPr id="13" name="Rectangle: Rounded Corners 12">
              <a:extLst>
                <a:ext uri="{FF2B5EF4-FFF2-40B4-BE49-F238E27FC236}">
                  <a16:creationId xmlns:a16="http://schemas.microsoft.com/office/drawing/2014/main" id="{96611E10-3206-4404-8484-A5C745A3C059}"/>
                </a:ext>
              </a:extLst>
            </p:cNvPr>
            <p:cNvSpPr/>
            <p:nvPr/>
          </p:nvSpPr>
          <p:spPr>
            <a:xfrm>
              <a:off x="760056" y="5700582"/>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Cloud</a:t>
              </a:r>
            </a:p>
            <a:p>
              <a:pPr algn="ctr"/>
              <a:r>
                <a:rPr lang="en-US" sz="1400">
                  <a:solidFill>
                    <a:schemeClr val="bg1"/>
                  </a:solidFill>
                  <a:latin typeface="Poppins Light" panose="00000400000000000000" pitchFamily="2" charset="0"/>
                  <a:cs typeface="Poppins Light" panose="00000400000000000000" pitchFamily="2" charset="0"/>
                </a:rPr>
                <a:t>applications</a:t>
              </a:r>
            </a:p>
          </p:txBody>
        </p:sp>
      </p:grpSp>
      <p:grpSp>
        <p:nvGrpSpPr>
          <p:cNvPr id="14" name="Group 13">
            <a:extLst>
              <a:ext uri="{FF2B5EF4-FFF2-40B4-BE49-F238E27FC236}">
                <a16:creationId xmlns:a16="http://schemas.microsoft.com/office/drawing/2014/main" id="{01564BB0-3FE4-43D4-95E9-F1B5D07D2247}"/>
              </a:ext>
            </a:extLst>
          </p:cNvPr>
          <p:cNvGrpSpPr/>
          <p:nvPr/>
        </p:nvGrpSpPr>
        <p:grpSpPr>
          <a:xfrm>
            <a:off x="4860992" y="3444226"/>
            <a:ext cx="2363372" cy="2475858"/>
            <a:chOff x="5008080" y="3977831"/>
            <a:chExt cx="2175085" cy="2169823"/>
          </a:xfrm>
        </p:grpSpPr>
        <p:pic>
          <p:nvPicPr>
            <p:cNvPr id="15" name="Picture 6" descr="Snowflake Data Warehouse – Certified Partner">
              <a:extLst>
                <a:ext uri="{FF2B5EF4-FFF2-40B4-BE49-F238E27FC236}">
                  <a16:creationId xmlns:a16="http://schemas.microsoft.com/office/drawing/2014/main" id="{814662A3-7E21-4B54-A237-C833245B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207" y="3977831"/>
              <a:ext cx="1798407" cy="1731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F5E5DE1-E1B9-4A8A-9E79-D306B2DA155F}"/>
                </a:ext>
              </a:extLst>
            </p:cNvPr>
            <p:cNvSpPr/>
            <p:nvPr/>
          </p:nvSpPr>
          <p:spPr>
            <a:xfrm>
              <a:off x="5008080" y="5873602"/>
              <a:ext cx="2175085" cy="274052"/>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cloud</a:t>
              </a:r>
            </a:p>
          </p:txBody>
        </p:sp>
      </p:grpSp>
      <p:grpSp>
        <p:nvGrpSpPr>
          <p:cNvPr id="17" name="Group 16">
            <a:extLst>
              <a:ext uri="{FF2B5EF4-FFF2-40B4-BE49-F238E27FC236}">
                <a16:creationId xmlns:a16="http://schemas.microsoft.com/office/drawing/2014/main" id="{76F54331-FA9F-4BD6-B252-3F8B075FB38F}"/>
              </a:ext>
            </a:extLst>
          </p:cNvPr>
          <p:cNvGrpSpPr/>
          <p:nvPr/>
        </p:nvGrpSpPr>
        <p:grpSpPr>
          <a:xfrm>
            <a:off x="10343622" y="3355329"/>
            <a:ext cx="1467700" cy="2564751"/>
            <a:chOff x="10052122" y="3899927"/>
            <a:chExt cx="1388430" cy="2247728"/>
          </a:xfrm>
        </p:grpSpPr>
        <p:sp>
          <p:nvSpPr>
            <p:cNvPr id="18" name="Rectangle: Rounded Corners 17">
              <a:extLst>
                <a:ext uri="{FF2B5EF4-FFF2-40B4-BE49-F238E27FC236}">
                  <a16:creationId xmlns:a16="http://schemas.microsoft.com/office/drawing/2014/main" id="{F4E8CBCA-EAE9-49EC-B395-952E95A39A1D}"/>
                </a:ext>
              </a:extLst>
            </p:cNvPr>
            <p:cNvSpPr/>
            <p:nvPr/>
          </p:nvSpPr>
          <p:spPr>
            <a:xfrm>
              <a:off x="10052122" y="3899927"/>
              <a:ext cx="1385428"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Consumers</a:t>
              </a:r>
            </a:p>
          </p:txBody>
        </p:sp>
        <p:sp>
          <p:nvSpPr>
            <p:cNvPr id="19" name="Rectangle: Rounded Corners 18">
              <a:extLst>
                <a:ext uri="{FF2B5EF4-FFF2-40B4-BE49-F238E27FC236}">
                  <a16:creationId xmlns:a16="http://schemas.microsoft.com/office/drawing/2014/main" id="{0B3E83C5-859E-4189-B523-E7612F15F711}"/>
                </a:ext>
              </a:extLst>
            </p:cNvPr>
            <p:cNvSpPr/>
            <p:nvPr/>
          </p:nvSpPr>
          <p:spPr>
            <a:xfrm>
              <a:off x="10055124" y="5825711"/>
              <a:ext cx="1385428" cy="321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Other</a:t>
              </a:r>
            </a:p>
          </p:txBody>
        </p:sp>
        <p:sp>
          <p:nvSpPr>
            <p:cNvPr id="20" name="Rectangle: Rounded Corners 19">
              <a:extLst>
                <a:ext uri="{FF2B5EF4-FFF2-40B4-BE49-F238E27FC236}">
                  <a16:creationId xmlns:a16="http://schemas.microsoft.com/office/drawing/2014/main" id="{168C83EC-CD61-43AE-AB90-66462F9D6F17}"/>
                </a:ext>
              </a:extLst>
            </p:cNvPr>
            <p:cNvSpPr/>
            <p:nvPr/>
          </p:nvSpPr>
          <p:spPr>
            <a:xfrm>
              <a:off x="10052287" y="4261839"/>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Line of business</a:t>
              </a:r>
            </a:p>
          </p:txBody>
        </p:sp>
        <p:sp>
          <p:nvSpPr>
            <p:cNvPr id="21" name="Rectangle: Rounded Corners 20">
              <a:extLst>
                <a:ext uri="{FF2B5EF4-FFF2-40B4-BE49-F238E27FC236}">
                  <a16:creationId xmlns:a16="http://schemas.microsoft.com/office/drawing/2014/main" id="{052E1920-6511-4140-B2B5-4A589AD01568}"/>
                </a:ext>
              </a:extLst>
            </p:cNvPr>
            <p:cNvSpPr/>
            <p:nvPr/>
          </p:nvSpPr>
          <p:spPr>
            <a:xfrm>
              <a:off x="10052287" y="4783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scientist</a:t>
              </a:r>
            </a:p>
          </p:txBody>
        </p:sp>
        <p:sp>
          <p:nvSpPr>
            <p:cNvPr id="22" name="Rectangle: Rounded Corners 21">
              <a:extLst>
                <a:ext uri="{FF2B5EF4-FFF2-40B4-BE49-F238E27FC236}">
                  <a16:creationId xmlns:a16="http://schemas.microsoft.com/office/drawing/2014/main" id="{9C65209F-F889-4616-805C-7F0083066A9A}"/>
                </a:ext>
              </a:extLst>
            </p:cNvPr>
            <p:cNvSpPr/>
            <p:nvPr/>
          </p:nvSpPr>
          <p:spPr>
            <a:xfrm>
              <a:off x="10052287" y="5304421"/>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analyst</a:t>
              </a:r>
            </a:p>
          </p:txBody>
        </p:sp>
      </p:grpSp>
      <p:sp>
        <p:nvSpPr>
          <p:cNvPr id="23" name="Rectangle: Rounded Corners 22">
            <a:extLst>
              <a:ext uri="{FF2B5EF4-FFF2-40B4-BE49-F238E27FC236}">
                <a16:creationId xmlns:a16="http://schemas.microsoft.com/office/drawing/2014/main" id="{309F47FB-0199-4B00-8AD0-DA92B828F769}"/>
              </a:ext>
            </a:extLst>
          </p:cNvPr>
          <p:cNvSpPr/>
          <p:nvPr/>
        </p:nvSpPr>
        <p:spPr>
          <a:xfrm>
            <a:off x="1506499" y="1468816"/>
            <a:ext cx="9053350"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Test and Observe</a:t>
            </a:r>
          </a:p>
        </p:txBody>
      </p:sp>
      <p:sp>
        <p:nvSpPr>
          <p:cNvPr id="24" name="Rectangle: Rounded Corners 23">
            <a:extLst>
              <a:ext uri="{FF2B5EF4-FFF2-40B4-BE49-F238E27FC236}">
                <a16:creationId xmlns:a16="http://schemas.microsoft.com/office/drawing/2014/main" id="{3C4AAB13-B88A-44AD-A473-AC6F1E03A917}"/>
              </a:ext>
            </a:extLst>
          </p:cNvPr>
          <p:cNvSpPr/>
          <p:nvPr/>
        </p:nvSpPr>
        <p:spPr>
          <a:xfrm>
            <a:off x="2411459" y="2053297"/>
            <a:ext cx="7195538"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Orchestrate</a:t>
            </a:r>
          </a:p>
        </p:txBody>
      </p:sp>
      <p:sp>
        <p:nvSpPr>
          <p:cNvPr id="25" name="Isosceles Triangle 24">
            <a:extLst>
              <a:ext uri="{FF2B5EF4-FFF2-40B4-BE49-F238E27FC236}">
                <a16:creationId xmlns:a16="http://schemas.microsoft.com/office/drawing/2014/main" id="{EAB8D801-EE4B-4D15-8263-C3BC1CC01E2B}"/>
              </a:ext>
            </a:extLst>
          </p:cNvPr>
          <p:cNvSpPr/>
          <p:nvPr/>
        </p:nvSpPr>
        <p:spPr>
          <a:xfrm rot="5400000">
            <a:off x="4681896"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26" name="Freeform: Shape 25">
            <a:extLst>
              <a:ext uri="{FF2B5EF4-FFF2-40B4-BE49-F238E27FC236}">
                <a16:creationId xmlns:a16="http://schemas.microsoft.com/office/drawing/2014/main" id="{B7D57D8B-4AD5-41F9-B60F-EE9828D56A59}"/>
              </a:ext>
            </a:extLst>
          </p:cNvPr>
          <p:cNvSpPr/>
          <p:nvPr/>
        </p:nvSpPr>
        <p:spPr>
          <a:xfrm>
            <a:off x="5915860" y="2962258"/>
            <a:ext cx="208874" cy="278535"/>
          </a:xfrm>
          <a:custGeom>
            <a:avLst/>
            <a:gdLst>
              <a:gd name="connsiteX0" fmla="*/ 0 w 208874"/>
              <a:gd name="connsiteY0" fmla="*/ 166105 h 278535"/>
              <a:gd name="connsiteX1" fmla="*/ 208874 w 208874"/>
              <a:gd name="connsiteY1" fmla="*/ 166105 h 278535"/>
              <a:gd name="connsiteX2" fmla="*/ 104437 w 208874"/>
              <a:gd name="connsiteY2" fmla="*/ 278535 h 278535"/>
              <a:gd name="connsiteX3" fmla="*/ 81578 w 208874"/>
              <a:gd name="connsiteY3" fmla="*/ 0 h 278535"/>
              <a:gd name="connsiteX4" fmla="*/ 127297 w 208874"/>
              <a:gd name="connsiteY4" fmla="*/ 0 h 278535"/>
              <a:gd name="connsiteX5" fmla="*/ 127297 w 208874"/>
              <a:gd name="connsiteY5" fmla="*/ 166104 h 278535"/>
              <a:gd name="connsiteX6" fmla="*/ 81578 w 208874"/>
              <a:gd name="connsiteY6" fmla="*/ 166104 h 27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74" h="278535">
                <a:moveTo>
                  <a:pt x="0" y="166105"/>
                </a:moveTo>
                <a:lnTo>
                  <a:pt x="208874" y="166105"/>
                </a:lnTo>
                <a:lnTo>
                  <a:pt x="104437" y="278535"/>
                </a:lnTo>
                <a:close/>
                <a:moveTo>
                  <a:pt x="81578" y="0"/>
                </a:moveTo>
                <a:lnTo>
                  <a:pt x="127297" y="0"/>
                </a:lnTo>
                <a:lnTo>
                  <a:pt x="127297" y="166104"/>
                </a:lnTo>
                <a:lnTo>
                  <a:pt x="81578" y="166104"/>
                </a:lnTo>
                <a:close/>
              </a:path>
            </a:pathLst>
          </a:custGeom>
          <a:solidFill>
            <a:srgbClr val="1156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53939747-41CF-43C9-A4B9-5EE5BB63DD13}"/>
              </a:ext>
            </a:extLst>
          </p:cNvPr>
          <p:cNvGrpSpPr/>
          <p:nvPr/>
        </p:nvGrpSpPr>
        <p:grpSpPr>
          <a:xfrm>
            <a:off x="1244854" y="1598429"/>
            <a:ext cx="9572667" cy="1642364"/>
            <a:chOff x="1188583" y="1598429"/>
            <a:chExt cx="9572667" cy="1642364"/>
          </a:xfrm>
        </p:grpSpPr>
        <p:grpSp>
          <p:nvGrpSpPr>
            <p:cNvPr id="28" name="Group 27">
              <a:extLst>
                <a:ext uri="{FF2B5EF4-FFF2-40B4-BE49-F238E27FC236}">
                  <a16:creationId xmlns:a16="http://schemas.microsoft.com/office/drawing/2014/main" id="{6F66A933-CD07-4F23-AAE8-C8932D2FF392}"/>
                </a:ext>
              </a:extLst>
            </p:cNvPr>
            <p:cNvGrpSpPr/>
            <p:nvPr/>
          </p:nvGrpSpPr>
          <p:grpSpPr>
            <a:xfrm>
              <a:off x="10498245" y="1598430"/>
              <a:ext cx="263005" cy="1642363"/>
              <a:chOff x="10546569" y="1808751"/>
              <a:chExt cx="263005" cy="1642363"/>
            </a:xfrm>
          </p:grpSpPr>
          <p:sp>
            <p:nvSpPr>
              <p:cNvPr id="34" name="Arrow: Bent 150">
                <a:extLst>
                  <a:ext uri="{FF2B5EF4-FFF2-40B4-BE49-F238E27FC236}">
                    <a16:creationId xmlns:a16="http://schemas.microsoft.com/office/drawing/2014/main" id="{F9BE8039-33AB-4A04-8F56-35B1B67DEA10}"/>
                  </a:ext>
                </a:extLst>
              </p:cNvPr>
              <p:cNvSpPr/>
              <p:nvPr/>
            </p:nvSpPr>
            <p:spPr>
              <a:xfrm rot="16200000" flipH="1" flipV="1">
                <a:off x="9842653" y="2512667"/>
                <a:ext cx="1616706"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5" name="Isosceles Triangle 34">
                <a:extLst>
                  <a:ext uri="{FF2B5EF4-FFF2-40B4-BE49-F238E27FC236}">
                    <a16:creationId xmlns:a16="http://schemas.microsoft.com/office/drawing/2014/main" id="{DC5281EC-B3A2-44D3-81FA-23D73A17E375}"/>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29" name="Isosceles Triangle 28">
              <a:extLst>
                <a:ext uri="{FF2B5EF4-FFF2-40B4-BE49-F238E27FC236}">
                  <a16:creationId xmlns:a16="http://schemas.microsoft.com/office/drawing/2014/main" id="{5ED164F5-033B-4F08-8C4A-A6A328F486DF}"/>
                </a:ext>
              </a:extLst>
            </p:cNvPr>
            <p:cNvSpPr/>
            <p:nvPr/>
          </p:nvSpPr>
          <p:spPr>
            <a:xfrm rot="10800000">
              <a:off x="7821335"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nvGrpSpPr>
            <p:cNvPr id="30" name="Group 29">
              <a:extLst>
                <a:ext uri="{FF2B5EF4-FFF2-40B4-BE49-F238E27FC236}">
                  <a16:creationId xmlns:a16="http://schemas.microsoft.com/office/drawing/2014/main" id="{FD441073-4CA1-4621-A04F-524A383BECE2}"/>
                </a:ext>
              </a:extLst>
            </p:cNvPr>
            <p:cNvGrpSpPr/>
            <p:nvPr/>
          </p:nvGrpSpPr>
          <p:grpSpPr>
            <a:xfrm flipH="1">
              <a:off x="1188583" y="1598429"/>
              <a:ext cx="263006" cy="1642364"/>
              <a:chOff x="10546568" y="1808750"/>
              <a:chExt cx="263006" cy="1642364"/>
            </a:xfrm>
          </p:grpSpPr>
          <p:sp>
            <p:nvSpPr>
              <p:cNvPr id="32" name="Arrow: Bent 150">
                <a:extLst>
                  <a:ext uri="{FF2B5EF4-FFF2-40B4-BE49-F238E27FC236}">
                    <a16:creationId xmlns:a16="http://schemas.microsoft.com/office/drawing/2014/main" id="{945F118A-DC05-4670-BBE5-40C695DB1775}"/>
                  </a:ext>
                </a:extLst>
              </p:cNvPr>
              <p:cNvSpPr/>
              <p:nvPr/>
            </p:nvSpPr>
            <p:spPr>
              <a:xfrm rot="16200000" flipH="1" flipV="1">
                <a:off x="9842651" y="2512667"/>
                <a:ext cx="1616707"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3" name="Isosceles Triangle 32">
                <a:extLst>
                  <a:ext uri="{FF2B5EF4-FFF2-40B4-BE49-F238E27FC236}">
                    <a16:creationId xmlns:a16="http://schemas.microsoft.com/office/drawing/2014/main" id="{8F1F54DC-95BC-4D4F-9D8D-A24C2197139B}"/>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31" name="Isosceles Triangle 30">
              <a:extLst>
                <a:ext uri="{FF2B5EF4-FFF2-40B4-BE49-F238E27FC236}">
                  <a16:creationId xmlns:a16="http://schemas.microsoft.com/office/drawing/2014/main" id="{A54E8F2F-C897-4609-8BED-449FCBA9A214}"/>
                </a:ext>
              </a:extLst>
            </p:cNvPr>
            <p:cNvSpPr/>
            <p:nvPr/>
          </p:nvSpPr>
          <p:spPr>
            <a:xfrm rot="10800000">
              <a:off x="4218420"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6" name="Group 35">
            <a:extLst>
              <a:ext uri="{FF2B5EF4-FFF2-40B4-BE49-F238E27FC236}">
                <a16:creationId xmlns:a16="http://schemas.microsoft.com/office/drawing/2014/main" id="{EE6D6214-292B-4D51-B2BE-94B6E95D312B}"/>
              </a:ext>
            </a:extLst>
          </p:cNvPr>
          <p:cNvGrpSpPr/>
          <p:nvPr/>
        </p:nvGrpSpPr>
        <p:grpSpPr>
          <a:xfrm>
            <a:off x="2149918" y="2183966"/>
            <a:ext cx="7720084" cy="1056827"/>
            <a:chOff x="2093647" y="2183966"/>
            <a:chExt cx="7720084" cy="1056827"/>
          </a:xfrm>
        </p:grpSpPr>
        <p:grpSp>
          <p:nvGrpSpPr>
            <p:cNvPr id="37" name="Group 36">
              <a:extLst>
                <a:ext uri="{FF2B5EF4-FFF2-40B4-BE49-F238E27FC236}">
                  <a16:creationId xmlns:a16="http://schemas.microsoft.com/office/drawing/2014/main" id="{184B18CD-4689-48B1-AFAF-D4B7BFE758C9}"/>
                </a:ext>
              </a:extLst>
            </p:cNvPr>
            <p:cNvGrpSpPr/>
            <p:nvPr/>
          </p:nvGrpSpPr>
          <p:grpSpPr>
            <a:xfrm>
              <a:off x="9550724" y="2183966"/>
              <a:ext cx="263007" cy="1056827"/>
              <a:chOff x="9592324" y="2394287"/>
              <a:chExt cx="263007" cy="1056827"/>
            </a:xfrm>
          </p:grpSpPr>
          <p:sp>
            <p:nvSpPr>
              <p:cNvPr id="42" name="Arrow: Bent 150">
                <a:extLst>
                  <a:ext uri="{FF2B5EF4-FFF2-40B4-BE49-F238E27FC236}">
                    <a16:creationId xmlns:a16="http://schemas.microsoft.com/office/drawing/2014/main" id="{4F80179D-BA77-4ED6-AE31-54E6F9973216}"/>
                  </a:ext>
                </a:extLst>
              </p:cNvPr>
              <p:cNvSpPr/>
              <p:nvPr/>
            </p:nvSpPr>
            <p:spPr>
              <a:xfrm rot="16200000" flipH="1" flipV="1">
                <a:off x="9174822"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3" name="Isosceles Triangle 42">
                <a:extLst>
                  <a:ext uri="{FF2B5EF4-FFF2-40B4-BE49-F238E27FC236}">
                    <a16:creationId xmlns:a16="http://schemas.microsoft.com/office/drawing/2014/main" id="{63E755DC-DB64-4FA6-98D3-C389CEE2EF95}"/>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8" name="Group 37">
              <a:extLst>
                <a:ext uri="{FF2B5EF4-FFF2-40B4-BE49-F238E27FC236}">
                  <a16:creationId xmlns:a16="http://schemas.microsoft.com/office/drawing/2014/main" id="{60F1D609-6C1C-4FC4-B028-3CD51917FD86}"/>
                </a:ext>
              </a:extLst>
            </p:cNvPr>
            <p:cNvGrpSpPr/>
            <p:nvPr/>
          </p:nvGrpSpPr>
          <p:grpSpPr>
            <a:xfrm flipH="1">
              <a:off x="2093647" y="2183966"/>
              <a:ext cx="263008" cy="1056827"/>
              <a:chOff x="9592323" y="2394287"/>
              <a:chExt cx="263008" cy="1056827"/>
            </a:xfrm>
          </p:grpSpPr>
          <p:sp>
            <p:nvSpPr>
              <p:cNvPr id="40" name="Arrow: Bent 150">
                <a:extLst>
                  <a:ext uri="{FF2B5EF4-FFF2-40B4-BE49-F238E27FC236}">
                    <a16:creationId xmlns:a16="http://schemas.microsoft.com/office/drawing/2014/main" id="{09D2D39B-7EAE-49D9-B5B5-60459A6C19F9}"/>
                  </a:ext>
                </a:extLst>
              </p:cNvPr>
              <p:cNvSpPr/>
              <p:nvPr/>
            </p:nvSpPr>
            <p:spPr>
              <a:xfrm rot="16200000" flipH="1" flipV="1">
                <a:off x="9174821"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1" name="Isosceles Triangle 40">
                <a:extLst>
                  <a:ext uri="{FF2B5EF4-FFF2-40B4-BE49-F238E27FC236}">
                    <a16:creationId xmlns:a16="http://schemas.microsoft.com/office/drawing/2014/main" id="{78944161-410D-4F0A-9CB0-07D953613924}"/>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sp>
          <p:nvSpPr>
            <p:cNvPr id="39" name="Isosceles Triangle 38">
              <a:extLst>
                <a:ext uri="{FF2B5EF4-FFF2-40B4-BE49-F238E27FC236}">
                  <a16:creationId xmlns:a16="http://schemas.microsoft.com/office/drawing/2014/main" id="{4D00433A-9B5D-4E21-95DA-F0E998FAB114}"/>
                </a:ext>
              </a:extLst>
            </p:cNvPr>
            <p:cNvSpPr/>
            <p:nvPr/>
          </p:nvSpPr>
          <p:spPr>
            <a:xfrm rot="10800000">
              <a:off x="5859589" y="2410092"/>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44" name="Group 43">
            <a:extLst>
              <a:ext uri="{FF2B5EF4-FFF2-40B4-BE49-F238E27FC236}">
                <a16:creationId xmlns:a16="http://schemas.microsoft.com/office/drawing/2014/main" id="{A1259CAD-15F5-430F-9715-F09DD6BCE1C0}"/>
              </a:ext>
            </a:extLst>
          </p:cNvPr>
          <p:cNvGrpSpPr/>
          <p:nvPr/>
        </p:nvGrpSpPr>
        <p:grpSpPr>
          <a:xfrm>
            <a:off x="7474838" y="3355328"/>
            <a:ext cx="2611276" cy="2564749"/>
            <a:chOff x="7451475" y="3899927"/>
            <a:chExt cx="2453347" cy="2409636"/>
          </a:xfrm>
        </p:grpSpPr>
        <p:sp>
          <p:nvSpPr>
            <p:cNvPr id="45" name="Rectangle: Rounded Corners 44">
              <a:extLst>
                <a:ext uri="{FF2B5EF4-FFF2-40B4-BE49-F238E27FC236}">
                  <a16:creationId xmlns:a16="http://schemas.microsoft.com/office/drawing/2014/main" id="{081D5986-2686-46E7-BB1C-DFB05C60625C}"/>
                </a:ext>
              </a:extLst>
            </p:cNvPr>
            <p:cNvSpPr/>
            <p:nvPr/>
          </p:nvSpPr>
          <p:spPr>
            <a:xfrm>
              <a:off x="7451475" y="3899927"/>
              <a:ext cx="2453347"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ML/catalog</a:t>
              </a:r>
            </a:p>
          </p:txBody>
        </p:sp>
        <p:grpSp>
          <p:nvGrpSpPr>
            <p:cNvPr id="46" name="Group 45">
              <a:extLst>
                <a:ext uri="{FF2B5EF4-FFF2-40B4-BE49-F238E27FC236}">
                  <a16:creationId xmlns:a16="http://schemas.microsoft.com/office/drawing/2014/main" id="{3FDD15F3-AC6C-47D6-BF13-A24A26786CD5}"/>
                </a:ext>
              </a:extLst>
            </p:cNvPr>
            <p:cNvGrpSpPr/>
            <p:nvPr/>
          </p:nvGrpSpPr>
          <p:grpSpPr>
            <a:xfrm>
              <a:off x="7451475" y="4261839"/>
              <a:ext cx="2453347" cy="2047724"/>
              <a:chOff x="7451475" y="4261839"/>
              <a:chExt cx="2453347" cy="2047724"/>
            </a:xfrm>
          </p:grpSpPr>
          <p:sp>
            <p:nvSpPr>
              <p:cNvPr id="47" name="Rectangle: Rounded Corners 46">
                <a:extLst>
                  <a:ext uri="{FF2B5EF4-FFF2-40B4-BE49-F238E27FC236}">
                    <a16:creationId xmlns:a16="http://schemas.microsoft.com/office/drawing/2014/main" id="{D333827A-23CB-430A-9982-347B38354FDB}"/>
                  </a:ext>
                </a:extLst>
              </p:cNvPr>
              <p:cNvSpPr/>
              <p:nvPr/>
            </p:nvSpPr>
            <p:spPr>
              <a:xfrm>
                <a:off x="7451475" y="4261839"/>
                <a:ext cx="2453347" cy="2047724"/>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sp>
            <p:nvSpPr>
              <p:cNvPr id="51" name="TextBox 50">
                <a:extLst>
                  <a:ext uri="{FF2B5EF4-FFF2-40B4-BE49-F238E27FC236}">
                    <a16:creationId xmlns:a16="http://schemas.microsoft.com/office/drawing/2014/main" id="{834263CD-EE0E-42CE-A9CD-0A5E770CAD63}"/>
                  </a:ext>
                </a:extLst>
              </p:cNvPr>
              <p:cNvSpPr txBox="1"/>
              <p:nvPr/>
            </p:nvSpPr>
            <p:spPr>
              <a:xfrm>
                <a:off x="7477085" y="6072507"/>
                <a:ext cx="2427737" cy="173197"/>
              </a:xfrm>
              <a:prstGeom prst="rect">
                <a:avLst/>
              </a:prstGeom>
              <a:noFill/>
            </p:spPr>
            <p:txBody>
              <a:bodyPr wrap="square" lIns="0" tIns="0" rIns="0" bIns="0" rtlCol="0">
                <a:spAutoFit/>
              </a:bodyPr>
              <a:lstStyle/>
              <a:p>
                <a:pPr algn="ctr">
                  <a:defRPr/>
                </a:pPr>
                <a:r>
                  <a:rPr lang="en-GB" sz="1198">
                    <a:solidFill>
                      <a:srgbClr val="24323D"/>
                    </a:solidFill>
                    <a:latin typeface="Poppins Medium" panose="00000600000000000000" pitchFamily="50" charset="0"/>
                    <a:ea typeface="Lato Light" panose="020F0302020204030203" pitchFamily="34" charset="0"/>
                    <a:cs typeface="Poppins Medium" panose="00000600000000000000" pitchFamily="50" charset="0"/>
                  </a:rPr>
                  <a:t>Snowflake data sharing</a:t>
                </a:r>
              </a:p>
            </p:txBody>
          </p:sp>
        </p:grpSp>
      </p:grpSp>
      <p:grpSp>
        <p:nvGrpSpPr>
          <p:cNvPr id="57" name="Group 56">
            <a:extLst>
              <a:ext uri="{FF2B5EF4-FFF2-40B4-BE49-F238E27FC236}">
                <a16:creationId xmlns:a16="http://schemas.microsoft.com/office/drawing/2014/main" id="{B636B5C8-A60B-4FE2-BE90-1785617D63A4}"/>
              </a:ext>
            </a:extLst>
          </p:cNvPr>
          <p:cNvGrpSpPr/>
          <p:nvPr/>
        </p:nvGrpSpPr>
        <p:grpSpPr>
          <a:xfrm>
            <a:off x="2104660" y="3355328"/>
            <a:ext cx="2519384" cy="2564749"/>
            <a:chOff x="2294531" y="3899927"/>
            <a:chExt cx="2367013" cy="2409634"/>
          </a:xfrm>
        </p:grpSpPr>
        <p:sp>
          <p:nvSpPr>
            <p:cNvPr id="58" name="Rectangle: Rounded Corners 57">
              <a:extLst>
                <a:ext uri="{FF2B5EF4-FFF2-40B4-BE49-F238E27FC236}">
                  <a16:creationId xmlns:a16="http://schemas.microsoft.com/office/drawing/2014/main" id="{0B5EA0D7-00CE-445B-B897-15E2033CECB2}"/>
                </a:ext>
              </a:extLst>
            </p:cNvPr>
            <p:cNvSpPr/>
            <p:nvPr/>
          </p:nvSpPr>
          <p:spPr>
            <a:xfrm>
              <a:off x="2294531" y="3899927"/>
              <a:ext cx="2367013"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Ingestion/quality</a:t>
              </a:r>
            </a:p>
          </p:txBody>
        </p:sp>
        <p:sp>
          <p:nvSpPr>
            <p:cNvPr id="60" name="Rectangle: Rounded Corners 59">
              <a:extLst>
                <a:ext uri="{FF2B5EF4-FFF2-40B4-BE49-F238E27FC236}">
                  <a16:creationId xmlns:a16="http://schemas.microsoft.com/office/drawing/2014/main" id="{18D6A249-94EF-470D-BFCB-33C8B7B589E9}"/>
                </a:ext>
              </a:extLst>
            </p:cNvPr>
            <p:cNvSpPr/>
            <p:nvPr/>
          </p:nvSpPr>
          <p:spPr>
            <a:xfrm>
              <a:off x="2294531" y="4261838"/>
              <a:ext cx="2351582" cy="2047723"/>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grpSp>
      <p:sp>
        <p:nvSpPr>
          <p:cNvPr id="70" name="Isosceles Triangle 69">
            <a:extLst>
              <a:ext uri="{FF2B5EF4-FFF2-40B4-BE49-F238E27FC236}">
                <a16:creationId xmlns:a16="http://schemas.microsoft.com/office/drawing/2014/main" id="{8CA7131D-178F-4FB3-929C-CF29B21CFF98}"/>
              </a:ext>
            </a:extLst>
          </p:cNvPr>
          <p:cNvSpPr/>
          <p:nvPr/>
        </p:nvSpPr>
        <p:spPr>
          <a:xfrm rot="5400000">
            <a:off x="7180864"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87" name="Picture Placeholder 71">
            <a:extLst>
              <a:ext uri="{FF2B5EF4-FFF2-40B4-BE49-F238E27FC236}">
                <a16:creationId xmlns:a16="http://schemas.microsoft.com/office/drawing/2014/main" id="{0D4D3149-7790-43F6-91CE-88D78F3C088C}"/>
              </a:ext>
            </a:extLst>
          </p:cNvPr>
          <p:cNvSpPr>
            <a:spLocks noGrp="1"/>
          </p:cNvSpPr>
          <p:nvPr>
            <p:ph type="pic" sz="quarter" idx="10" hasCustomPrompt="1"/>
          </p:nvPr>
        </p:nvSpPr>
        <p:spPr>
          <a:xfrm>
            <a:off x="3249103" y="396002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8" name="Picture Placeholder 71">
            <a:extLst>
              <a:ext uri="{FF2B5EF4-FFF2-40B4-BE49-F238E27FC236}">
                <a16:creationId xmlns:a16="http://schemas.microsoft.com/office/drawing/2014/main" id="{A27E99D0-D6A0-4F9B-9F58-8529ABBF7A96}"/>
              </a:ext>
            </a:extLst>
          </p:cNvPr>
          <p:cNvSpPr>
            <a:spLocks noGrp="1"/>
          </p:cNvSpPr>
          <p:nvPr>
            <p:ph type="pic" sz="quarter" idx="11" hasCustomPrompt="1"/>
          </p:nvPr>
        </p:nvSpPr>
        <p:spPr>
          <a:xfrm>
            <a:off x="3249103" y="4447264"/>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9" name="Picture Placeholder 71">
            <a:extLst>
              <a:ext uri="{FF2B5EF4-FFF2-40B4-BE49-F238E27FC236}">
                <a16:creationId xmlns:a16="http://schemas.microsoft.com/office/drawing/2014/main" id="{CDA7C604-FDBA-44DB-84EA-A7C8747C9C76}"/>
              </a:ext>
            </a:extLst>
          </p:cNvPr>
          <p:cNvSpPr>
            <a:spLocks noGrp="1"/>
          </p:cNvSpPr>
          <p:nvPr>
            <p:ph type="pic" sz="quarter" idx="12" hasCustomPrompt="1"/>
          </p:nvPr>
        </p:nvSpPr>
        <p:spPr>
          <a:xfrm>
            <a:off x="3249103" y="493449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0" name="Picture Placeholder 71">
            <a:extLst>
              <a:ext uri="{FF2B5EF4-FFF2-40B4-BE49-F238E27FC236}">
                <a16:creationId xmlns:a16="http://schemas.microsoft.com/office/drawing/2014/main" id="{F1D570FC-DD80-486B-823E-65B9FE5BCDE6}"/>
              </a:ext>
            </a:extLst>
          </p:cNvPr>
          <p:cNvSpPr>
            <a:spLocks noGrp="1"/>
          </p:cNvSpPr>
          <p:nvPr>
            <p:ph type="pic" sz="quarter" idx="13" hasCustomPrompt="1"/>
          </p:nvPr>
        </p:nvSpPr>
        <p:spPr>
          <a:xfrm>
            <a:off x="3249103" y="5421735"/>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1" name="Picture Placeholder 71">
            <a:extLst>
              <a:ext uri="{FF2B5EF4-FFF2-40B4-BE49-F238E27FC236}">
                <a16:creationId xmlns:a16="http://schemas.microsoft.com/office/drawing/2014/main" id="{4EE1CD63-D21B-4245-A215-CFABDC8903E4}"/>
              </a:ext>
            </a:extLst>
          </p:cNvPr>
          <p:cNvSpPr>
            <a:spLocks noGrp="1"/>
          </p:cNvSpPr>
          <p:nvPr>
            <p:ph type="pic" sz="quarter" idx="14" hasCustomPrompt="1"/>
          </p:nvPr>
        </p:nvSpPr>
        <p:spPr>
          <a:xfrm>
            <a:off x="2233013" y="3877858"/>
            <a:ext cx="823080" cy="472318"/>
          </a:xfrm>
        </p:spPr>
        <p:txBody>
          <a:bodyPr/>
          <a:lstStyle>
            <a:lvl1pPr marL="0" indent="0">
              <a:buNone/>
              <a:defRPr sz="1000" b="1" baseline="0">
                <a:solidFill>
                  <a:srgbClr val="24323D"/>
                </a:solidFill>
                <a:latin typeface="+mn-lt"/>
              </a:defRPr>
            </a:lvl1pPr>
          </a:lstStyle>
          <a:p>
            <a:r>
              <a:rPr lang="en-US"/>
              <a:t>Picture</a:t>
            </a:r>
            <a:endParaRPr lang="en-GB"/>
          </a:p>
        </p:txBody>
      </p:sp>
      <p:sp>
        <p:nvSpPr>
          <p:cNvPr id="92" name="Picture Placeholder 71">
            <a:extLst>
              <a:ext uri="{FF2B5EF4-FFF2-40B4-BE49-F238E27FC236}">
                <a16:creationId xmlns:a16="http://schemas.microsoft.com/office/drawing/2014/main" id="{C9EE4910-E7FF-446A-926B-64E5560CCA37}"/>
              </a:ext>
            </a:extLst>
          </p:cNvPr>
          <p:cNvSpPr>
            <a:spLocks noGrp="1"/>
          </p:cNvSpPr>
          <p:nvPr>
            <p:ph type="pic" sz="quarter" idx="15" hasCustomPrompt="1"/>
          </p:nvPr>
        </p:nvSpPr>
        <p:spPr>
          <a:xfrm>
            <a:off x="2233013" y="4447264"/>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3" name="Picture Placeholder 71">
            <a:extLst>
              <a:ext uri="{FF2B5EF4-FFF2-40B4-BE49-F238E27FC236}">
                <a16:creationId xmlns:a16="http://schemas.microsoft.com/office/drawing/2014/main" id="{1B5A08B3-BA0B-4C30-9260-BAF0A260DAA6}"/>
              </a:ext>
            </a:extLst>
          </p:cNvPr>
          <p:cNvSpPr>
            <a:spLocks noGrp="1"/>
          </p:cNvSpPr>
          <p:nvPr>
            <p:ph type="pic" sz="quarter" idx="16" hasCustomPrompt="1"/>
          </p:nvPr>
        </p:nvSpPr>
        <p:spPr>
          <a:xfrm>
            <a:off x="2233013" y="4934499"/>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4" name="Picture Placeholder 71">
            <a:extLst>
              <a:ext uri="{FF2B5EF4-FFF2-40B4-BE49-F238E27FC236}">
                <a16:creationId xmlns:a16="http://schemas.microsoft.com/office/drawing/2014/main" id="{2871D1CF-6189-4E18-9414-57C0490F5E01}"/>
              </a:ext>
            </a:extLst>
          </p:cNvPr>
          <p:cNvSpPr>
            <a:spLocks noGrp="1"/>
          </p:cNvSpPr>
          <p:nvPr>
            <p:ph type="pic" sz="quarter" idx="17" hasCustomPrompt="1"/>
          </p:nvPr>
        </p:nvSpPr>
        <p:spPr>
          <a:xfrm>
            <a:off x="2233013" y="5421735"/>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5" name="Picture Placeholder 71">
            <a:extLst>
              <a:ext uri="{FF2B5EF4-FFF2-40B4-BE49-F238E27FC236}">
                <a16:creationId xmlns:a16="http://schemas.microsoft.com/office/drawing/2014/main" id="{934B209E-3C01-4522-87F7-BF32BAACA495}"/>
              </a:ext>
            </a:extLst>
          </p:cNvPr>
          <p:cNvSpPr>
            <a:spLocks noGrp="1"/>
          </p:cNvSpPr>
          <p:nvPr>
            <p:ph type="pic" sz="quarter" idx="18" hasCustomPrompt="1"/>
          </p:nvPr>
        </p:nvSpPr>
        <p:spPr>
          <a:xfrm>
            <a:off x="8904013"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6" name="Picture Placeholder 71">
            <a:extLst>
              <a:ext uri="{FF2B5EF4-FFF2-40B4-BE49-F238E27FC236}">
                <a16:creationId xmlns:a16="http://schemas.microsoft.com/office/drawing/2014/main" id="{7C3F32B5-66CA-4FCF-8E63-ACA150D7E16E}"/>
              </a:ext>
            </a:extLst>
          </p:cNvPr>
          <p:cNvSpPr>
            <a:spLocks noGrp="1"/>
          </p:cNvSpPr>
          <p:nvPr>
            <p:ph type="pic" sz="quarter" idx="19" hasCustomPrompt="1"/>
          </p:nvPr>
        </p:nvSpPr>
        <p:spPr>
          <a:xfrm>
            <a:off x="7615844"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7" name="Picture Placeholder 71">
            <a:extLst>
              <a:ext uri="{FF2B5EF4-FFF2-40B4-BE49-F238E27FC236}">
                <a16:creationId xmlns:a16="http://schemas.microsoft.com/office/drawing/2014/main" id="{1D2C48F5-44F5-420C-93E8-6DBC04488F46}"/>
              </a:ext>
            </a:extLst>
          </p:cNvPr>
          <p:cNvSpPr>
            <a:spLocks noGrp="1"/>
          </p:cNvSpPr>
          <p:nvPr>
            <p:ph type="pic" sz="quarter" idx="20" hasCustomPrompt="1"/>
          </p:nvPr>
        </p:nvSpPr>
        <p:spPr>
          <a:xfrm>
            <a:off x="9228703" y="4503422"/>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8" name="Picture Placeholder 71">
            <a:extLst>
              <a:ext uri="{FF2B5EF4-FFF2-40B4-BE49-F238E27FC236}">
                <a16:creationId xmlns:a16="http://schemas.microsoft.com/office/drawing/2014/main" id="{806ED16C-3795-4626-AF40-7C3C5143C3A2}"/>
              </a:ext>
            </a:extLst>
          </p:cNvPr>
          <p:cNvSpPr>
            <a:spLocks noGrp="1"/>
          </p:cNvSpPr>
          <p:nvPr>
            <p:ph type="pic" sz="quarter" idx="21" hasCustomPrompt="1"/>
          </p:nvPr>
        </p:nvSpPr>
        <p:spPr>
          <a:xfrm>
            <a:off x="7615844" y="4438512"/>
            <a:ext cx="749604" cy="437796"/>
          </a:xfrm>
        </p:spPr>
        <p:txBody>
          <a:bodyPr/>
          <a:lstStyle>
            <a:lvl1pPr marL="0" indent="0">
              <a:buNone/>
              <a:defRPr sz="1200">
                <a:solidFill>
                  <a:srgbClr val="24323D"/>
                </a:solidFill>
                <a:latin typeface="Poppins regular"/>
              </a:defRPr>
            </a:lvl1pPr>
          </a:lstStyle>
          <a:p>
            <a:r>
              <a:rPr lang="en-US"/>
              <a:t>Picture</a:t>
            </a:r>
            <a:endParaRPr lang="en-GB"/>
          </a:p>
        </p:txBody>
      </p:sp>
      <p:sp>
        <p:nvSpPr>
          <p:cNvPr id="103" name="Picture Placeholder 71">
            <a:extLst>
              <a:ext uri="{FF2B5EF4-FFF2-40B4-BE49-F238E27FC236}">
                <a16:creationId xmlns:a16="http://schemas.microsoft.com/office/drawing/2014/main" id="{D13B77BE-2402-4EEC-828F-BE9A31600AF8}"/>
              </a:ext>
            </a:extLst>
          </p:cNvPr>
          <p:cNvSpPr>
            <a:spLocks noGrp="1"/>
          </p:cNvSpPr>
          <p:nvPr>
            <p:ph type="pic" sz="quarter" idx="22" hasCustomPrompt="1"/>
          </p:nvPr>
        </p:nvSpPr>
        <p:spPr>
          <a:xfrm>
            <a:off x="8469880" y="4503422"/>
            <a:ext cx="66538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4" name="Picture Placeholder 71">
            <a:extLst>
              <a:ext uri="{FF2B5EF4-FFF2-40B4-BE49-F238E27FC236}">
                <a16:creationId xmlns:a16="http://schemas.microsoft.com/office/drawing/2014/main" id="{D189B38E-76F9-462A-BF20-3684041437B9}"/>
              </a:ext>
            </a:extLst>
          </p:cNvPr>
          <p:cNvSpPr>
            <a:spLocks noGrp="1"/>
          </p:cNvSpPr>
          <p:nvPr>
            <p:ph type="pic" sz="quarter" idx="23" hasCustomPrompt="1"/>
          </p:nvPr>
        </p:nvSpPr>
        <p:spPr>
          <a:xfrm>
            <a:off x="9228703" y="5046814"/>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5" name="Picture Placeholder 71">
            <a:extLst>
              <a:ext uri="{FF2B5EF4-FFF2-40B4-BE49-F238E27FC236}">
                <a16:creationId xmlns:a16="http://schemas.microsoft.com/office/drawing/2014/main" id="{1F29AC51-E312-4F6F-8CDC-F501267FE040}"/>
              </a:ext>
            </a:extLst>
          </p:cNvPr>
          <p:cNvSpPr>
            <a:spLocks noGrp="1"/>
          </p:cNvSpPr>
          <p:nvPr>
            <p:ph type="pic" sz="quarter" idx="24" hasCustomPrompt="1"/>
          </p:nvPr>
        </p:nvSpPr>
        <p:spPr>
          <a:xfrm>
            <a:off x="7615844" y="5046814"/>
            <a:ext cx="749604" cy="307975"/>
          </a:xfrm>
        </p:spPr>
        <p:txBody>
          <a:bodyPr/>
          <a:lstStyle>
            <a:lvl1pPr marL="0" marR="0" indent="0" algn="l" defTabSz="914400" rtl="0" eaLnBrk="1" fontAlgn="auto" latinLnBrk="0" hangingPunct="1">
              <a:lnSpc>
                <a:spcPct val="90000"/>
              </a:lnSpc>
              <a:spcBef>
                <a:spcPts val="1000"/>
              </a:spcBef>
              <a:spcAft>
                <a:spcPts val="0"/>
              </a:spcAft>
              <a:buClrTx/>
              <a:buSzPct val="100000"/>
              <a:buFont typeface="Arial" pitchFamily="34"/>
              <a:buNone/>
              <a:tabLst/>
              <a:defRPr sz="1200">
                <a:solidFill>
                  <a:srgbClr val="24323D"/>
                </a:solidFill>
                <a:latin typeface="Poppins regular"/>
              </a:defRPr>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Picture</a:t>
            </a:r>
            <a:endParaRPr lang="en-GB"/>
          </a:p>
        </p:txBody>
      </p:sp>
      <p:sp>
        <p:nvSpPr>
          <p:cNvPr id="106" name="Picture Placeholder 71">
            <a:extLst>
              <a:ext uri="{FF2B5EF4-FFF2-40B4-BE49-F238E27FC236}">
                <a16:creationId xmlns:a16="http://schemas.microsoft.com/office/drawing/2014/main" id="{B0FD5FCE-2142-4D8B-BA78-9ED3D52240B4}"/>
              </a:ext>
            </a:extLst>
          </p:cNvPr>
          <p:cNvSpPr>
            <a:spLocks noGrp="1"/>
          </p:cNvSpPr>
          <p:nvPr>
            <p:ph type="pic" sz="quarter" idx="25" hasCustomPrompt="1"/>
          </p:nvPr>
        </p:nvSpPr>
        <p:spPr>
          <a:xfrm>
            <a:off x="8469880" y="5046814"/>
            <a:ext cx="665382" cy="307975"/>
          </a:xfrm>
        </p:spPr>
        <p:txBody>
          <a:bodyPr/>
          <a:lstStyle>
            <a:lvl1pPr marL="0" indent="0">
              <a:buNone/>
              <a:defRPr sz="1200">
                <a:solidFill>
                  <a:srgbClr val="24323D"/>
                </a:solidFill>
                <a:latin typeface="Poppins regular"/>
              </a:defRPr>
            </a:lvl1pPr>
          </a:lstStyle>
          <a:p>
            <a:r>
              <a:rPr lang="en-US"/>
              <a:t>Picture</a:t>
            </a:r>
            <a:endParaRPr lang="en-GB"/>
          </a:p>
        </p:txBody>
      </p:sp>
    </p:spTree>
    <p:extLst>
      <p:ext uri="{BB962C8B-B14F-4D97-AF65-F5344CB8AC3E}">
        <p14:creationId xmlns:p14="http://schemas.microsoft.com/office/powerpoint/2010/main" val="2254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500"/>
                                        <p:tgtEl>
                                          <p:spTgt spid="70"/>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500"/>
                                        <p:tgtEl>
                                          <p:spTgt spid="9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3"/>
                                        </p:tgtEl>
                                        <p:attrNameLst>
                                          <p:attrName>style.visibility</p:attrName>
                                        </p:attrNameLst>
                                      </p:cBhvr>
                                      <p:to>
                                        <p:strVal val="visible"/>
                                      </p:to>
                                    </p:set>
                                    <p:animEffect transition="in" filter="fade">
                                      <p:cBhvr>
                                        <p:cTn id="70" dur="500"/>
                                        <p:tgtEl>
                                          <p:spTgt spid="10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500"/>
                                        <p:tgtEl>
                                          <p:spTgt spid="10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500"/>
                                        <p:tgtEl>
                                          <p:spTgt spid="26"/>
                                        </p:tgtEl>
                                      </p:cBhvr>
                                    </p:animEffect>
                                  </p:childTnLst>
                                </p:cTn>
                              </p:par>
                            </p:childTnLst>
                          </p:cTn>
                        </p:par>
                        <p:par>
                          <p:cTn id="96" fill="hold">
                            <p:stCondLst>
                              <p:cond delay="5500"/>
                            </p:stCondLst>
                            <p:childTnLst>
                              <p:par>
                                <p:cTn id="97" presetID="10"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par>
                          <p:cTn id="100" fill="hold">
                            <p:stCondLst>
                              <p:cond delay="6000"/>
                            </p:stCondLst>
                            <p:childTnLst>
                              <p:par>
                                <p:cTn id="101" presetID="22" presetClass="entr" presetSubtype="1"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500"/>
                                        <p:tgtEl>
                                          <p:spTgt spid="36"/>
                                        </p:tgtEl>
                                      </p:cBhvr>
                                    </p:animEffect>
                                  </p:childTnLst>
                                </p:cTn>
                              </p:par>
                            </p:childTnLst>
                          </p:cTn>
                        </p:par>
                        <p:par>
                          <p:cTn id="104" fill="hold">
                            <p:stCondLst>
                              <p:cond delay="6500"/>
                            </p:stCondLst>
                            <p:childTnLst>
                              <p:par>
                                <p:cTn id="105" presetID="1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par>
                          <p:cTn id="108" fill="hold">
                            <p:stCondLst>
                              <p:cond delay="7000"/>
                            </p:stCondLst>
                            <p:childTnLst>
                              <p:par>
                                <p:cTn id="109" presetID="10" presetClass="entr" presetSubtype="0" fill="hold" grpId="0"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750"/>
                                        <p:tgtEl>
                                          <p:spTgt spid="7"/>
                                        </p:tgtEl>
                                      </p:cBhvr>
                                    </p:animEffect>
                                  </p:childTnLst>
                                </p:cTn>
                              </p:par>
                              <p:par>
                                <p:cTn id="112" presetID="22" presetClass="entr" presetSubtype="1"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up)">
                                      <p:cBhvr>
                                        <p:cTn id="1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23" grpId="0" animBg="1"/>
      <p:bldP spid="24" grpId="0" animBg="1"/>
      <p:bldP spid="25" grpId="0" animBg="1"/>
      <p:bldP spid="26" grpId="0" animBg="1"/>
      <p:bldP spid="70" grpId="0" animBg="1"/>
      <p:bldP spid="87" grpId="0"/>
      <p:bldP spid="88" grpId="0"/>
      <p:bldP spid="89" grpId="0"/>
      <p:bldP spid="90" grpId="0"/>
      <p:bldP spid="91" grpId="0"/>
      <p:bldP spid="92" grpId="0"/>
      <p:bldP spid="93" grpId="0"/>
      <p:bldP spid="94" grpId="0"/>
      <p:bldP spid="95" grpId="0"/>
      <p:bldP spid="96" grpId="0"/>
      <p:bldP spid="97" grpId="0"/>
      <p:bldP spid="98" grpId="0"/>
      <p:bldP spid="103" grpId="0"/>
      <p:bldP spid="104" grpId="0"/>
      <p:bldP spid="105" grpId="0"/>
      <p:bldP spid="106" grpId="0"/>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with logo and picture">
    <p:bg>
      <p:bgPr>
        <a:solidFill>
          <a:srgbClr val="29B5E8"/>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7B5449E8-9FD6-4068-9754-4E4CF9B2A702}"/>
              </a:ext>
            </a:extLst>
          </p:cNvPr>
          <p:cNvSpPr>
            <a:spLocks noGrp="1"/>
          </p:cNvSpPr>
          <p:nvPr>
            <p:ph type="pic" sz="quarter" idx="15"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picture here</a:t>
            </a:r>
            <a:endParaRPr lang="en-GB"/>
          </a:p>
        </p:txBody>
      </p:sp>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3561716"/>
            <a:ext cx="5350063" cy="1568104"/>
          </a:xfrm>
        </p:spPr>
        <p:txBody>
          <a:bodyPr/>
          <a:lstStyle>
            <a:lvl1pPr marL="0" indent="0">
              <a:lnSpc>
                <a:spcPct val="100000"/>
              </a:lnSpc>
              <a:spcBef>
                <a:spcPts val="0"/>
              </a:spcBef>
              <a:buNone/>
              <a:defRPr sz="1800" b="1">
                <a:solidFill>
                  <a:schemeClr val="bg1"/>
                </a:solidFill>
                <a:latin typeface="Poppins Bold" panose="0000080000000000000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subtitle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1" y="832413"/>
            <a:ext cx="5350552" cy="1721012"/>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sp>
        <p:nvSpPr>
          <p:cNvPr id="3" name="Picture Placeholder 2">
            <a:extLst>
              <a:ext uri="{FF2B5EF4-FFF2-40B4-BE49-F238E27FC236}">
                <a16:creationId xmlns:a16="http://schemas.microsoft.com/office/drawing/2014/main" id="{44AF028B-3408-4282-B232-25E8C0A0F688}"/>
              </a:ext>
            </a:extLst>
          </p:cNvPr>
          <p:cNvSpPr>
            <a:spLocks noGrp="1"/>
          </p:cNvSpPr>
          <p:nvPr>
            <p:ph type="pic" sz="quarter" idx="14"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company’s logo here</a:t>
            </a:r>
            <a:endParaRPr lang="en-GB"/>
          </a:p>
        </p:txBody>
      </p:sp>
      <p:pic>
        <p:nvPicPr>
          <p:cNvPr id="2" name="Picture 1">
            <a:extLst>
              <a:ext uri="{FF2B5EF4-FFF2-40B4-BE49-F238E27FC236}">
                <a16:creationId xmlns:a16="http://schemas.microsoft.com/office/drawing/2014/main" id="{27C85BE0-AE99-CD89-633D-0A1A125A0F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55155" y="6007773"/>
            <a:ext cx="2805045" cy="504976"/>
          </a:xfrm>
          <a:prstGeom prst="rect">
            <a:avLst/>
          </a:prstGeom>
        </p:spPr>
      </p:pic>
    </p:spTree>
    <p:extLst>
      <p:ext uri="{BB962C8B-B14F-4D97-AF65-F5344CB8AC3E}">
        <p14:creationId xmlns:p14="http://schemas.microsoft.com/office/powerpoint/2010/main" val="26630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
                                  </p:stCondLst>
                                  <p:childTnLst>
                                    <p:animEffect transition="out" filter="fade">
                                      <p:cBhvr>
                                        <p:cTn id="6" dur="1750"/>
                                        <p:tgtEl>
                                          <p:spTgt spid="3"/>
                                        </p:tgtEl>
                                      </p:cBhvr>
                                    </p:animEffect>
                                    <p:set>
                                      <p:cBhvr>
                                        <p:cTn id="7" dur="1" fill="hold">
                                          <p:stCondLst>
                                            <p:cond delay="1749"/>
                                          </p:stCondLst>
                                        </p:cTn>
                                        <p:tgtEl>
                                          <p:spTgt spid="3"/>
                                        </p:tgtEl>
                                        <p:attrNameLst>
                                          <p:attrName>style.visibility</p:attrName>
                                        </p:attrNameLst>
                                      </p:cBhvr>
                                      <p:to>
                                        <p:strVal val="hidden"/>
                                      </p:to>
                                    </p:set>
                                  </p:childTnLst>
                                </p:cTn>
                              </p:par>
                            </p:childTnLst>
                          </p:cTn>
                        </p:par>
                        <p:par>
                          <p:cTn id="8" fill="hold">
                            <p:stCondLst>
                              <p:cond delay="325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p:tgtEl>
                                          <p:spTgt spid="2"/>
                                        </p:tgtEl>
                                        <p:attrNameLst>
                                          <p:attrName>ppt_y</p:attrName>
                                        </p:attrNameLst>
                                      </p:cBhvr>
                                      <p:tavLst>
                                        <p:tav tm="0">
                                          <p:val>
                                            <p:strVal val="#ppt_y+#ppt_h*1.125000"/>
                                          </p:val>
                                        </p:tav>
                                        <p:tav tm="100000">
                                          <p:val>
                                            <p:strVal val="#ppt_y"/>
                                          </p:val>
                                        </p:tav>
                                      </p:tavLst>
                                    </p:anim>
                                    <p:animEffect transition="in" filter="wipe(up)">
                                      <p:cBhvr>
                                        <p:cTn id="1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3_Figures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pic>
        <p:nvPicPr>
          <p:cNvPr id="11" name="Picture 10" descr="Shape, icon, circle&#10;&#10;Description automatically generated">
            <a:extLst>
              <a:ext uri="{FF2B5EF4-FFF2-40B4-BE49-F238E27FC236}">
                <a16:creationId xmlns:a16="http://schemas.microsoft.com/office/drawing/2014/main" id="{FC5B8679-5F87-4A18-AB1D-430BC87E1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630" y="1593669"/>
            <a:ext cx="2287366" cy="2292841"/>
          </a:xfrm>
          <a:prstGeom prst="rect">
            <a:avLst/>
          </a:prstGeom>
        </p:spPr>
      </p:pic>
      <p:grpSp>
        <p:nvGrpSpPr>
          <p:cNvPr id="13" name="Group 12">
            <a:extLst>
              <a:ext uri="{FF2B5EF4-FFF2-40B4-BE49-F238E27FC236}">
                <a16:creationId xmlns:a16="http://schemas.microsoft.com/office/drawing/2014/main" id="{5B83F424-F4F9-47B5-8289-60E59F31D11E}"/>
              </a:ext>
            </a:extLst>
          </p:cNvPr>
          <p:cNvGrpSpPr/>
          <p:nvPr/>
        </p:nvGrpSpPr>
        <p:grpSpPr>
          <a:xfrm>
            <a:off x="4952317" y="1593669"/>
            <a:ext cx="2287366" cy="2292841"/>
            <a:chOff x="4924932" y="1593669"/>
            <a:chExt cx="2287366" cy="2292841"/>
          </a:xfrm>
        </p:grpSpPr>
        <p:pic>
          <p:nvPicPr>
            <p:cNvPr id="14" name="Picture 13" descr="Shape, circle&#10;&#10;Description automatically generated">
              <a:extLst>
                <a:ext uri="{FF2B5EF4-FFF2-40B4-BE49-F238E27FC236}">
                  <a16:creationId xmlns:a16="http://schemas.microsoft.com/office/drawing/2014/main" id="{60D750DD-D1C8-4EF7-ADDA-ECD19252C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17" name="Isosceles Triangle 16">
              <a:extLst>
                <a:ext uri="{FF2B5EF4-FFF2-40B4-BE49-F238E27FC236}">
                  <a16:creationId xmlns:a16="http://schemas.microsoft.com/office/drawing/2014/main" id="{B574E507-B7A4-41AC-A610-0D6E259FAA0A}"/>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BC7C045-85BA-4741-81DE-F4E0639167D9}"/>
              </a:ext>
            </a:extLst>
          </p:cNvPr>
          <p:cNvGrpSpPr/>
          <p:nvPr/>
        </p:nvGrpSpPr>
        <p:grpSpPr>
          <a:xfrm>
            <a:off x="1723004" y="1593669"/>
            <a:ext cx="2287366" cy="2292841"/>
            <a:chOff x="1704807" y="1593669"/>
            <a:chExt cx="2287366" cy="2292841"/>
          </a:xfrm>
        </p:grpSpPr>
        <p:pic>
          <p:nvPicPr>
            <p:cNvPr id="19" name="Picture 18" descr="Shape, circle&#10;&#10;Description automatically generated">
              <a:extLst>
                <a:ext uri="{FF2B5EF4-FFF2-40B4-BE49-F238E27FC236}">
                  <a16:creationId xmlns:a16="http://schemas.microsoft.com/office/drawing/2014/main" id="{512C9DA2-39F1-46AE-9E9A-11644CA0B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22" name="Isosceles Triangle 21">
              <a:extLst>
                <a:ext uri="{FF2B5EF4-FFF2-40B4-BE49-F238E27FC236}">
                  <a16:creationId xmlns:a16="http://schemas.microsoft.com/office/drawing/2014/main" id="{E027AB30-95C1-487E-8878-E769BE4FA69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 Placeholder 2">
            <a:extLst>
              <a:ext uri="{FF2B5EF4-FFF2-40B4-BE49-F238E27FC236}">
                <a16:creationId xmlns:a16="http://schemas.microsoft.com/office/drawing/2014/main" id="{8B014094-7FF3-48CE-9062-881DE97B6B83}"/>
              </a:ext>
            </a:extLst>
          </p:cNvPr>
          <p:cNvSpPr>
            <a:spLocks noGrp="1"/>
          </p:cNvSpPr>
          <p:nvPr>
            <p:ph type="body" sz="quarter" idx="15" hasCustomPrompt="1"/>
          </p:nvPr>
        </p:nvSpPr>
        <p:spPr>
          <a:xfrm>
            <a:off x="8074335" y="4079920"/>
            <a:ext cx="2501956" cy="225043"/>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27" name="Text Placeholder 26">
            <a:extLst>
              <a:ext uri="{FF2B5EF4-FFF2-40B4-BE49-F238E27FC236}">
                <a16:creationId xmlns:a16="http://schemas.microsoft.com/office/drawing/2014/main" id="{518077EE-80A7-4B3E-BB88-17E2BA5061CA}"/>
              </a:ext>
            </a:extLst>
          </p:cNvPr>
          <p:cNvSpPr>
            <a:spLocks noGrp="1"/>
          </p:cNvSpPr>
          <p:nvPr>
            <p:ph type="body" sz="quarter" idx="16" hasCustomPrompt="1"/>
          </p:nvPr>
        </p:nvSpPr>
        <p:spPr>
          <a:xfrm>
            <a:off x="8074335" y="4346834"/>
            <a:ext cx="2501954" cy="769724"/>
          </a:xfrm>
        </p:spPr>
        <p:txBody>
          <a:bodyPr lIns="0" tIns="0" rIns="0" bIns="0">
            <a:noAutofit/>
          </a:bodyPr>
          <a:lstStyle>
            <a:lvl1pPr marL="0" indent="0">
              <a:lnSpc>
                <a:spcPct val="100000"/>
              </a:lnSpc>
              <a:spcBef>
                <a:spcPts val="0"/>
              </a:spcBef>
              <a:buNone/>
              <a:defRPr sz="1600" b="1"/>
            </a:lvl1pPr>
            <a:lvl2pPr marL="457200" indent="0">
              <a:buNone/>
              <a:defRPr sz="1600"/>
            </a:lvl2pPr>
            <a:lvl3pPr marL="914400" indent="0">
              <a:buNone/>
              <a:defRPr sz="1400" b="1"/>
            </a:lvl3pPr>
            <a:lvl4pPr marL="1371600" indent="0">
              <a:buNone/>
              <a:defRPr sz="1400"/>
            </a:lvl4pPr>
            <a:lvl5pPr marL="1828800" indent="0">
              <a:buNone/>
              <a:defRPr sz="1400"/>
            </a:lvl5pPr>
          </a:lstStyle>
          <a:p>
            <a:pPr lvl="0"/>
            <a:r>
              <a:rPr lang="en-US"/>
              <a:t>Insert legend details</a:t>
            </a:r>
          </a:p>
        </p:txBody>
      </p:sp>
      <p:sp>
        <p:nvSpPr>
          <p:cNvPr id="28" name="Text Placeholder 2">
            <a:extLst>
              <a:ext uri="{FF2B5EF4-FFF2-40B4-BE49-F238E27FC236}">
                <a16:creationId xmlns:a16="http://schemas.microsoft.com/office/drawing/2014/main" id="{B2CEE14D-C595-44EE-AF47-BB19E3AE271F}"/>
              </a:ext>
            </a:extLst>
          </p:cNvPr>
          <p:cNvSpPr>
            <a:spLocks noGrp="1"/>
          </p:cNvSpPr>
          <p:nvPr>
            <p:ph type="body" sz="quarter" idx="13" hasCustomPrompt="1"/>
          </p:nvPr>
        </p:nvSpPr>
        <p:spPr>
          <a:xfrm>
            <a:off x="1722659"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 </a:t>
            </a:r>
          </a:p>
        </p:txBody>
      </p:sp>
      <p:sp>
        <p:nvSpPr>
          <p:cNvPr id="29" name="Text Placeholder 2">
            <a:extLst>
              <a:ext uri="{FF2B5EF4-FFF2-40B4-BE49-F238E27FC236}">
                <a16:creationId xmlns:a16="http://schemas.microsoft.com/office/drawing/2014/main" id="{F074EB83-E678-40BA-8F00-F001B484BA01}"/>
              </a:ext>
            </a:extLst>
          </p:cNvPr>
          <p:cNvSpPr>
            <a:spLocks noGrp="1"/>
          </p:cNvSpPr>
          <p:nvPr>
            <p:ph type="body" sz="quarter" idx="14" hasCustomPrompt="1"/>
          </p:nvPr>
        </p:nvSpPr>
        <p:spPr>
          <a:xfrm>
            <a:off x="4952317"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34" name="Text Placeholder 30">
            <a:extLst>
              <a:ext uri="{FF2B5EF4-FFF2-40B4-BE49-F238E27FC236}">
                <a16:creationId xmlns:a16="http://schemas.microsoft.com/office/drawing/2014/main" id="{A5406399-5F42-4637-ACA5-F2D6F6FF7574}"/>
              </a:ext>
            </a:extLst>
          </p:cNvPr>
          <p:cNvSpPr>
            <a:spLocks noGrp="1"/>
          </p:cNvSpPr>
          <p:nvPr>
            <p:ph type="body" sz="quarter" idx="17" hasCustomPrompt="1"/>
          </p:nvPr>
        </p:nvSpPr>
        <p:spPr>
          <a:xfrm>
            <a:off x="2411158" y="2637970"/>
            <a:ext cx="1575772"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Fig1</a:t>
            </a:r>
          </a:p>
        </p:txBody>
      </p:sp>
      <p:sp>
        <p:nvSpPr>
          <p:cNvPr id="35" name="Text Placeholder 30">
            <a:extLst>
              <a:ext uri="{FF2B5EF4-FFF2-40B4-BE49-F238E27FC236}">
                <a16:creationId xmlns:a16="http://schemas.microsoft.com/office/drawing/2014/main" id="{76C238C4-0B98-4C41-931A-F3CFDE7E22C9}"/>
              </a:ext>
            </a:extLst>
          </p:cNvPr>
          <p:cNvSpPr>
            <a:spLocks noGrp="1"/>
          </p:cNvSpPr>
          <p:nvPr>
            <p:ph type="body" sz="quarter" idx="18" hasCustomPrompt="1"/>
          </p:nvPr>
        </p:nvSpPr>
        <p:spPr>
          <a:xfrm>
            <a:off x="5796844" y="2637970"/>
            <a:ext cx="1413343"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Fig2</a:t>
            </a:r>
          </a:p>
        </p:txBody>
      </p:sp>
      <p:sp>
        <p:nvSpPr>
          <p:cNvPr id="36" name="Text Placeholder 30">
            <a:extLst>
              <a:ext uri="{FF2B5EF4-FFF2-40B4-BE49-F238E27FC236}">
                <a16:creationId xmlns:a16="http://schemas.microsoft.com/office/drawing/2014/main" id="{4A7FEA38-1654-469E-B055-55CA6960AF72}"/>
              </a:ext>
            </a:extLst>
          </p:cNvPr>
          <p:cNvSpPr>
            <a:spLocks noGrp="1"/>
          </p:cNvSpPr>
          <p:nvPr>
            <p:ph type="body" sz="quarter" idx="19" hasCustomPrompt="1"/>
          </p:nvPr>
        </p:nvSpPr>
        <p:spPr>
          <a:xfrm>
            <a:off x="8195278" y="2637970"/>
            <a:ext cx="2266894" cy="548901"/>
          </a:xfrm>
        </p:spPr>
        <p:txBody>
          <a:bodyPr lIns="0" tIns="0" rIns="0" bIns="0">
            <a:noAutofit/>
          </a:bodyPr>
          <a:lstStyle>
            <a:lvl1pPr marL="0" indent="0" algn="ctr">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Fig3</a:t>
            </a:r>
          </a:p>
        </p:txBody>
      </p:sp>
      <p:sp>
        <p:nvSpPr>
          <p:cNvPr id="21" name="Title 1">
            <a:extLst>
              <a:ext uri="{FF2B5EF4-FFF2-40B4-BE49-F238E27FC236}">
                <a16:creationId xmlns:a16="http://schemas.microsoft.com/office/drawing/2014/main" id="{0776BFA5-0852-4FBB-AEC9-35571CB0C55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grpSp>
        <p:nvGrpSpPr>
          <p:cNvPr id="23" name="Group 22">
            <a:extLst>
              <a:ext uri="{FF2B5EF4-FFF2-40B4-BE49-F238E27FC236}">
                <a16:creationId xmlns:a16="http://schemas.microsoft.com/office/drawing/2014/main" id="{1AA1D64C-E591-4801-A8C7-87E70F3F1FE8}"/>
              </a:ext>
            </a:extLst>
          </p:cNvPr>
          <p:cNvGrpSpPr/>
          <p:nvPr userDrawn="1"/>
        </p:nvGrpSpPr>
        <p:grpSpPr>
          <a:xfrm>
            <a:off x="4952317" y="1593669"/>
            <a:ext cx="2287366" cy="2292841"/>
            <a:chOff x="4924932" y="1593669"/>
            <a:chExt cx="2287366" cy="2292841"/>
          </a:xfrm>
        </p:grpSpPr>
        <p:pic>
          <p:nvPicPr>
            <p:cNvPr id="25" name="Picture 24" descr="Shape, circle&#10;&#10;Description automatically generated">
              <a:extLst>
                <a:ext uri="{FF2B5EF4-FFF2-40B4-BE49-F238E27FC236}">
                  <a16:creationId xmlns:a16="http://schemas.microsoft.com/office/drawing/2014/main" id="{DDA3E4EE-A6BB-480C-885E-0C1EC2F2B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26" name="Isosceles Triangle 25">
              <a:extLst>
                <a:ext uri="{FF2B5EF4-FFF2-40B4-BE49-F238E27FC236}">
                  <a16:creationId xmlns:a16="http://schemas.microsoft.com/office/drawing/2014/main" id="{A46C80DF-1E7F-4A64-92E6-ECA60D18C4B6}"/>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CED87816-C450-402A-AAFD-5AC47D906756}"/>
              </a:ext>
            </a:extLst>
          </p:cNvPr>
          <p:cNvGrpSpPr/>
          <p:nvPr userDrawn="1"/>
        </p:nvGrpSpPr>
        <p:grpSpPr>
          <a:xfrm>
            <a:off x="1723004" y="1593669"/>
            <a:ext cx="2287366" cy="2292841"/>
            <a:chOff x="1704807" y="1593669"/>
            <a:chExt cx="2287366" cy="2292841"/>
          </a:xfrm>
        </p:grpSpPr>
        <p:pic>
          <p:nvPicPr>
            <p:cNvPr id="31" name="Picture 30" descr="Shape, circle&#10;&#10;Description automatically generated">
              <a:extLst>
                <a:ext uri="{FF2B5EF4-FFF2-40B4-BE49-F238E27FC236}">
                  <a16:creationId xmlns:a16="http://schemas.microsoft.com/office/drawing/2014/main" id="{41F2CA65-933F-4D41-812A-BF886BCDD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32" name="Isosceles Triangle 31">
              <a:extLst>
                <a:ext uri="{FF2B5EF4-FFF2-40B4-BE49-F238E27FC236}">
                  <a16:creationId xmlns:a16="http://schemas.microsoft.com/office/drawing/2014/main" id="{1D22F8EB-A1AC-40FA-BE12-58FF7D8B75C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399682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4_Single deck logos">
    <p:bg>
      <p:bgPr>
        <a:solidFill>
          <a:srgbClr val="F2F2F2"/>
        </a:solidFill>
        <a:effectLst/>
      </p:bgPr>
    </p:bg>
    <p:spTree>
      <p:nvGrpSpPr>
        <p:cNvPr id="1" name=""/>
        <p:cNvGrpSpPr/>
        <p:nvPr/>
      </p:nvGrpSpPr>
      <p:grpSpPr>
        <a:xfrm>
          <a:off x="0" y="0"/>
          <a:ext cx="0" cy="0"/>
          <a:chOff x="0" y="0"/>
          <a:chExt cx="0" cy="0"/>
        </a:xfrm>
      </p:grpSpPr>
      <p:grpSp>
        <p:nvGrpSpPr>
          <p:cNvPr id="180" name="Group 1">
            <a:extLst>
              <a:ext uri="{FF2B5EF4-FFF2-40B4-BE49-F238E27FC236}">
                <a16:creationId xmlns:a16="http://schemas.microsoft.com/office/drawing/2014/main" id="{8686F9B4-F7EA-4650-A74F-07E64A449969}"/>
              </a:ext>
            </a:extLst>
          </p:cNvPr>
          <p:cNvGrpSpPr/>
          <p:nvPr userDrawn="1"/>
        </p:nvGrpSpPr>
        <p:grpSpPr>
          <a:xfrm>
            <a:off x="845992" y="5305619"/>
            <a:ext cx="10536420" cy="838444"/>
            <a:chOff x="938979" y="5381701"/>
            <a:chExt cx="10536420" cy="838444"/>
          </a:xfrm>
        </p:grpSpPr>
        <p:sp>
          <p:nvSpPr>
            <p:cNvPr id="181" name="Rectangle: Rounded Corners 146">
              <a:extLst>
                <a:ext uri="{FF2B5EF4-FFF2-40B4-BE49-F238E27FC236}">
                  <a16:creationId xmlns:a16="http://schemas.microsoft.com/office/drawing/2014/main" id="{14AE5A43-8281-4984-8E1F-03F4739B4C39}"/>
                </a:ext>
              </a:extLst>
            </p:cNvPr>
            <p:cNvSpPr/>
            <p:nvPr/>
          </p:nvSpPr>
          <p:spPr>
            <a:xfrm>
              <a:off x="938979" y="5381701"/>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182" name="Group 286">
              <a:extLst>
                <a:ext uri="{FF2B5EF4-FFF2-40B4-BE49-F238E27FC236}">
                  <a16:creationId xmlns:a16="http://schemas.microsoft.com/office/drawing/2014/main" id="{3C11DF36-0CE9-45F1-AC45-41F9AB9FE890}"/>
                </a:ext>
              </a:extLst>
            </p:cNvPr>
            <p:cNvGrpSpPr/>
            <p:nvPr/>
          </p:nvGrpSpPr>
          <p:grpSpPr>
            <a:xfrm>
              <a:off x="10891107" y="5515861"/>
              <a:ext cx="390906" cy="560866"/>
              <a:chOff x="10891107" y="5515861"/>
              <a:chExt cx="390906" cy="560866"/>
            </a:xfrm>
          </p:grpSpPr>
          <p:grpSp>
            <p:nvGrpSpPr>
              <p:cNvPr id="183" name="Google Shape;2701;p135">
                <a:extLst>
                  <a:ext uri="{FF2B5EF4-FFF2-40B4-BE49-F238E27FC236}">
                    <a16:creationId xmlns:a16="http://schemas.microsoft.com/office/drawing/2014/main" id="{9EE58FA5-A118-4491-8F54-D4EA7FE633C6}"/>
                  </a:ext>
                </a:extLst>
              </p:cNvPr>
              <p:cNvGrpSpPr/>
              <p:nvPr/>
            </p:nvGrpSpPr>
            <p:grpSpPr>
              <a:xfrm>
                <a:off x="10895094" y="5515861"/>
                <a:ext cx="386919" cy="331177"/>
                <a:chOff x="10895094" y="5515861"/>
                <a:chExt cx="386919" cy="331177"/>
              </a:xfrm>
            </p:grpSpPr>
            <p:sp>
              <p:nvSpPr>
                <p:cNvPr id="185" name="Google Shape;2702;p135">
                  <a:extLst>
                    <a:ext uri="{FF2B5EF4-FFF2-40B4-BE49-F238E27FC236}">
                      <a16:creationId xmlns:a16="http://schemas.microsoft.com/office/drawing/2014/main" id="{E483E8BF-0EB0-48C1-8F99-512CDF78B982}"/>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6" name="Google Shape;2703;p135">
                  <a:extLst>
                    <a:ext uri="{FF2B5EF4-FFF2-40B4-BE49-F238E27FC236}">
                      <a16:creationId xmlns:a16="http://schemas.microsoft.com/office/drawing/2014/main" id="{469A6BEE-4A01-48F0-8AB2-28769C48D6F6}"/>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7" name="Google Shape;2704;p135">
                  <a:extLst>
                    <a:ext uri="{FF2B5EF4-FFF2-40B4-BE49-F238E27FC236}">
                      <a16:creationId xmlns:a16="http://schemas.microsoft.com/office/drawing/2014/main" id="{C3DB1D9F-448F-4E39-8939-75E2C4FBFCF9}"/>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8" name="Google Shape;2705;p135">
                  <a:extLst>
                    <a:ext uri="{FF2B5EF4-FFF2-40B4-BE49-F238E27FC236}">
                      <a16:creationId xmlns:a16="http://schemas.microsoft.com/office/drawing/2014/main" id="{CE49E5B7-885A-4168-92E5-19A194BF3161}"/>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89" name="Google Shape;2706;p135">
                  <a:extLst>
                    <a:ext uri="{FF2B5EF4-FFF2-40B4-BE49-F238E27FC236}">
                      <a16:creationId xmlns:a16="http://schemas.microsoft.com/office/drawing/2014/main" id="{F8015EC5-1E4A-450F-BF6C-8C8F96B8E209}"/>
                    </a:ext>
                  </a:extLst>
                </p:cNvPr>
                <p:cNvGrpSpPr/>
                <p:nvPr/>
              </p:nvGrpSpPr>
              <p:grpSpPr>
                <a:xfrm>
                  <a:off x="10976457" y="5535356"/>
                  <a:ext cx="216402" cy="82542"/>
                  <a:chOff x="10976457" y="5535356"/>
                  <a:chExt cx="216402" cy="82542"/>
                </a:xfrm>
              </p:grpSpPr>
              <p:sp>
                <p:nvSpPr>
                  <p:cNvPr id="190" name="Google Shape;2707;p135">
                    <a:extLst>
                      <a:ext uri="{FF2B5EF4-FFF2-40B4-BE49-F238E27FC236}">
                        <a16:creationId xmlns:a16="http://schemas.microsoft.com/office/drawing/2014/main" id="{571B5426-C041-4943-9F94-E7471997BBC0}"/>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1" name="Google Shape;2708;p135">
                    <a:extLst>
                      <a:ext uri="{FF2B5EF4-FFF2-40B4-BE49-F238E27FC236}">
                        <a16:creationId xmlns:a16="http://schemas.microsoft.com/office/drawing/2014/main" id="{C1064075-EE76-49B1-AE93-DBC574FAF2ED}"/>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2" name="Google Shape;2709;p135">
                    <a:extLst>
                      <a:ext uri="{FF2B5EF4-FFF2-40B4-BE49-F238E27FC236}">
                        <a16:creationId xmlns:a16="http://schemas.microsoft.com/office/drawing/2014/main" id="{F439801D-E31B-4E75-9EF7-BB54E902F96E}"/>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3" name="Google Shape;2710;p135">
                    <a:extLst>
                      <a:ext uri="{FF2B5EF4-FFF2-40B4-BE49-F238E27FC236}">
                        <a16:creationId xmlns:a16="http://schemas.microsoft.com/office/drawing/2014/main" id="{2658C7F8-0D19-4D87-96CF-8030C294900F}"/>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4" name="Google Shape;2711;p135">
                    <a:extLst>
                      <a:ext uri="{FF2B5EF4-FFF2-40B4-BE49-F238E27FC236}">
                        <a16:creationId xmlns:a16="http://schemas.microsoft.com/office/drawing/2014/main" id="{89EAC5B6-E8D8-4A74-B903-51E1EC2A7EAC}"/>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5" name="Google Shape;2712;p135">
                    <a:extLst>
                      <a:ext uri="{FF2B5EF4-FFF2-40B4-BE49-F238E27FC236}">
                        <a16:creationId xmlns:a16="http://schemas.microsoft.com/office/drawing/2014/main" id="{A20E7F2B-EAFB-42B7-B34E-8C139E33A93A}"/>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6" name="Google Shape;2713;p135">
                    <a:extLst>
                      <a:ext uri="{FF2B5EF4-FFF2-40B4-BE49-F238E27FC236}">
                        <a16:creationId xmlns:a16="http://schemas.microsoft.com/office/drawing/2014/main" id="{87047628-D9FD-4DBF-B4DC-6BA0ED7EA6D9}"/>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7" name="Google Shape;2714;p135">
                    <a:extLst>
                      <a:ext uri="{FF2B5EF4-FFF2-40B4-BE49-F238E27FC236}">
                        <a16:creationId xmlns:a16="http://schemas.microsoft.com/office/drawing/2014/main" id="{7E4BBEB4-6DDA-431F-960D-5728D4C88D5A}"/>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8" name="Google Shape;2715;p135">
                    <a:extLst>
                      <a:ext uri="{FF2B5EF4-FFF2-40B4-BE49-F238E27FC236}">
                        <a16:creationId xmlns:a16="http://schemas.microsoft.com/office/drawing/2014/main" id="{982F2E2D-A5AB-47AA-B023-5D7C04C49949}"/>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9" name="Google Shape;2716;p135">
                    <a:extLst>
                      <a:ext uri="{FF2B5EF4-FFF2-40B4-BE49-F238E27FC236}">
                        <a16:creationId xmlns:a16="http://schemas.microsoft.com/office/drawing/2014/main" id="{486CD98A-2D29-4855-B6E1-1F149FF85151}"/>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0" name="Google Shape;2717;p135">
                    <a:extLst>
                      <a:ext uri="{FF2B5EF4-FFF2-40B4-BE49-F238E27FC236}">
                        <a16:creationId xmlns:a16="http://schemas.microsoft.com/office/drawing/2014/main" id="{0708F92A-953F-4A8F-A7CC-6C5F52E8C5D5}"/>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1" name="Google Shape;2718;p135">
                    <a:extLst>
                      <a:ext uri="{FF2B5EF4-FFF2-40B4-BE49-F238E27FC236}">
                        <a16:creationId xmlns:a16="http://schemas.microsoft.com/office/drawing/2014/main" id="{53AF9ECD-3C8A-4943-9924-558193230818}"/>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2" name="Google Shape;2719;p135">
                    <a:extLst>
                      <a:ext uri="{FF2B5EF4-FFF2-40B4-BE49-F238E27FC236}">
                        <a16:creationId xmlns:a16="http://schemas.microsoft.com/office/drawing/2014/main" id="{E19488F0-61A5-4DF5-9C4A-5565909823F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184" name="TextBox 288">
                <a:extLst>
                  <a:ext uri="{FF2B5EF4-FFF2-40B4-BE49-F238E27FC236}">
                    <a16:creationId xmlns:a16="http://schemas.microsoft.com/office/drawing/2014/main" id="{38661CCD-6671-44B9-86D2-B773DFA45DB8}"/>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grpSp>
        <p:nvGrpSpPr>
          <p:cNvPr id="5" name="Group 4">
            <a:extLst>
              <a:ext uri="{FF2B5EF4-FFF2-40B4-BE49-F238E27FC236}">
                <a16:creationId xmlns:a16="http://schemas.microsoft.com/office/drawing/2014/main" id="{D61AEC93-8957-40C1-9C66-FA6626C69591}"/>
              </a:ext>
            </a:extLst>
          </p:cNvPr>
          <p:cNvGrpSpPr/>
          <p:nvPr userDrawn="1"/>
        </p:nvGrpSpPr>
        <p:grpSpPr>
          <a:xfrm>
            <a:off x="845992" y="1650935"/>
            <a:ext cx="10536420" cy="838444"/>
            <a:chOff x="938979" y="1361140"/>
            <a:chExt cx="10536420" cy="838444"/>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40"/>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userDrawn="1"/>
        </p:nvGrpSpPr>
        <p:grpSpPr>
          <a:xfrm>
            <a:off x="845992" y="2873062"/>
            <a:ext cx="10536420" cy="831949"/>
            <a:chOff x="938979" y="2698604"/>
            <a:chExt cx="10536420" cy="831949"/>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83194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45992" y="4091679"/>
            <a:ext cx="10536420" cy="827773"/>
            <a:chOff x="938979" y="4044875"/>
            <a:chExt cx="10536420" cy="827773"/>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82777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44321" y="507132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44321" y="3864298"/>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44322" y="263433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69662" y="1804407"/>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69662" y="299535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69662" y="4205083"/>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69662" y="5444266"/>
            <a:ext cx="7928643" cy="0"/>
          </a:xfrm>
          <a:prstGeom prst="straightConnector1">
            <a:avLst/>
          </a:prstGeom>
          <a:noFill/>
          <a:ln w="19046" cap="flat">
            <a:solidFill>
              <a:srgbClr val="29B5E8"/>
            </a:solidFill>
            <a:prstDash val="solid"/>
            <a:miter/>
            <a:tailEnd type="arrow"/>
          </a:ln>
        </p:spPr>
      </p:cxnSp>
      <p:sp>
        <p:nvSpPr>
          <p:cNvPr id="165" name="Text Placeholder 136">
            <a:extLst>
              <a:ext uri="{FF2B5EF4-FFF2-40B4-BE49-F238E27FC236}">
                <a16:creationId xmlns:a16="http://schemas.microsoft.com/office/drawing/2014/main" id="{E842EF20-9654-49E0-BEDA-6336E15D0148}"/>
              </a:ext>
            </a:extLst>
          </p:cNvPr>
          <p:cNvSpPr>
            <a:spLocks noGrp="1"/>
          </p:cNvSpPr>
          <p:nvPr>
            <p:ph type="body" sz="quarter" idx="10"/>
          </p:nvPr>
        </p:nvSpPr>
        <p:spPr>
          <a:xfrm>
            <a:off x="427882" y="415733"/>
            <a:ext cx="11330578" cy="291699"/>
          </a:xfrm>
        </p:spPr>
        <p:txBody>
          <a:bodyPr lIns="0" tIns="0" rIns="0" bIns="0"/>
          <a:lstStyle>
            <a:lvl1pPr marL="0" indent="0">
              <a:lnSpc>
                <a:spcPct val="100000"/>
              </a:lnSpc>
              <a:buNone/>
              <a:defRPr sz="1800" b="1">
                <a:solidFill>
                  <a:srgbClr val="24323D"/>
                </a:solidFill>
                <a:latin typeface="+mj-lt"/>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GB"/>
              <a:t>Click to edit Master text styles</a:t>
            </a:r>
          </a:p>
        </p:txBody>
      </p: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0578" cy="548901"/>
          </a:xfrm>
        </p:spPr>
        <p:txBody>
          <a:bodyPr lIns="0" tIns="0" rIns="0" bIns="0"/>
          <a:lstStyle>
            <a:lvl1pPr marL="0" indent="0">
              <a:lnSpc>
                <a:spcPct val="100000"/>
              </a:lnSpc>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1696443" y="3775261"/>
            <a:ext cx="449313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GB"/>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389660" y="3775261"/>
            <a:ext cx="4493128"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GB"/>
              <a:t>Click to edit Master text styles</a:t>
            </a:r>
          </a:p>
        </p:txBody>
      </p:sp>
      <p:pic>
        <p:nvPicPr>
          <p:cNvPr id="4" name="Graphic 3">
            <a:extLst>
              <a:ext uri="{FF2B5EF4-FFF2-40B4-BE49-F238E27FC236}">
                <a16:creationId xmlns:a16="http://schemas.microsoft.com/office/drawing/2014/main" id="{BFE7D336-772D-4513-9736-CA2E52454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5919" y="1804407"/>
            <a:ext cx="190073" cy="4156273"/>
          </a:xfrm>
          <a:prstGeom prst="rect">
            <a:avLst/>
          </a:prstGeom>
        </p:spPr>
      </p:pic>
      <p:sp>
        <p:nvSpPr>
          <p:cNvPr id="3" name="Picture Placeholder 2">
            <a:extLst>
              <a:ext uri="{FF2B5EF4-FFF2-40B4-BE49-F238E27FC236}">
                <a16:creationId xmlns:a16="http://schemas.microsoft.com/office/drawing/2014/main" id="{3A94D2B0-0498-4B70-A119-DD02ABBE4077}"/>
              </a:ext>
            </a:extLst>
          </p:cNvPr>
          <p:cNvSpPr>
            <a:spLocks noGrp="1"/>
          </p:cNvSpPr>
          <p:nvPr>
            <p:ph type="pic" sz="quarter" idx="15" hasCustomPrompt="1"/>
          </p:nvPr>
        </p:nvSpPr>
        <p:spPr>
          <a:xfrm>
            <a:off x="2669672" y="1971575"/>
            <a:ext cx="1003233" cy="349245"/>
          </a:xfrm>
          <a:noFill/>
        </p:spPr>
        <p:txBody>
          <a:bodyPr tIns="91440">
            <a:normAutofit/>
          </a:bodyPr>
          <a:lstStyle>
            <a:lvl1pPr marL="0" indent="0" algn="ctr">
              <a:buNone/>
              <a:defRPr sz="1000"/>
            </a:lvl1pPr>
          </a:lstStyle>
          <a:p>
            <a:r>
              <a:rPr lang="en-US"/>
              <a:t>Picture</a:t>
            </a:r>
          </a:p>
        </p:txBody>
      </p:sp>
      <p:sp>
        <p:nvSpPr>
          <p:cNvPr id="143" name="Picture Placeholder 2">
            <a:extLst>
              <a:ext uri="{FF2B5EF4-FFF2-40B4-BE49-F238E27FC236}">
                <a16:creationId xmlns:a16="http://schemas.microsoft.com/office/drawing/2014/main" id="{E31F08CD-9843-44A6-A0DF-DD006AECAF90}"/>
              </a:ext>
            </a:extLst>
          </p:cNvPr>
          <p:cNvSpPr>
            <a:spLocks noGrp="1"/>
          </p:cNvSpPr>
          <p:nvPr>
            <p:ph type="pic" sz="quarter" idx="16" hasCustomPrompt="1"/>
          </p:nvPr>
        </p:nvSpPr>
        <p:spPr>
          <a:xfrm>
            <a:off x="3794533" y="1971575"/>
            <a:ext cx="1003233" cy="349245"/>
          </a:xfrm>
          <a:noFill/>
        </p:spPr>
        <p:txBody>
          <a:bodyPr tIns="91440">
            <a:normAutofit/>
          </a:bodyPr>
          <a:lstStyle>
            <a:lvl1pPr marL="0" indent="0" algn="ctr">
              <a:buNone/>
              <a:defRPr sz="1000"/>
            </a:lvl1pPr>
          </a:lstStyle>
          <a:p>
            <a:r>
              <a:rPr lang="en-US"/>
              <a:t>Picture</a:t>
            </a:r>
          </a:p>
        </p:txBody>
      </p:sp>
      <p:sp>
        <p:nvSpPr>
          <p:cNvPr id="144" name="Picture Placeholder 2">
            <a:extLst>
              <a:ext uri="{FF2B5EF4-FFF2-40B4-BE49-F238E27FC236}">
                <a16:creationId xmlns:a16="http://schemas.microsoft.com/office/drawing/2014/main" id="{D49ABA44-1AD2-4E04-9A42-CF8247BD92C6}"/>
              </a:ext>
            </a:extLst>
          </p:cNvPr>
          <p:cNvSpPr>
            <a:spLocks noGrp="1"/>
          </p:cNvSpPr>
          <p:nvPr>
            <p:ph type="pic" sz="quarter" idx="17" hasCustomPrompt="1"/>
          </p:nvPr>
        </p:nvSpPr>
        <p:spPr>
          <a:xfrm>
            <a:off x="4919394" y="1971575"/>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AE310C39-D252-4C00-A178-1321CBFB40BF}"/>
              </a:ext>
            </a:extLst>
          </p:cNvPr>
          <p:cNvSpPr>
            <a:spLocks noGrp="1"/>
          </p:cNvSpPr>
          <p:nvPr>
            <p:ph type="pic" sz="quarter" idx="18" hasCustomPrompt="1"/>
          </p:nvPr>
        </p:nvSpPr>
        <p:spPr>
          <a:xfrm>
            <a:off x="6044255" y="1971575"/>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1AEF867F-D4B2-46BB-9822-8BE36EE6C102}"/>
              </a:ext>
            </a:extLst>
          </p:cNvPr>
          <p:cNvSpPr>
            <a:spLocks noGrp="1"/>
          </p:cNvSpPr>
          <p:nvPr>
            <p:ph type="pic" sz="quarter" idx="19" hasCustomPrompt="1"/>
          </p:nvPr>
        </p:nvSpPr>
        <p:spPr>
          <a:xfrm>
            <a:off x="7169116" y="1971575"/>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AB23C998-29B7-43D7-98D1-310BFDF6CCB8}"/>
              </a:ext>
            </a:extLst>
          </p:cNvPr>
          <p:cNvSpPr>
            <a:spLocks noGrp="1"/>
          </p:cNvSpPr>
          <p:nvPr>
            <p:ph type="pic" sz="quarter" idx="20" hasCustomPrompt="1"/>
          </p:nvPr>
        </p:nvSpPr>
        <p:spPr>
          <a:xfrm>
            <a:off x="8293977" y="197157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C2719DDE-9084-4DCE-8722-B4DC053ABE26}"/>
              </a:ext>
            </a:extLst>
          </p:cNvPr>
          <p:cNvSpPr>
            <a:spLocks noGrp="1"/>
          </p:cNvSpPr>
          <p:nvPr>
            <p:ph type="pic" sz="quarter" idx="21" hasCustomPrompt="1"/>
          </p:nvPr>
        </p:nvSpPr>
        <p:spPr>
          <a:xfrm>
            <a:off x="9418840" y="197157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E991F03B-C9B9-4D65-8B12-DAF4CF0ED504}"/>
              </a:ext>
            </a:extLst>
          </p:cNvPr>
          <p:cNvSpPr>
            <a:spLocks noGrp="1"/>
          </p:cNvSpPr>
          <p:nvPr>
            <p:ph type="pic" sz="quarter" idx="22" hasCustomPrompt="1"/>
          </p:nvPr>
        </p:nvSpPr>
        <p:spPr>
          <a:xfrm>
            <a:off x="2669672" y="3162532"/>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11483E3A-D242-429F-B06A-3371DA87F2D2}"/>
              </a:ext>
            </a:extLst>
          </p:cNvPr>
          <p:cNvSpPr>
            <a:spLocks noGrp="1"/>
          </p:cNvSpPr>
          <p:nvPr>
            <p:ph type="pic" sz="quarter" idx="23" hasCustomPrompt="1"/>
          </p:nvPr>
        </p:nvSpPr>
        <p:spPr>
          <a:xfrm>
            <a:off x="3794533" y="3162532"/>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29001A04-428E-4DE3-9B4F-E71ADC47FD77}"/>
              </a:ext>
            </a:extLst>
          </p:cNvPr>
          <p:cNvSpPr>
            <a:spLocks noGrp="1"/>
          </p:cNvSpPr>
          <p:nvPr>
            <p:ph type="pic" sz="quarter" idx="24" hasCustomPrompt="1"/>
          </p:nvPr>
        </p:nvSpPr>
        <p:spPr>
          <a:xfrm>
            <a:off x="4919394" y="3162532"/>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A20935CA-9518-4FAA-8A13-203CD63BD274}"/>
              </a:ext>
            </a:extLst>
          </p:cNvPr>
          <p:cNvSpPr>
            <a:spLocks noGrp="1"/>
          </p:cNvSpPr>
          <p:nvPr>
            <p:ph type="pic" sz="quarter" idx="25" hasCustomPrompt="1"/>
          </p:nvPr>
        </p:nvSpPr>
        <p:spPr>
          <a:xfrm>
            <a:off x="6044255" y="3162532"/>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ACE33C97-1590-4D46-9EEF-492669D73228}"/>
              </a:ext>
            </a:extLst>
          </p:cNvPr>
          <p:cNvSpPr>
            <a:spLocks noGrp="1"/>
          </p:cNvSpPr>
          <p:nvPr>
            <p:ph type="pic" sz="quarter" idx="26" hasCustomPrompt="1"/>
          </p:nvPr>
        </p:nvSpPr>
        <p:spPr>
          <a:xfrm>
            <a:off x="7169116" y="3162532"/>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02F8E683-6A94-457F-BD12-13F0F1EF6311}"/>
              </a:ext>
            </a:extLst>
          </p:cNvPr>
          <p:cNvSpPr>
            <a:spLocks noGrp="1"/>
          </p:cNvSpPr>
          <p:nvPr>
            <p:ph type="pic" sz="quarter" idx="27" hasCustomPrompt="1"/>
          </p:nvPr>
        </p:nvSpPr>
        <p:spPr>
          <a:xfrm>
            <a:off x="8293977" y="316253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E841C2B0-D904-424C-8D05-82DE43BB3062}"/>
              </a:ext>
            </a:extLst>
          </p:cNvPr>
          <p:cNvSpPr>
            <a:spLocks noGrp="1"/>
          </p:cNvSpPr>
          <p:nvPr>
            <p:ph type="pic" sz="quarter" idx="28" hasCustomPrompt="1"/>
          </p:nvPr>
        </p:nvSpPr>
        <p:spPr>
          <a:xfrm>
            <a:off x="9418840" y="3162532"/>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47435C3-5357-4EB1-A24C-69278D5A078A}"/>
              </a:ext>
            </a:extLst>
          </p:cNvPr>
          <p:cNvSpPr>
            <a:spLocks noGrp="1"/>
          </p:cNvSpPr>
          <p:nvPr>
            <p:ph type="pic" sz="quarter" idx="29" hasCustomPrompt="1"/>
          </p:nvPr>
        </p:nvSpPr>
        <p:spPr>
          <a:xfrm>
            <a:off x="2669672" y="4372261"/>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986B394A-5D09-4E71-9485-65F49F5FA3EB}"/>
              </a:ext>
            </a:extLst>
          </p:cNvPr>
          <p:cNvSpPr>
            <a:spLocks noGrp="1"/>
          </p:cNvSpPr>
          <p:nvPr>
            <p:ph type="pic" sz="quarter" idx="30" hasCustomPrompt="1"/>
          </p:nvPr>
        </p:nvSpPr>
        <p:spPr>
          <a:xfrm>
            <a:off x="3794533" y="4372261"/>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C3A9759D-1551-47D3-8506-49ACEC438BB3}"/>
              </a:ext>
            </a:extLst>
          </p:cNvPr>
          <p:cNvSpPr>
            <a:spLocks noGrp="1"/>
          </p:cNvSpPr>
          <p:nvPr>
            <p:ph type="pic" sz="quarter" idx="31" hasCustomPrompt="1"/>
          </p:nvPr>
        </p:nvSpPr>
        <p:spPr>
          <a:xfrm>
            <a:off x="4919394" y="4372261"/>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F4865851-4397-4916-8DEB-E75F206E237D}"/>
              </a:ext>
            </a:extLst>
          </p:cNvPr>
          <p:cNvSpPr>
            <a:spLocks noGrp="1"/>
          </p:cNvSpPr>
          <p:nvPr>
            <p:ph type="pic" sz="quarter" idx="32" hasCustomPrompt="1"/>
          </p:nvPr>
        </p:nvSpPr>
        <p:spPr>
          <a:xfrm>
            <a:off x="6044255" y="4372261"/>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27467DB3-8247-404B-A5AF-268D9D8442E8}"/>
              </a:ext>
            </a:extLst>
          </p:cNvPr>
          <p:cNvSpPr>
            <a:spLocks noGrp="1"/>
          </p:cNvSpPr>
          <p:nvPr>
            <p:ph type="pic" sz="quarter" idx="33" hasCustomPrompt="1"/>
          </p:nvPr>
        </p:nvSpPr>
        <p:spPr>
          <a:xfrm>
            <a:off x="7169116" y="4372261"/>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E043A358-A403-472B-B46D-7305C1FFA803}"/>
              </a:ext>
            </a:extLst>
          </p:cNvPr>
          <p:cNvSpPr>
            <a:spLocks noGrp="1"/>
          </p:cNvSpPr>
          <p:nvPr>
            <p:ph type="pic" sz="quarter" idx="34" hasCustomPrompt="1"/>
          </p:nvPr>
        </p:nvSpPr>
        <p:spPr>
          <a:xfrm>
            <a:off x="8293977" y="43722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BCCD44A9-79D8-4695-B9B1-D174D8A4ED9C}"/>
              </a:ext>
            </a:extLst>
          </p:cNvPr>
          <p:cNvSpPr>
            <a:spLocks noGrp="1"/>
          </p:cNvSpPr>
          <p:nvPr>
            <p:ph type="pic" sz="quarter" idx="35" hasCustomPrompt="1"/>
          </p:nvPr>
        </p:nvSpPr>
        <p:spPr>
          <a:xfrm>
            <a:off x="9418840" y="43722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87F092CD-C3A0-4EBE-9CB4-5AD1905EC076}"/>
              </a:ext>
            </a:extLst>
          </p:cNvPr>
          <p:cNvSpPr>
            <a:spLocks noGrp="1"/>
          </p:cNvSpPr>
          <p:nvPr>
            <p:ph type="pic" sz="quarter" idx="36" hasCustomPrompt="1"/>
          </p:nvPr>
        </p:nvSpPr>
        <p:spPr>
          <a:xfrm>
            <a:off x="2669672" y="5611435"/>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ED728B2E-4A38-402B-B681-FB8A74EB3CEB}"/>
              </a:ext>
            </a:extLst>
          </p:cNvPr>
          <p:cNvSpPr>
            <a:spLocks noGrp="1"/>
          </p:cNvSpPr>
          <p:nvPr>
            <p:ph type="pic" sz="quarter" idx="37" hasCustomPrompt="1"/>
          </p:nvPr>
        </p:nvSpPr>
        <p:spPr>
          <a:xfrm>
            <a:off x="3794533" y="5611435"/>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87F932A6-2A02-481A-B18B-FA82B6E4C49F}"/>
              </a:ext>
            </a:extLst>
          </p:cNvPr>
          <p:cNvSpPr>
            <a:spLocks noGrp="1"/>
          </p:cNvSpPr>
          <p:nvPr>
            <p:ph type="pic" sz="quarter" idx="38" hasCustomPrompt="1"/>
          </p:nvPr>
        </p:nvSpPr>
        <p:spPr>
          <a:xfrm>
            <a:off x="4919394" y="5611435"/>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3547811B-8682-459A-B90F-5D47D3A5E2D3}"/>
              </a:ext>
            </a:extLst>
          </p:cNvPr>
          <p:cNvSpPr>
            <a:spLocks noGrp="1"/>
          </p:cNvSpPr>
          <p:nvPr>
            <p:ph type="pic" sz="quarter" idx="39" hasCustomPrompt="1"/>
          </p:nvPr>
        </p:nvSpPr>
        <p:spPr>
          <a:xfrm>
            <a:off x="6044255" y="5611435"/>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A5604F11-93D7-4F89-AC84-AB2EE98701E1}"/>
              </a:ext>
            </a:extLst>
          </p:cNvPr>
          <p:cNvSpPr>
            <a:spLocks noGrp="1"/>
          </p:cNvSpPr>
          <p:nvPr>
            <p:ph type="pic" sz="quarter" idx="40" hasCustomPrompt="1"/>
          </p:nvPr>
        </p:nvSpPr>
        <p:spPr>
          <a:xfrm>
            <a:off x="7169116" y="5611435"/>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3B4047D9-D71E-4FAF-9BFF-E5DDC3B825DC}"/>
              </a:ext>
            </a:extLst>
          </p:cNvPr>
          <p:cNvSpPr>
            <a:spLocks noGrp="1"/>
          </p:cNvSpPr>
          <p:nvPr>
            <p:ph type="pic" sz="quarter" idx="41" hasCustomPrompt="1"/>
          </p:nvPr>
        </p:nvSpPr>
        <p:spPr>
          <a:xfrm>
            <a:off x="8293977" y="56114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30BC507B-4E1B-4BF6-8695-2C903C3C185C}"/>
              </a:ext>
            </a:extLst>
          </p:cNvPr>
          <p:cNvSpPr>
            <a:spLocks noGrp="1"/>
          </p:cNvSpPr>
          <p:nvPr>
            <p:ph type="pic" sz="quarter" idx="42" hasCustomPrompt="1"/>
          </p:nvPr>
        </p:nvSpPr>
        <p:spPr>
          <a:xfrm>
            <a:off x="9418840" y="5611435"/>
            <a:ext cx="1003233" cy="349245"/>
          </a:xfrm>
          <a:noFill/>
        </p:spPr>
        <p:txBody>
          <a:bodyPr tIns="91440">
            <a:normAutofit/>
          </a:bodyPr>
          <a:lstStyle>
            <a:lvl1pPr marL="0" indent="0" algn="ctr">
              <a:buNone/>
              <a:defRPr sz="1000"/>
            </a:lvl1pPr>
          </a:lstStyle>
          <a:p>
            <a:r>
              <a:rPr lang="en-US"/>
              <a:t>Picture</a:t>
            </a:r>
          </a:p>
        </p:txBody>
      </p:sp>
      <p:pic>
        <p:nvPicPr>
          <p:cNvPr id="134" name="Picture 133" descr="Logo&#10;&#10;Description automatically generated with medium confidence">
            <a:extLst>
              <a:ext uri="{FF2B5EF4-FFF2-40B4-BE49-F238E27FC236}">
                <a16:creationId xmlns:a16="http://schemas.microsoft.com/office/drawing/2014/main" id="{4AD72E3D-3AD6-434F-8782-7E23952FC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14182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animEffect transition="in" filter="fade">
                                      <p:cBhvr>
                                        <p:cTn id="25" dur="500"/>
                                        <p:tgtEl>
                                          <p:spTgt spid="20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500"/>
                                        <p:tgtEl>
                                          <p:spTgt spid="2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750"/>
                                        <p:tgtEl>
                                          <p:spTgt spid="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7">
                                            <p:txEl>
                                              <p:pRg st="0" end="0"/>
                                            </p:txEl>
                                          </p:spTgt>
                                        </p:tgtEl>
                                        <p:attrNameLst>
                                          <p:attrName>style.visibility</p:attrName>
                                        </p:attrNameLst>
                                      </p:cBhvr>
                                      <p:to>
                                        <p:strVal val="visible"/>
                                      </p:to>
                                    </p:set>
                                    <p:animEffect transition="in" filter="wipe(up)">
                                      <p:cBhvr>
                                        <p:cTn id="39" dur="750"/>
                                        <p:tgtEl>
                                          <p:spTgt spid="167">
                                            <p:txEl>
                                              <p:pRg st="0" end="0"/>
                                            </p:txEl>
                                          </p:spTgt>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nodeType="withEffect">
                                  <p:stCondLst>
                                    <p:cond delay="0"/>
                                  </p:stCondLst>
                                  <p:childTnLst>
                                    <p:set>
                                      <p:cBhvr>
                                        <p:cTn id="45" dur="1" fill="hold">
                                          <p:stCondLst>
                                            <p:cond delay="0"/>
                                          </p:stCondLst>
                                        </p:cTn>
                                        <p:tgtEl>
                                          <p:spTgt spid="150"/>
                                        </p:tgtEl>
                                        <p:attrNameLst>
                                          <p:attrName>style.visibility</p:attrName>
                                        </p:attrNameLst>
                                      </p:cBhvr>
                                      <p:to>
                                        <p:strVal val="visible"/>
                                      </p:to>
                                    </p:set>
                                    <p:animEffect transition="in" filter="fade">
                                      <p:cBhvr>
                                        <p:cTn id="46" dur="500"/>
                                        <p:tgtEl>
                                          <p:spTgt spid="1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8"/>
                                        </p:tgtEl>
                                        <p:attrNameLst>
                                          <p:attrName>style.visibility</p:attrName>
                                        </p:attrNameLst>
                                      </p:cBhvr>
                                      <p:to>
                                        <p:strVal val="visible"/>
                                      </p:to>
                                    </p:set>
                                    <p:animEffect transition="in" filter="fade">
                                      <p:cBhvr>
                                        <p:cTn id="49" dur="500"/>
                                        <p:tgtEl>
                                          <p:spTgt spid="2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500"/>
                                        <p:tgtEl>
                                          <p:spTgt spid="2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1"/>
                                        </p:tgtEl>
                                        <p:attrNameLst>
                                          <p:attrName>style.visibility</p:attrName>
                                        </p:attrNameLst>
                                      </p:cBhvr>
                                      <p:to>
                                        <p:strVal val="visible"/>
                                      </p:to>
                                    </p:set>
                                    <p:animEffect transition="in" filter="fade">
                                      <p:cBhvr>
                                        <p:cTn id="58" dur="500"/>
                                        <p:tgtEl>
                                          <p:spTgt spid="2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2"/>
                                        </p:tgtEl>
                                        <p:attrNameLst>
                                          <p:attrName>style.visibility</p:attrName>
                                        </p:attrNameLst>
                                      </p:cBhvr>
                                      <p:to>
                                        <p:strVal val="visible"/>
                                      </p:to>
                                    </p:set>
                                    <p:animEffect transition="in" filter="fade">
                                      <p:cBhvr>
                                        <p:cTn id="61" dur="500"/>
                                        <p:tgtEl>
                                          <p:spTgt spid="2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3"/>
                                        </p:tgtEl>
                                        <p:attrNameLst>
                                          <p:attrName>style.visibility</p:attrName>
                                        </p:attrNameLst>
                                      </p:cBhvr>
                                      <p:to>
                                        <p:strVal val="visible"/>
                                      </p:to>
                                    </p:set>
                                    <p:animEffect transition="in" filter="fade">
                                      <p:cBhvr>
                                        <p:cTn id="64" dur="500"/>
                                        <p:tgtEl>
                                          <p:spTgt spid="2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4"/>
                                        </p:tgtEl>
                                        <p:attrNameLst>
                                          <p:attrName>style.visibility</p:attrName>
                                        </p:attrNameLst>
                                      </p:cBhvr>
                                      <p:to>
                                        <p:strVal val="visible"/>
                                      </p:to>
                                    </p:set>
                                    <p:animEffect transition="in" filter="fade">
                                      <p:cBhvr>
                                        <p:cTn id="67" dur="500"/>
                                        <p:tgtEl>
                                          <p:spTgt spid="2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wipe(down)">
                                      <p:cBhvr>
                                        <p:cTn id="72" dur="500"/>
                                        <p:tgtEl>
                                          <p:spTgt spid="99"/>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1"/>
                                        </p:tgtEl>
                                        <p:attrNameLst>
                                          <p:attrName>style.visibility</p:attrName>
                                        </p:attrNameLst>
                                      </p:cBhvr>
                                      <p:to>
                                        <p:strVal val="visible"/>
                                      </p:to>
                                    </p:set>
                                    <p:animEffect transition="in" filter="fade">
                                      <p:cBhvr>
                                        <p:cTn id="82" dur="500"/>
                                        <p:tgtEl>
                                          <p:spTgt spid="2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500"/>
                                        <p:tgtEl>
                                          <p:spTgt spid="22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4"/>
                                        </p:tgtEl>
                                        <p:attrNameLst>
                                          <p:attrName>style.visibility</p:attrName>
                                        </p:attrNameLst>
                                      </p:cBhvr>
                                      <p:to>
                                        <p:strVal val="visible"/>
                                      </p:to>
                                    </p:set>
                                    <p:animEffect transition="in" filter="fade">
                                      <p:cBhvr>
                                        <p:cTn id="91" dur="500"/>
                                        <p:tgtEl>
                                          <p:spTgt spid="2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5"/>
                                        </p:tgtEl>
                                        <p:attrNameLst>
                                          <p:attrName>style.visibility</p:attrName>
                                        </p:attrNameLst>
                                      </p:cBhvr>
                                      <p:to>
                                        <p:strVal val="visible"/>
                                      </p:to>
                                    </p:set>
                                    <p:animEffect transition="in" filter="fade">
                                      <p:cBhvr>
                                        <p:cTn id="94" dur="500"/>
                                        <p:tgtEl>
                                          <p:spTgt spid="2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26"/>
                                        </p:tgtEl>
                                        <p:attrNameLst>
                                          <p:attrName>style.visibility</p:attrName>
                                        </p:attrNameLst>
                                      </p:cBhvr>
                                      <p:to>
                                        <p:strVal val="visible"/>
                                      </p:to>
                                    </p:set>
                                    <p:animEffect transition="in" filter="fade">
                                      <p:cBhvr>
                                        <p:cTn id="97" dur="500"/>
                                        <p:tgtEl>
                                          <p:spTgt spid="2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27"/>
                                        </p:tgtEl>
                                        <p:attrNameLst>
                                          <p:attrName>style.visibility</p:attrName>
                                        </p:attrNameLst>
                                      </p:cBhvr>
                                      <p:to>
                                        <p:strVal val="visible"/>
                                      </p:to>
                                    </p:set>
                                    <p:animEffect transition="in" filter="fade">
                                      <p:cBhvr>
                                        <p:cTn id="100" dur="500"/>
                                        <p:tgtEl>
                                          <p:spTgt spid="2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8">
                                            <p:txEl>
                                              <p:pRg st="0" end="0"/>
                                            </p:txEl>
                                          </p:spTgt>
                                        </p:tgtEl>
                                        <p:attrNameLst>
                                          <p:attrName>style.visibility</p:attrName>
                                        </p:attrNameLst>
                                      </p:cBhvr>
                                      <p:to>
                                        <p:strVal val="visible"/>
                                      </p:to>
                                    </p:set>
                                    <p:animEffect transition="in" filter="fade">
                                      <p:cBhvr>
                                        <p:cTn id="103" dur="500"/>
                                        <p:tgtEl>
                                          <p:spTgt spid="168">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wipe(down)">
                                      <p:cBhvr>
                                        <p:cTn id="108" dur="500"/>
                                        <p:tgtEl>
                                          <p:spTgt spid="100"/>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nodeType="withEffect">
                                  <p:stCondLst>
                                    <p:cond delay="0"/>
                                  </p:stCondLst>
                                  <p:childTnLst>
                                    <p:set>
                                      <p:cBhvr>
                                        <p:cTn id="114" dur="1" fill="hold">
                                          <p:stCondLst>
                                            <p:cond delay="0"/>
                                          </p:stCondLst>
                                        </p:cTn>
                                        <p:tgtEl>
                                          <p:spTgt spid="120"/>
                                        </p:tgtEl>
                                        <p:attrNameLst>
                                          <p:attrName>style.visibility</p:attrName>
                                        </p:attrNameLst>
                                      </p:cBhvr>
                                      <p:to>
                                        <p:strVal val="visible"/>
                                      </p:to>
                                    </p:set>
                                    <p:animEffect transition="in" filter="fade">
                                      <p:cBhvr>
                                        <p:cTn id="115" dur="500"/>
                                        <p:tgtEl>
                                          <p:spTgt spid="1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07"/>
                                        </p:tgtEl>
                                        <p:attrNameLst>
                                          <p:attrName>style.visibility</p:attrName>
                                        </p:attrNameLst>
                                      </p:cBhvr>
                                      <p:to>
                                        <p:strVal val="visible"/>
                                      </p:to>
                                    </p:set>
                                    <p:animEffect transition="in" filter="fade">
                                      <p:cBhvr>
                                        <p:cTn id="118" dur="500"/>
                                        <p:tgtEl>
                                          <p:spTgt spid="20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8"/>
                                        </p:tgtEl>
                                        <p:attrNameLst>
                                          <p:attrName>style.visibility</p:attrName>
                                        </p:attrNameLst>
                                      </p:cBhvr>
                                      <p:to>
                                        <p:strVal val="visible"/>
                                      </p:to>
                                    </p:set>
                                    <p:animEffect transition="in" filter="fade">
                                      <p:cBhvr>
                                        <p:cTn id="121" dur="500"/>
                                        <p:tgtEl>
                                          <p:spTgt spid="20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09"/>
                                        </p:tgtEl>
                                        <p:attrNameLst>
                                          <p:attrName>style.visibility</p:attrName>
                                        </p:attrNameLst>
                                      </p:cBhvr>
                                      <p:to>
                                        <p:strVal val="visible"/>
                                      </p:to>
                                    </p:set>
                                    <p:animEffect transition="in" filter="fade">
                                      <p:cBhvr>
                                        <p:cTn id="124" dur="500"/>
                                        <p:tgtEl>
                                          <p:spTgt spid="20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0"/>
                                        </p:tgtEl>
                                        <p:attrNameLst>
                                          <p:attrName>style.visibility</p:attrName>
                                        </p:attrNameLst>
                                      </p:cBhvr>
                                      <p:to>
                                        <p:strVal val="visible"/>
                                      </p:to>
                                    </p:set>
                                    <p:animEffect transition="in" filter="fade">
                                      <p:cBhvr>
                                        <p:cTn id="127" dur="500"/>
                                        <p:tgtEl>
                                          <p:spTgt spid="21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1"/>
                                        </p:tgtEl>
                                        <p:attrNameLst>
                                          <p:attrName>style.visibility</p:attrName>
                                        </p:attrNameLst>
                                      </p:cBhvr>
                                      <p:to>
                                        <p:strVal val="visible"/>
                                      </p:to>
                                    </p:set>
                                    <p:animEffect transition="in" filter="fade">
                                      <p:cBhvr>
                                        <p:cTn id="130" dur="500"/>
                                        <p:tgtEl>
                                          <p:spTgt spid="21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2"/>
                                        </p:tgtEl>
                                        <p:attrNameLst>
                                          <p:attrName>style.visibility</p:attrName>
                                        </p:attrNameLst>
                                      </p:cBhvr>
                                      <p:to>
                                        <p:strVal val="visible"/>
                                      </p:to>
                                    </p:set>
                                    <p:animEffect transition="in" filter="fade">
                                      <p:cBhvr>
                                        <p:cTn id="133" dur="500"/>
                                        <p:tgtEl>
                                          <p:spTgt spid="21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fade">
                                      <p:cBhvr>
                                        <p:cTn id="136" dur="500"/>
                                        <p:tgtEl>
                                          <p:spTgt spid="213"/>
                                        </p:tgtEl>
                                      </p:cBhvr>
                                    </p:animEffect>
                                  </p:childTnLst>
                                </p:cTn>
                              </p:par>
                            </p:childTnLst>
                          </p:cTn>
                        </p:par>
                        <p:par>
                          <p:cTn id="137" fill="hold">
                            <p:stCondLst>
                              <p:cond delay="1000"/>
                            </p:stCondLst>
                            <p:childTnLst>
                              <p:par>
                                <p:cTn id="138" presetID="22" presetClass="entr" presetSubtype="4" fill="hold" grpId="0" nodeType="afterEffect">
                                  <p:stCondLst>
                                    <p:cond delay="0"/>
                                  </p:stCondLst>
                                  <p:childTnLst>
                                    <p:set>
                                      <p:cBhvr>
                                        <p:cTn id="139" dur="1" fill="hold">
                                          <p:stCondLst>
                                            <p:cond delay="0"/>
                                          </p:stCondLst>
                                        </p:cTn>
                                        <p:tgtEl>
                                          <p:spTgt spid="101"/>
                                        </p:tgtEl>
                                        <p:attrNameLst>
                                          <p:attrName>style.visibility</p:attrName>
                                        </p:attrNameLst>
                                      </p:cBhvr>
                                      <p:to>
                                        <p:strVal val="visible"/>
                                      </p:to>
                                    </p:set>
                                    <p:animEffect transition="in" filter="wipe(down)">
                                      <p:cBhvr>
                                        <p:cTn id="1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3" grpId="0" animBg="1"/>
      <p:bldP spid="143" grpId="0" animBg="1"/>
      <p:bldP spid="144"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5_Double deck logos">
    <p:bg>
      <p:bgPr>
        <a:solidFill>
          <a:srgbClr val="F2F2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1AEC93-8957-40C1-9C66-FA6626C69591}"/>
              </a:ext>
            </a:extLst>
          </p:cNvPr>
          <p:cNvGrpSpPr/>
          <p:nvPr/>
        </p:nvGrpSpPr>
        <p:grpSpPr>
          <a:xfrm>
            <a:off x="853113" y="1339017"/>
            <a:ext cx="10536420" cy="1172525"/>
            <a:chOff x="938979" y="1361139"/>
            <a:chExt cx="10536420" cy="1172525"/>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39"/>
              <a:ext cx="10536420" cy="117252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p:nvGrpSpPr>
        <p:grpSpPr>
          <a:xfrm>
            <a:off x="853113" y="2646602"/>
            <a:ext cx="10536420" cy="1175964"/>
            <a:chOff x="938979" y="2698604"/>
            <a:chExt cx="10536420" cy="1175964"/>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117596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53113" y="3965719"/>
            <a:ext cx="10536420" cy="1156670"/>
            <a:chOff x="938979" y="4044875"/>
            <a:chExt cx="10536420" cy="1156670"/>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grpSp>
        <p:nvGrpSpPr>
          <p:cNvPr id="74" name="Group 1">
            <a:extLst>
              <a:ext uri="{FF2B5EF4-FFF2-40B4-BE49-F238E27FC236}">
                <a16:creationId xmlns:a16="http://schemas.microsoft.com/office/drawing/2014/main" id="{7D7A8E65-09F6-4C74-A79D-CBBB906EAC53}"/>
              </a:ext>
            </a:extLst>
          </p:cNvPr>
          <p:cNvGrpSpPr/>
          <p:nvPr/>
        </p:nvGrpSpPr>
        <p:grpSpPr>
          <a:xfrm>
            <a:off x="853113" y="5256045"/>
            <a:ext cx="10536420" cy="1156670"/>
            <a:chOff x="938979" y="5381701"/>
            <a:chExt cx="10536420" cy="1156670"/>
          </a:xfrm>
        </p:grpSpPr>
        <p:sp>
          <p:nvSpPr>
            <p:cNvPr id="75" name="Rectangle: Rounded Corners 146">
              <a:extLst>
                <a:ext uri="{FF2B5EF4-FFF2-40B4-BE49-F238E27FC236}">
                  <a16:creationId xmlns:a16="http://schemas.microsoft.com/office/drawing/2014/main" id="{A7681530-6396-4A05-9FF9-B991B4329FA7}"/>
                </a:ext>
              </a:extLst>
            </p:cNvPr>
            <p:cNvSpPr/>
            <p:nvPr/>
          </p:nvSpPr>
          <p:spPr>
            <a:xfrm>
              <a:off x="938979" y="5381701"/>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6" name="Group 286">
              <a:extLst>
                <a:ext uri="{FF2B5EF4-FFF2-40B4-BE49-F238E27FC236}">
                  <a16:creationId xmlns:a16="http://schemas.microsoft.com/office/drawing/2014/main" id="{CC20DDA1-AAE8-4268-B30B-D7978B517F5F}"/>
                </a:ext>
              </a:extLst>
            </p:cNvPr>
            <p:cNvGrpSpPr/>
            <p:nvPr/>
          </p:nvGrpSpPr>
          <p:grpSpPr>
            <a:xfrm>
              <a:off x="10891107" y="5515861"/>
              <a:ext cx="390906" cy="560866"/>
              <a:chOff x="10891107" y="5515861"/>
              <a:chExt cx="390906" cy="560866"/>
            </a:xfrm>
          </p:grpSpPr>
          <p:grpSp>
            <p:nvGrpSpPr>
              <p:cNvPr id="77" name="Google Shape;2701;p135">
                <a:extLst>
                  <a:ext uri="{FF2B5EF4-FFF2-40B4-BE49-F238E27FC236}">
                    <a16:creationId xmlns:a16="http://schemas.microsoft.com/office/drawing/2014/main" id="{538BFC1B-1825-4211-963A-F2B9B3302BE6}"/>
                  </a:ext>
                </a:extLst>
              </p:cNvPr>
              <p:cNvGrpSpPr/>
              <p:nvPr/>
            </p:nvGrpSpPr>
            <p:grpSpPr>
              <a:xfrm>
                <a:off x="10895094" y="5515861"/>
                <a:ext cx="386919" cy="331177"/>
                <a:chOff x="10895094" y="5515861"/>
                <a:chExt cx="386919" cy="331177"/>
              </a:xfrm>
            </p:grpSpPr>
            <p:sp>
              <p:nvSpPr>
                <p:cNvPr id="78" name="Google Shape;2702;p135">
                  <a:extLst>
                    <a:ext uri="{FF2B5EF4-FFF2-40B4-BE49-F238E27FC236}">
                      <a16:creationId xmlns:a16="http://schemas.microsoft.com/office/drawing/2014/main" id="{07707685-9809-4CA1-8270-DAE319A03450}"/>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79" name="Google Shape;2703;p135">
                  <a:extLst>
                    <a:ext uri="{FF2B5EF4-FFF2-40B4-BE49-F238E27FC236}">
                      <a16:creationId xmlns:a16="http://schemas.microsoft.com/office/drawing/2014/main" id="{9F53EB3A-7D84-4217-92C0-77873365451B}"/>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0" name="Google Shape;2704;p135">
                  <a:extLst>
                    <a:ext uri="{FF2B5EF4-FFF2-40B4-BE49-F238E27FC236}">
                      <a16:creationId xmlns:a16="http://schemas.microsoft.com/office/drawing/2014/main" id="{BB5ADA58-6DBB-49B6-8B76-051CA3FACE91}"/>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1" name="Google Shape;2705;p135">
                  <a:extLst>
                    <a:ext uri="{FF2B5EF4-FFF2-40B4-BE49-F238E27FC236}">
                      <a16:creationId xmlns:a16="http://schemas.microsoft.com/office/drawing/2014/main" id="{522C1D70-BD9F-4709-9BCD-EA185DD78453}"/>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82" name="Google Shape;2706;p135">
                  <a:extLst>
                    <a:ext uri="{FF2B5EF4-FFF2-40B4-BE49-F238E27FC236}">
                      <a16:creationId xmlns:a16="http://schemas.microsoft.com/office/drawing/2014/main" id="{2CB1AEC5-C5E8-4592-A69F-9454A08951A8}"/>
                    </a:ext>
                  </a:extLst>
                </p:cNvPr>
                <p:cNvGrpSpPr/>
                <p:nvPr/>
              </p:nvGrpSpPr>
              <p:grpSpPr>
                <a:xfrm>
                  <a:off x="10976457" y="5535356"/>
                  <a:ext cx="216402" cy="82542"/>
                  <a:chOff x="10976457" y="5535356"/>
                  <a:chExt cx="216402" cy="82542"/>
                </a:xfrm>
              </p:grpSpPr>
              <p:sp>
                <p:nvSpPr>
                  <p:cNvPr id="83" name="Google Shape;2707;p135">
                    <a:extLst>
                      <a:ext uri="{FF2B5EF4-FFF2-40B4-BE49-F238E27FC236}">
                        <a16:creationId xmlns:a16="http://schemas.microsoft.com/office/drawing/2014/main" id="{19080B1A-894A-45CD-BCFA-26F30B96E9BA}"/>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4" name="Google Shape;2708;p135">
                    <a:extLst>
                      <a:ext uri="{FF2B5EF4-FFF2-40B4-BE49-F238E27FC236}">
                        <a16:creationId xmlns:a16="http://schemas.microsoft.com/office/drawing/2014/main" id="{D2B355E8-B73B-4EC1-81A3-9D5C7D395212}"/>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5" name="Google Shape;2709;p135">
                    <a:extLst>
                      <a:ext uri="{FF2B5EF4-FFF2-40B4-BE49-F238E27FC236}">
                        <a16:creationId xmlns:a16="http://schemas.microsoft.com/office/drawing/2014/main" id="{83B454D0-9A04-441A-9ED3-5DBD03F7EB62}"/>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6" name="Google Shape;2710;p135">
                    <a:extLst>
                      <a:ext uri="{FF2B5EF4-FFF2-40B4-BE49-F238E27FC236}">
                        <a16:creationId xmlns:a16="http://schemas.microsoft.com/office/drawing/2014/main" id="{4F0324F6-6B4A-4888-992D-FCF19D0BA3B3}"/>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7" name="Google Shape;2711;p135">
                    <a:extLst>
                      <a:ext uri="{FF2B5EF4-FFF2-40B4-BE49-F238E27FC236}">
                        <a16:creationId xmlns:a16="http://schemas.microsoft.com/office/drawing/2014/main" id="{17712FA3-3BCD-41D2-9596-5F0EEA725E55}"/>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8" name="Google Shape;2712;p135">
                    <a:extLst>
                      <a:ext uri="{FF2B5EF4-FFF2-40B4-BE49-F238E27FC236}">
                        <a16:creationId xmlns:a16="http://schemas.microsoft.com/office/drawing/2014/main" id="{C6C6E0A8-3DC0-42E8-9638-33BF369BC656}"/>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9" name="Google Shape;2713;p135">
                    <a:extLst>
                      <a:ext uri="{FF2B5EF4-FFF2-40B4-BE49-F238E27FC236}">
                        <a16:creationId xmlns:a16="http://schemas.microsoft.com/office/drawing/2014/main" id="{3493EE84-A0F3-4E3D-93E1-0C76DCA18E25}"/>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0" name="Google Shape;2714;p135">
                    <a:extLst>
                      <a:ext uri="{FF2B5EF4-FFF2-40B4-BE49-F238E27FC236}">
                        <a16:creationId xmlns:a16="http://schemas.microsoft.com/office/drawing/2014/main" id="{5DC47299-B475-4296-BBA9-98B0D082BF2F}"/>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1" name="Google Shape;2715;p135">
                    <a:extLst>
                      <a:ext uri="{FF2B5EF4-FFF2-40B4-BE49-F238E27FC236}">
                        <a16:creationId xmlns:a16="http://schemas.microsoft.com/office/drawing/2014/main" id="{8375AE28-4080-47C8-A070-4F99606522FF}"/>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2" name="Google Shape;2716;p135">
                    <a:extLst>
                      <a:ext uri="{FF2B5EF4-FFF2-40B4-BE49-F238E27FC236}">
                        <a16:creationId xmlns:a16="http://schemas.microsoft.com/office/drawing/2014/main" id="{7966CBC0-8F9A-43A3-AE71-ED951211DF27}"/>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3" name="Google Shape;2717;p135">
                    <a:extLst>
                      <a:ext uri="{FF2B5EF4-FFF2-40B4-BE49-F238E27FC236}">
                        <a16:creationId xmlns:a16="http://schemas.microsoft.com/office/drawing/2014/main" id="{DFF37C55-29F7-4B72-ACCD-6F7EE6F44531}"/>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4" name="Google Shape;2718;p135">
                    <a:extLst>
                      <a:ext uri="{FF2B5EF4-FFF2-40B4-BE49-F238E27FC236}">
                        <a16:creationId xmlns:a16="http://schemas.microsoft.com/office/drawing/2014/main" id="{EC970C5D-93E8-4A9C-98FC-D4296F33266A}"/>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5" name="Google Shape;2719;p135">
                    <a:extLst>
                      <a:ext uri="{FF2B5EF4-FFF2-40B4-BE49-F238E27FC236}">
                        <a16:creationId xmlns:a16="http://schemas.microsoft.com/office/drawing/2014/main" id="{BF17B764-81B6-4156-B913-9565992050E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96" name="TextBox 288">
                <a:extLst>
                  <a:ext uri="{FF2B5EF4-FFF2-40B4-BE49-F238E27FC236}">
                    <a16:creationId xmlns:a16="http://schemas.microsoft.com/office/drawing/2014/main" id="{53C2C2E0-51BF-4980-9362-77C2DAE2350A}"/>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51443" y="5143379"/>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51443" y="385313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51443" y="253309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76783" y="1492490"/>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76783" y="276889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76783" y="4073147"/>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76783" y="5382702"/>
            <a:ext cx="7928643" cy="0"/>
          </a:xfrm>
          <a:prstGeom prst="straightConnector1">
            <a:avLst/>
          </a:prstGeom>
          <a:noFill/>
          <a:ln w="19046" cap="flat">
            <a:solidFill>
              <a:srgbClr val="29B5E8"/>
            </a:solidFill>
            <a:prstDash val="solid"/>
            <a:miter/>
            <a:tailEnd type="arrow"/>
          </a:ln>
        </p:spPr>
      </p:cxn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6236"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2038496" y="3805394"/>
            <a:ext cx="5177232"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GB"/>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105032" y="3753627"/>
            <a:ext cx="507370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GB"/>
              <a:t>Click to edit Master text styles</a:t>
            </a:r>
          </a:p>
        </p:txBody>
      </p:sp>
      <p:pic>
        <p:nvPicPr>
          <p:cNvPr id="169" name="Graphic 168">
            <a:extLst>
              <a:ext uri="{FF2B5EF4-FFF2-40B4-BE49-F238E27FC236}">
                <a16:creationId xmlns:a16="http://schemas.microsoft.com/office/drawing/2014/main" id="{E03044F6-71E5-4144-9B13-4819A52535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919" y="1782285"/>
            <a:ext cx="190073" cy="4168690"/>
          </a:xfrm>
          <a:prstGeom prst="rect">
            <a:avLst/>
          </a:prstGeom>
        </p:spPr>
      </p:pic>
      <p:sp>
        <p:nvSpPr>
          <p:cNvPr id="170" name="Picture Placeholder 2">
            <a:extLst>
              <a:ext uri="{FF2B5EF4-FFF2-40B4-BE49-F238E27FC236}">
                <a16:creationId xmlns:a16="http://schemas.microsoft.com/office/drawing/2014/main" id="{BE9B1744-F6C4-45EC-B8C3-94E3CCB90DD8}"/>
              </a:ext>
            </a:extLst>
          </p:cNvPr>
          <p:cNvSpPr>
            <a:spLocks noGrp="1"/>
          </p:cNvSpPr>
          <p:nvPr>
            <p:ph type="pic" sz="quarter" idx="15" hasCustomPrompt="1"/>
          </p:nvPr>
        </p:nvSpPr>
        <p:spPr>
          <a:xfrm>
            <a:off x="2669672" y="1614900"/>
            <a:ext cx="1003233" cy="349245"/>
          </a:xfrm>
          <a:noFill/>
        </p:spPr>
        <p:txBody>
          <a:bodyPr tIns="91440">
            <a:normAutofit/>
          </a:bodyPr>
          <a:lstStyle>
            <a:lvl1pPr marL="0" indent="0" algn="ctr">
              <a:buNone/>
              <a:defRPr sz="1000"/>
            </a:lvl1pPr>
          </a:lstStyle>
          <a:p>
            <a:r>
              <a:rPr lang="en-US"/>
              <a:t>Picture</a:t>
            </a:r>
          </a:p>
        </p:txBody>
      </p:sp>
      <p:sp>
        <p:nvSpPr>
          <p:cNvPr id="171" name="Picture Placeholder 2">
            <a:extLst>
              <a:ext uri="{FF2B5EF4-FFF2-40B4-BE49-F238E27FC236}">
                <a16:creationId xmlns:a16="http://schemas.microsoft.com/office/drawing/2014/main" id="{87CD52AA-EF39-4A3F-A6CB-1B2127EE7FE4}"/>
              </a:ext>
            </a:extLst>
          </p:cNvPr>
          <p:cNvSpPr>
            <a:spLocks noGrp="1"/>
          </p:cNvSpPr>
          <p:nvPr>
            <p:ph type="pic" sz="quarter" idx="16" hasCustomPrompt="1"/>
          </p:nvPr>
        </p:nvSpPr>
        <p:spPr>
          <a:xfrm>
            <a:off x="3794533" y="1614900"/>
            <a:ext cx="1003233" cy="349245"/>
          </a:xfrm>
          <a:noFill/>
        </p:spPr>
        <p:txBody>
          <a:bodyPr tIns="91440">
            <a:normAutofit/>
          </a:bodyPr>
          <a:lstStyle>
            <a:lvl1pPr marL="0" indent="0" algn="ctr">
              <a:buNone/>
              <a:defRPr sz="1000"/>
            </a:lvl1pPr>
          </a:lstStyle>
          <a:p>
            <a:r>
              <a:rPr lang="en-US"/>
              <a:t>Picture</a:t>
            </a:r>
          </a:p>
        </p:txBody>
      </p:sp>
      <p:sp>
        <p:nvSpPr>
          <p:cNvPr id="172" name="Picture Placeholder 2">
            <a:extLst>
              <a:ext uri="{FF2B5EF4-FFF2-40B4-BE49-F238E27FC236}">
                <a16:creationId xmlns:a16="http://schemas.microsoft.com/office/drawing/2014/main" id="{EFCBADD8-7B8E-4D5B-960F-1B3530DD2D32}"/>
              </a:ext>
            </a:extLst>
          </p:cNvPr>
          <p:cNvSpPr>
            <a:spLocks noGrp="1"/>
          </p:cNvSpPr>
          <p:nvPr>
            <p:ph type="pic" sz="quarter" idx="17" hasCustomPrompt="1"/>
          </p:nvPr>
        </p:nvSpPr>
        <p:spPr>
          <a:xfrm>
            <a:off x="4919394" y="1614900"/>
            <a:ext cx="1003233" cy="349245"/>
          </a:xfrm>
          <a:noFill/>
        </p:spPr>
        <p:txBody>
          <a:bodyPr tIns="91440">
            <a:normAutofit/>
          </a:bodyPr>
          <a:lstStyle>
            <a:lvl1pPr marL="0" indent="0" algn="ctr">
              <a:buNone/>
              <a:defRPr sz="1000"/>
            </a:lvl1pPr>
          </a:lstStyle>
          <a:p>
            <a:r>
              <a:rPr lang="en-US"/>
              <a:t>Picture</a:t>
            </a:r>
          </a:p>
        </p:txBody>
      </p:sp>
      <p:sp>
        <p:nvSpPr>
          <p:cNvPr id="173" name="Picture Placeholder 2">
            <a:extLst>
              <a:ext uri="{FF2B5EF4-FFF2-40B4-BE49-F238E27FC236}">
                <a16:creationId xmlns:a16="http://schemas.microsoft.com/office/drawing/2014/main" id="{264319E6-E7DB-44A6-A652-C64B35C9EA79}"/>
              </a:ext>
            </a:extLst>
          </p:cNvPr>
          <p:cNvSpPr>
            <a:spLocks noGrp="1"/>
          </p:cNvSpPr>
          <p:nvPr>
            <p:ph type="pic" sz="quarter" idx="18" hasCustomPrompt="1"/>
          </p:nvPr>
        </p:nvSpPr>
        <p:spPr>
          <a:xfrm>
            <a:off x="6044255" y="1614900"/>
            <a:ext cx="1003233" cy="349245"/>
          </a:xfrm>
          <a:noFill/>
        </p:spPr>
        <p:txBody>
          <a:bodyPr tIns="91440">
            <a:normAutofit/>
          </a:bodyPr>
          <a:lstStyle>
            <a:lvl1pPr marL="0" indent="0" algn="ctr">
              <a:buNone/>
              <a:defRPr sz="1000"/>
            </a:lvl1pPr>
          </a:lstStyle>
          <a:p>
            <a:r>
              <a:rPr lang="en-US"/>
              <a:t>Picture</a:t>
            </a:r>
          </a:p>
        </p:txBody>
      </p:sp>
      <p:sp>
        <p:nvSpPr>
          <p:cNvPr id="174" name="Picture Placeholder 2">
            <a:extLst>
              <a:ext uri="{FF2B5EF4-FFF2-40B4-BE49-F238E27FC236}">
                <a16:creationId xmlns:a16="http://schemas.microsoft.com/office/drawing/2014/main" id="{DB258A6F-B92C-4A3B-8874-A25B0A4867AC}"/>
              </a:ext>
            </a:extLst>
          </p:cNvPr>
          <p:cNvSpPr>
            <a:spLocks noGrp="1"/>
          </p:cNvSpPr>
          <p:nvPr>
            <p:ph type="pic" sz="quarter" idx="19" hasCustomPrompt="1"/>
          </p:nvPr>
        </p:nvSpPr>
        <p:spPr>
          <a:xfrm>
            <a:off x="7169116" y="1614900"/>
            <a:ext cx="1003233" cy="349245"/>
          </a:xfrm>
          <a:noFill/>
        </p:spPr>
        <p:txBody>
          <a:bodyPr tIns="91440">
            <a:normAutofit/>
          </a:bodyPr>
          <a:lstStyle>
            <a:lvl1pPr marL="0" indent="0" algn="ctr">
              <a:buNone/>
              <a:defRPr sz="1000"/>
            </a:lvl1pPr>
          </a:lstStyle>
          <a:p>
            <a:r>
              <a:rPr lang="en-US"/>
              <a:t>Picture</a:t>
            </a:r>
          </a:p>
        </p:txBody>
      </p:sp>
      <p:sp>
        <p:nvSpPr>
          <p:cNvPr id="175" name="Picture Placeholder 2">
            <a:extLst>
              <a:ext uri="{FF2B5EF4-FFF2-40B4-BE49-F238E27FC236}">
                <a16:creationId xmlns:a16="http://schemas.microsoft.com/office/drawing/2014/main" id="{D6A26453-192E-469D-8A0E-6B21C7E36C78}"/>
              </a:ext>
            </a:extLst>
          </p:cNvPr>
          <p:cNvSpPr>
            <a:spLocks noGrp="1"/>
          </p:cNvSpPr>
          <p:nvPr>
            <p:ph type="pic" sz="quarter" idx="20" hasCustomPrompt="1"/>
          </p:nvPr>
        </p:nvSpPr>
        <p:spPr>
          <a:xfrm>
            <a:off x="8293977" y="1614900"/>
            <a:ext cx="1003233" cy="349245"/>
          </a:xfrm>
          <a:noFill/>
        </p:spPr>
        <p:txBody>
          <a:bodyPr tIns="91440">
            <a:normAutofit/>
          </a:bodyPr>
          <a:lstStyle>
            <a:lvl1pPr marL="0" indent="0" algn="ctr">
              <a:buNone/>
              <a:defRPr sz="1000"/>
            </a:lvl1pPr>
          </a:lstStyle>
          <a:p>
            <a:r>
              <a:rPr lang="en-US"/>
              <a:t>Picture</a:t>
            </a:r>
          </a:p>
        </p:txBody>
      </p:sp>
      <p:sp>
        <p:nvSpPr>
          <p:cNvPr id="176" name="Picture Placeholder 2">
            <a:extLst>
              <a:ext uri="{FF2B5EF4-FFF2-40B4-BE49-F238E27FC236}">
                <a16:creationId xmlns:a16="http://schemas.microsoft.com/office/drawing/2014/main" id="{3D419F0D-F187-4583-ACE2-2AD405629C8C}"/>
              </a:ext>
            </a:extLst>
          </p:cNvPr>
          <p:cNvSpPr>
            <a:spLocks noGrp="1"/>
          </p:cNvSpPr>
          <p:nvPr>
            <p:ph type="pic" sz="quarter" idx="21" hasCustomPrompt="1"/>
          </p:nvPr>
        </p:nvSpPr>
        <p:spPr>
          <a:xfrm>
            <a:off x="9418840" y="1614900"/>
            <a:ext cx="1003233" cy="349245"/>
          </a:xfrm>
          <a:noFill/>
        </p:spPr>
        <p:txBody>
          <a:bodyPr tIns="91440">
            <a:normAutofit/>
          </a:bodyPr>
          <a:lstStyle>
            <a:lvl1pPr marL="0" indent="0" algn="ctr">
              <a:buNone/>
              <a:defRPr sz="1000"/>
            </a:lvl1pPr>
          </a:lstStyle>
          <a:p>
            <a:r>
              <a:rPr lang="en-US"/>
              <a:t>Picture</a:t>
            </a:r>
          </a:p>
        </p:txBody>
      </p:sp>
      <p:sp>
        <p:nvSpPr>
          <p:cNvPr id="177" name="Picture Placeholder 2">
            <a:extLst>
              <a:ext uri="{FF2B5EF4-FFF2-40B4-BE49-F238E27FC236}">
                <a16:creationId xmlns:a16="http://schemas.microsoft.com/office/drawing/2014/main" id="{5E99F52C-FB15-438A-900E-5A662B03B2BB}"/>
              </a:ext>
            </a:extLst>
          </p:cNvPr>
          <p:cNvSpPr>
            <a:spLocks noGrp="1"/>
          </p:cNvSpPr>
          <p:nvPr>
            <p:ph type="pic" sz="quarter" idx="22" hasCustomPrompt="1"/>
          </p:nvPr>
        </p:nvSpPr>
        <p:spPr>
          <a:xfrm>
            <a:off x="2669672" y="2062774"/>
            <a:ext cx="1003233" cy="349245"/>
          </a:xfrm>
          <a:noFill/>
        </p:spPr>
        <p:txBody>
          <a:bodyPr tIns="91440">
            <a:normAutofit/>
          </a:bodyPr>
          <a:lstStyle>
            <a:lvl1pPr marL="0" indent="0" algn="ctr">
              <a:buNone/>
              <a:defRPr sz="1000"/>
            </a:lvl1pPr>
          </a:lstStyle>
          <a:p>
            <a:r>
              <a:rPr lang="en-US"/>
              <a:t>Picture</a:t>
            </a:r>
          </a:p>
        </p:txBody>
      </p:sp>
      <p:sp>
        <p:nvSpPr>
          <p:cNvPr id="178" name="Picture Placeholder 2">
            <a:extLst>
              <a:ext uri="{FF2B5EF4-FFF2-40B4-BE49-F238E27FC236}">
                <a16:creationId xmlns:a16="http://schemas.microsoft.com/office/drawing/2014/main" id="{57757241-97D3-43E1-BB81-6482866F92F2}"/>
              </a:ext>
            </a:extLst>
          </p:cNvPr>
          <p:cNvSpPr>
            <a:spLocks noGrp="1"/>
          </p:cNvSpPr>
          <p:nvPr>
            <p:ph type="pic" sz="quarter" idx="23" hasCustomPrompt="1"/>
          </p:nvPr>
        </p:nvSpPr>
        <p:spPr>
          <a:xfrm>
            <a:off x="3794533" y="2062774"/>
            <a:ext cx="1003233" cy="349245"/>
          </a:xfrm>
          <a:noFill/>
        </p:spPr>
        <p:txBody>
          <a:bodyPr tIns="91440">
            <a:normAutofit/>
          </a:bodyPr>
          <a:lstStyle>
            <a:lvl1pPr marL="0" indent="0" algn="ctr">
              <a:buNone/>
              <a:defRPr sz="1000"/>
            </a:lvl1pPr>
          </a:lstStyle>
          <a:p>
            <a:r>
              <a:rPr lang="en-US"/>
              <a:t>Picture</a:t>
            </a:r>
          </a:p>
        </p:txBody>
      </p:sp>
      <p:sp>
        <p:nvSpPr>
          <p:cNvPr id="179" name="Picture Placeholder 2">
            <a:extLst>
              <a:ext uri="{FF2B5EF4-FFF2-40B4-BE49-F238E27FC236}">
                <a16:creationId xmlns:a16="http://schemas.microsoft.com/office/drawing/2014/main" id="{59F9E610-1736-4AE8-A001-082564520813}"/>
              </a:ext>
            </a:extLst>
          </p:cNvPr>
          <p:cNvSpPr>
            <a:spLocks noGrp="1"/>
          </p:cNvSpPr>
          <p:nvPr>
            <p:ph type="pic" sz="quarter" idx="24" hasCustomPrompt="1"/>
          </p:nvPr>
        </p:nvSpPr>
        <p:spPr>
          <a:xfrm>
            <a:off x="4919394" y="2062774"/>
            <a:ext cx="1003233" cy="349245"/>
          </a:xfrm>
          <a:noFill/>
        </p:spPr>
        <p:txBody>
          <a:bodyPr tIns="91440">
            <a:normAutofit/>
          </a:bodyPr>
          <a:lstStyle>
            <a:lvl1pPr marL="0" indent="0" algn="ctr">
              <a:buNone/>
              <a:defRPr sz="1000"/>
            </a:lvl1pPr>
          </a:lstStyle>
          <a:p>
            <a:r>
              <a:rPr lang="en-US"/>
              <a:t>Picture</a:t>
            </a:r>
          </a:p>
        </p:txBody>
      </p:sp>
      <p:sp>
        <p:nvSpPr>
          <p:cNvPr id="180" name="Picture Placeholder 2">
            <a:extLst>
              <a:ext uri="{FF2B5EF4-FFF2-40B4-BE49-F238E27FC236}">
                <a16:creationId xmlns:a16="http://schemas.microsoft.com/office/drawing/2014/main" id="{3E93E850-E98C-480B-A512-A5892C282377}"/>
              </a:ext>
            </a:extLst>
          </p:cNvPr>
          <p:cNvSpPr>
            <a:spLocks noGrp="1"/>
          </p:cNvSpPr>
          <p:nvPr>
            <p:ph type="pic" sz="quarter" idx="25" hasCustomPrompt="1"/>
          </p:nvPr>
        </p:nvSpPr>
        <p:spPr>
          <a:xfrm>
            <a:off x="6044255" y="2062774"/>
            <a:ext cx="1003233" cy="349245"/>
          </a:xfrm>
          <a:noFill/>
        </p:spPr>
        <p:txBody>
          <a:bodyPr tIns="91440">
            <a:normAutofit/>
          </a:bodyPr>
          <a:lstStyle>
            <a:lvl1pPr marL="0" indent="0" algn="ctr">
              <a:buNone/>
              <a:defRPr sz="1000"/>
            </a:lvl1pPr>
          </a:lstStyle>
          <a:p>
            <a:r>
              <a:rPr lang="en-US"/>
              <a:t>Picture</a:t>
            </a:r>
          </a:p>
        </p:txBody>
      </p:sp>
      <p:sp>
        <p:nvSpPr>
          <p:cNvPr id="181" name="Picture Placeholder 2">
            <a:extLst>
              <a:ext uri="{FF2B5EF4-FFF2-40B4-BE49-F238E27FC236}">
                <a16:creationId xmlns:a16="http://schemas.microsoft.com/office/drawing/2014/main" id="{816DCCA3-E9FF-4FDC-97CF-AAF912A19C51}"/>
              </a:ext>
            </a:extLst>
          </p:cNvPr>
          <p:cNvSpPr>
            <a:spLocks noGrp="1"/>
          </p:cNvSpPr>
          <p:nvPr>
            <p:ph type="pic" sz="quarter" idx="26" hasCustomPrompt="1"/>
          </p:nvPr>
        </p:nvSpPr>
        <p:spPr>
          <a:xfrm>
            <a:off x="7169116" y="2062774"/>
            <a:ext cx="1003233" cy="349245"/>
          </a:xfrm>
          <a:noFill/>
        </p:spPr>
        <p:txBody>
          <a:bodyPr tIns="91440">
            <a:normAutofit/>
          </a:bodyPr>
          <a:lstStyle>
            <a:lvl1pPr marL="0" indent="0" algn="ctr">
              <a:buNone/>
              <a:defRPr sz="1000"/>
            </a:lvl1pPr>
          </a:lstStyle>
          <a:p>
            <a:r>
              <a:rPr lang="en-US"/>
              <a:t>Picture</a:t>
            </a:r>
          </a:p>
        </p:txBody>
      </p:sp>
      <p:sp>
        <p:nvSpPr>
          <p:cNvPr id="182" name="Picture Placeholder 2">
            <a:extLst>
              <a:ext uri="{FF2B5EF4-FFF2-40B4-BE49-F238E27FC236}">
                <a16:creationId xmlns:a16="http://schemas.microsoft.com/office/drawing/2014/main" id="{B96D5978-3759-4B80-9B7E-D29F825227BE}"/>
              </a:ext>
            </a:extLst>
          </p:cNvPr>
          <p:cNvSpPr>
            <a:spLocks noGrp="1"/>
          </p:cNvSpPr>
          <p:nvPr>
            <p:ph type="pic" sz="quarter" idx="27" hasCustomPrompt="1"/>
          </p:nvPr>
        </p:nvSpPr>
        <p:spPr>
          <a:xfrm>
            <a:off x="8293977" y="2062774"/>
            <a:ext cx="1003233" cy="349245"/>
          </a:xfrm>
          <a:noFill/>
        </p:spPr>
        <p:txBody>
          <a:bodyPr tIns="91440">
            <a:normAutofit/>
          </a:bodyPr>
          <a:lstStyle>
            <a:lvl1pPr marL="0" indent="0" algn="ctr">
              <a:buNone/>
              <a:defRPr sz="1000"/>
            </a:lvl1pPr>
          </a:lstStyle>
          <a:p>
            <a:r>
              <a:rPr lang="en-US"/>
              <a:t>Picture</a:t>
            </a:r>
          </a:p>
        </p:txBody>
      </p:sp>
      <p:sp>
        <p:nvSpPr>
          <p:cNvPr id="183" name="Picture Placeholder 2">
            <a:extLst>
              <a:ext uri="{FF2B5EF4-FFF2-40B4-BE49-F238E27FC236}">
                <a16:creationId xmlns:a16="http://schemas.microsoft.com/office/drawing/2014/main" id="{84140827-359F-47EF-BCBE-7C7F66BF1E9D}"/>
              </a:ext>
            </a:extLst>
          </p:cNvPr>
          <p:cNvSpPr>
            <a:spLocks noGrp="1"/>
          </p:cNvSpPr>
          <p:nvPr>
            <p:ph type="pic" sz="quarter" idx="28" hasCustomPrompt="1"/>
          </p:nvPr>
        </p:nvSpPr>
        <p:spPr>
          <a:xfrm>
            <a:off x="9418840" y="2062774"/>
            <a:ext cx="1003233" cy="349245"/>
          </a:xfrm>
          <a:noFill/>
        </p:spPr>
        <p:txBody>
          <a:bodyPr tIns="91440">
            <a:normAutofit/>
          </a:bodyPr>
          <a:lstStyle>
            <a:lvl1pPr marL="0" indent="0" algn="ctr">
              <a:buNone/>
              <a:defRPr sz="1000"/>
            </a:lvl1pPr>
          </a:lstStyle>
          <a:p>
            <a:r>
              <a:rPr lang="en-US"/>
              <a:t>Picture</a:t>
            </a:r>
          </a:p>
        </p:txBody>
      </p:sp>
      <p:sp>
        <p:nvSpPr>
          <p:cNvPr id="198" name="Picture Placeholder 2">
            <a:extLst>
              <a:ext uri="{FF2B5EF4-FFF2-40B4-BE49-F238E27FC236}">
                <a16:creationId xmlns:a16="http://schemas.microsoft.com/office/drawing/2014/main" id="{F2BD8AE6-4294-46C9-B444-6D7F6D0D0E4F}"/>
              </a:ext>
            </a:extLst>
          </p:cNvPr>
          <p:cNvSpPr>
            <a:spLocks noGrp="1"/>
          </p:cNvSpPr>
          <p:nvPr>
            <p:ph type="pic" sz="quarter" idx="29" hasCustomPrompt="1"/>
          </p:nvPr>
        </p:nvSpPr>
        <p:spPr>
          <a:xfrm>
            <a:off x="2669672" y="2889241"/>
            <a:ext cx="1003233" cy="349245"/>
          </a:xfrm>
          <a:noFill/>
        </p:spPr>
        <p:txBody>
          <a:bodyPr tIns="91440">
            <a:normAutofit/>
          </a:bodyPr>
          <a:lstStyle>
            <a:lvl1pPr marL="0" indent="0" algn="ctr">
              <a:buNone/>
              <a:defRPr sz="1000"/>
            </a:lvl1pPr>
          </a:lstStyle>
          <a:p>
            <a:r>
              <a:rPr lang="en-US"/>
              <a:t>Picture</a:t>
            </a:r>
          </a:p>
        </p:txBody>
      </p:sp>
      <p:sp>
        <p:nvSpPr>
          <p:cNvPr id="199" name="Picture Placeholder 2">
            <a:extLst>
              <a:ext uri="{FF2B5EF4-FFF2-40B4-BE49-F238E27FC236}">
                <a16:creationId xmlns:a16="http://schemas.microsoft.com/office/drawing/2014/main" id="{A2F06F63-0EDF-4CD0-BE63-D0CCDA1391B6}"/>
              </a:ext>
            </a:extLst>
          </p:cNvPr>
          <p:cNvSpPr>
            <a:spLocks noGrp="1"/>
          </p:cNvSpPr>
          <p:nvPr>
            <p:ph type="pic" sz="quarter" idx="30" hasCustomPrompt="1"/>
          </p:nvPr>
        </p:nvSpPr>
        <p:spPr>
          <a:xfrm>
            <a:off x="3794533" y="2889241"/>
            <a:ext cx="1003233" cy="349245"/>
          </a:xfrm>
          <a:noFill/>
        </p:spPr>
        <p:txBody>
          <a:bodyPr tIns="91440">
            <a:normAutofit/>
          </a:bodyPr>
          <a:lstStyle>
            <a:lvl1pPr marL="0" indent="0" algn="ctr">
              <a:buNone/>
              <a:defRPr sz="1000"/>
            </a:lvl1pPr>
          </a:lstStyle>
          <a:p>
            <a:r>
              <a:rPr lang="en-US"/>
              <a:t>Picture</a:t>
            </a:r>
          </a:p>
        </p:txBody>
      </p:sp>
      <p:sp>
        <p:nvSpPr>
          <p:cNvPr id="200" name="Picture Placeholder 2">
            <a:extLst>
              <a:ext uri="{FF2B5EF4-FFF2-40B4-BE49-F238E27FC236}">
                <a16:creationId xmlns:a16="http://schemas.microsoft.com/office/drawing/2014/main" id="{10FFBA42-005E-49E8-B064-D436BF582D44}"/>
              </a:ext>
            </a:extLst>
          </p:cNvPr>
          <p:cNvSpPr>
            <a:spLocks noGrp="1"/>
          </p:cNvSpPr>
          <p:nvPr>
            <p:ph type="pic" sz="quarter" idx="31" hasCustomPrompt="1"/>
          </p:nvPr>
        </p:nvSpPr>
        <p:spPr>
          <a:xfrm>
            <a:off x="4919394" y="2889241"/>
            <a:ext cx="1003233" cy="349245"/>
          </a:xfrm>
          <a:noFill/>
        </p:spPr>
        <p:txBody>
          <a:bodyPr tIns="91440">
            <a:normAutofit/>
          </a:bodyPr>
          <a:lstStyle>
            <a:lvl1pPr marL="0" indent="0" algn="ctr">
              <a:buNone/>
              <a:defRPr sz="1000"/>
            </a:lvl1pPr>
          </a:lstStyle>
          <a:p>
            <a:r>
              <a:rPr lang="en-US"/>
              <a:t>Picture</a:t>
            </a:r>
          </a:p>
        </p:txBody>
      </p:sp>
      <p:sp>
        <p:nvSpPr>
          <p:cNvPr id="201" name="Picture Placeholder 2">
            <a:extLst>
              <a:ext uri="{FF2B5EF4-FFF2-40B4-BE49-F238E27FC236}">
                <a16:creationId xmlns:a16="http://schemas.microsoft.com/office/drawing/2014/main" id="{160A10F9-2808-4E12-99EB-B44C449300F7}"/>
              </a:ext>
            </a:extLst>
          </p:cNvPr>
          <p:cNvSpPr>
            <a:spLocks noGrp="1"/>
          </p:cNvSpPr>
          <p:nvPr>
            <p:ph type="pic" sz="quarter" idx="32" hasCustomPrompt="1"/>
          </p:nvPr>
        </p:nvSpPr>
        <p:spPr>
          <a:xfrm>
            <a:off x="6044255" y="2889241"/>
            <a:ext cx="1003233" cy="349245"/>
          </a:xfrm>
          <a:noFill/>
        </p:spPr>
        <p:txBody>
          <a:bodyPr tIns="91440">
            <a:normAutofit/>
          </a:bodyPr>
          <a:lstStyle>
            <a:lvl1pPr marL="0" indent="0" algn="ctr">
              <a:buNone/>
              <a:defRPr sz="1000"/>
            </a:lvl1pPr>
          </a:lstStyle>
          <a:p>
            <a:r>
              <a:rPr lang="en-US"/>
              <a:t>Picture</a:t>
            </a:r>
          </a:p>
        </p:txBody>
      </p:sp>
      <p:sp>
        <p:nvSpPr>
          <p:cNvPr id="202" name="Picture Placeholder 2">
            <a:extLst>
              <a:ext uri="{FF2B5EF4-FFF2-40B4-BE49-F238E27FC236}">
                <a16:creationId xmlns:a16="http://schemas.microsoft.com/office/drawing/2014/main" id="{69FE8756-69FF-4043-A48A-8916D279213A}"/>
              </a:ext>
            </a:extLst>
          </p:cNvPr>
          <p:cNvSpPr>
            <a:spLocks noGrp="1"/>
          </p:cNvSpPr>
          <p:nvPr>
            <p:ph type="pic" sz="quarter" idx="33" hasCustomPrompt="1"/>
          </p:nvPr>
        </p:nvSpPr>
        <p:spPr>
          <a:xfrm>
            <a:off x="7169116" y="2889241"/>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CDA16D4C-D315-4294-B4E6-D42D34C20C9B}"/>
              </a:ext>
            </a:extLst>
          </p:cNvPr>
          <p:cNvSpPr>
            <a:spLocks noGrp="1"/>
          </p:cNvSpPr>
          <p:nvPr>
            <p:ph type="pic" sz="quarter" idx="34" hasCustomPrompt="1"/>
          </p:nvPr>
        </p:nvSpPr>
        <p:spPr>
          <a:xfrm>
            <a:off x="8293977" y="2889241"/>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FC007F89-A9F5-4D49-AE16-048D5C3E064B}"/>
              </a:ext>
            </a:extLst>
          </p:cNvPr>
          <p:cNvSpPr>
            <a:spLocks noGrp="1"/>
          </p:cNvSpPr>
          <p:nvPr>
            <p:ph type="pic" sz="quarter" idx="35" hasCustomPrompt="1"/>
          </p:nvPr>
        </p:nvSpPr>
        <p:spPr>
          <a:xfrm>
            <a:off x="9418840" y="2889241"/>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55DDDCEB-4B30-43CA-8E83-313F64D210BC}"/>
              </a:ext>
            </a:extLst>
          </p:cNvPr>
          <p:cNvSpPr>
            <a:spLocks noGrp="1"/>
          </p:cNvSpPr>
          <p:nvPr>
            <p:ph type="pic" sz="quarter" idx="36" hasCustomPrompt="1"/>
          </p:nvPr>
        </p:nvSpPr>
        <p:spPr>
          <a:xfrm>
            <a:off x="2669672" y="333711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9741A54A-6A84-4D3C-ABD0-85E4F927A598}"/>
              </a:ext>
            </a:extLst>
          </p:cNvPr>
          <p:cNvSpPr>
            <a:spLocks noGrp="1"/>
          </p:cNvSpPr>
          <p:nvPr>
            <p:ph type="pic" sz="quarter" idx="37" hasCustomPrompt="1"/>
          </p:nvPr>
        </p:nvSpPr>
        <p:spPr>
          <a:xfrm>
            <a:off x="3794533" y="333711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518112FF-24E6-42C1-BE55-3B4C789E6DC2}"/>
              </a:ext>
            </a:extLst>
          </p:cNvPr>
          <p:cNvSpPr>
            <a:spLocks noGrp="1"/>
          </p:cNvSpPr>
          <p:nvPr>
            <p:ph type="pic" sz="quarter" idx="38" hasCustomPrompt="1"/>
          </p:nvPr>
        </p:nvSpPr>
        <p:spPr>
          <a:xfrm>
            <a:off x="4919394" y="3337115"/>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274E37C2-467D-451C-BA35-7DC431897496}"/>
              </a:ext>
            </a:extLst>
          </p:cNvPr>
          <p:cNvSpPr>
            <a:spLocks noGrp="1"/>
          </p:cNvSpPr>
          <p:nvPr>
            <p:ph type="pic" sz="quarter" idx="39" hasCustomPrompt="1"/>
          </p:nvPr>
        </p:nvSpPr>
        <p:spPr>
          <a:xfrm>
            <a:off x="6044255" y="3337115"/>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594FD9B3-0860-4D92-A599-47910BA84D2F}"/>
              </a:ext>
            </a:extLst>
          </p:cNvPr>
          <p:cNvSpPr>
            <a:spLocks noGrp="1"/>
          </p:cNvSpPr>
          <p:nvPr>
            <p:ph type="pic" sz="quarter" idx="40" hasCustomPrompt="1"/>
          </p:nvPr>
        </p:nvSpPr>
        <p:spPr>
          <a:xfrm>
            <a:off x="7169116" y="3337115"/>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055F1857-FC38-4784-A1DF-A8F0FC24BC9B}"/>
              </a:ext>
            </a:extLst>
          </p:cNvPr>
          <p:cNvSpPr>
            <a:spLocks noGrp="1"/>
          </p:cNvSpPr>
          <p:nvPr>
            <p:ph type="pic" sz="quarter" idx="41" hasCustomPrompt="1"/>
          </p:nvPr>
        </p:nvSpPr>
        <p:spPr>
          <a:xfrm>
            <a:off x="8293977" y="3337115"/>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BFA0F2B7-15D8-4FE4-88BB-E0B82BB4D0FD}"/>
              </a:ext>
            </a:extLst>
          </p:cNvPr>
          <p:cNvSpPr>
            <a:spLocks noGrp="1"/>
          </p:cNvSpPr>
          <p:nvPr>
            <p:ph type="pic" sz="quarter" idx="42" hasCustomPrompt="1"/>
          </p:nvPr>
        </p:nvSpPr>
        <p:spPr>
          <a:xfrm>
            <a:off x="9418840" y="3337115"/>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1BED372E-A977-4F86-9B82-CBB9DAEA5DAA}"/>
              </a:ext>
            </a:extLst>
          </p:cNvPr>
          <p:cNvSpPr>
            <a:spLocks noGrp="1"/>
          </p:cNvSpPr>
          <p:nvPr>
            <p:ph type="pic" sz="quarter" idx="43" hasCustomPrompt="1"/>
          </p:nvPr>
        </p:nvSpPr>
        <p:spPr>
          <a:xfrm>
            <a:off x="2669672" y="419861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3C858E43-5F66-454B-A611-F8241A1C02C9}"/>
              </a:ext>
            </a:extLst>
          </p:cNvPr>
          <p:cNvSpPr>
            <a:spLocks noGrp="1"/>
          </p:cNvSpPr>
          <p:nvPr>
            <p:ph type="pic" sz="quarter" idx="44" hasCustomPrompt="1"/>
          </p:nvPr>
        </p:nvSpPr>
        <p:spPr>
          <a:xfrm>
            <a:off x="3794533" y="4198612"/>
            <a:ext cx="1003233" cy="349245"/>
          </a:xfrm>
          <a:noFill/>
        </p:spPr>
        <p:txBody>
          <a:bodyPr tIns="91440">
            <a:normAutofit/>
          </a:bodyPr>
          <a:lstStyle>
            <a:lvl1pPr marL="0" indent="0" algn="ctr">
              <a:buNone/>
              <a:defRPr sz="1000"/>
            </a:lvl1pPr>
          </a:lstStyle>
          <a:p>
            <a:r>
              <a:rPr lang="en-US"/>
              <a:t>Picture</a:t>
            </a:r>
          </a:p>
        </p:txBody>
      </p:sp>
      <p:sp>
        <p:nvSpPr>
          <p:cNvPr id="214" name="Picture Placeholder 2">
            <a:extLst>
              <a:ext uri="{FF2B5EF4-FFF2-40B4-BE49-F238E27FC236}">
                <a16:creationId xmlns:a16="http://schemas.microsoft.com/office/drawing/2014/main" id="{EDC72BA5-7112-4B03-84D9-0678BE97A4B0}"/>
              </a:ext>
            </a:extLst>
          </p:cNvPr>
          <p:cNvSpPr>
            <a:spLocks noGrp="1"/>
          </p:cNvSpPr>
          <p:nvPr>
            <p:ph type="pic" sz="quarter" idx="45" hasCustomPrompt="1"/>
          </p:nvPr>
        </p:nvSpPr>
        <p:spPr>
          <a:xfrm>
            <a:off x="4919394" y="4198612"/>
            <a:ext cx="1003233" cy="349245"/>
          </a:xfrm>
          <a:noFill/>
        </p:spPr>
        <p:txBody>
          <a:bodyPr tIns="91440">
            <a:normAutofit/>
          </a:bodyPr>
          <a:lstStyle>
            <a:lvl1pPr marL="0" indent="0" algn="ctr">
              <a:buNone/>
              <a:defRPr sz="1000"/>
            </a:lvl1pPr>
          </a:lstStyle>
          <a:p>
            <a:r>
              <a:rPr lang="en-US"/>
              <a:t>Picture</a:t>
            </a:r>
          </a:p>
        </p:txBody>
      </p:sp>
      <p:sp>
        <p:nvSpPr>
          <p:cNvPr id="215" name="Picture Placeholder 2">
            <a:extLst>
              <a:ext uri="{FF2B5EF4-FFF2-40B4-BE49-F238E27FC236}">
                <a16:creationId xmlns:a16="http://schemas.microsoft.com/office/drawing/2014/main" id="{2012FDCB-24A5-41F1-A170-504480EFA3DA}"/>
              </a:ext>
            </a:extLst>
          </p:cNvPr>
          <p:cNvSpPr>
            <a:spLocks noGrp="1"/>
          </p:cNvSpPr>
          <p:nvPr>
            <p:ph type="pic" sz="quarter" idx="46" hasCustomPrompt="1"/>
          </p:nvPr>
        </p:nvSpPr>
        <p:spPr>
          <a:xfrm>
            <a:off x="6044255" y="4198612"/>
            <a:ext cx="1003233" cy="349245"/>
          </a:xfrm>
          <a:noFill/>
        </p:spPr>
        <p:txBody>
          <a:bodyPr tIns="91440">
            <a:normAutofit/>
          </a:bodyPr>
          <a:lstStyle>
            <a:lvl1pPr marL="0" indent="0" algn="ctr">
              <a:buNone/>
              <a:defRPr sz="1000"/>
            </a:lvl1pPr>
          </a:lstStyle>
          <a:p>
            <a:r>
              <a:rPr lang="en-US"/>
              <a:t>Picture</a:t>
            </a:r>
          </a:p>
        </p:txBody>
      </p:sp>
      <p:sp>
        <p:nvSpPr>
          <p:cNvPr id="216" name="Picture Placeholder 2">
            <a:extLst>
              <a:ext uri="{FF2B5EF4-FFF2-40B4-BE49-F238E27FC236}">
                <a16:creationId xmlns:a16="http://schemas.microsoft.com/office/drawing/2014/main" id="{0F1D8DFF-8D68-4499-9DCA-51058189B30B}"/>
              </a:ext>
            </a:extLst>
          </p:cNvPr>
          <p:cNvSpPr>
            <a:spLocks noGrp="1"/>
          </p:cNvSpPr>
          <p:nvPr>
            <p:ph type="pic" sz="quarter" idx="47" hasCustomPrompt="1"/>
          </p:nvPr>
        </p:nvSpPr>
        <p:spPr>
          <a:xfrm>
            <a:off x="7169116" y="4198612"/>
            <a:ext cx="1003233" cy="349245"/>
          </a:xfrm>
          <a:noFill/>
        </p:spPr>
        <p:txBody>
          <a:bodyPr tIns="91440">
            <a:normAutofit/>
          </a:bodyPr>
          <a:lstStyle>
            <a:lvl1pPr marL="0" indent="0" algn="ctr">
              <a:buNone/>
              <a:defRPr sz="1000"/>
            </a:lvl1pPr>
          </a:lstStyle>
          <a:p>
            <a:r>
              <a:rPr lang="en-US"/>
              <a:t>Picture</a:t>
            </a:r>
          </a:p>
        </p:txBody>
      </p:sp>
      <p:sp>
        <p:nvSpPr>
          <p:cNvPr id="217" name="Picture Placeholder 2">
            <a:extLst>
              <a:ext uri="{FF2B5EF4-FFF2-40B4-BE49-F238E27FC236}">
                <a16:creationId xmlns:a16="http://schemas.microsoft.com/office/drawing/2014/main" id="{BBC90D4E-BCEC-4C77-BA1B-6BFE059B15C9}"/>
              </a:ext>
            </a:extLst>
          </p:cNvPr>
          <p:cNvSpPr>
            <a:spLocks noGrp="1"/>
          </p:cNvSpPr>
          <p:nvPr>
            <p:ph type="pic" sz="quarter" idx="48" hasCustomPrompt="1"/>
          </p:nvPr>
        </p:nvSpPr>
        <p:spPr>
          <a:xfrm>
            <a:off x="8293977" y="4198612"/>
            <a:ext cx="1003233" cy="349245"/>
          </a:xfrm>
          <a:noFill/>
        </p:spPr>
        <p:txBody>
          <a:bodyPr tIns="91440">
            <a:normAutofit/>
          </a:bodyPr>
          <a:lstStyle>
            <a:lvl1pPr marL="0" indent="0" algn="ctr">
              <a:buNone/>
              <a:defRPr sz="1000"/>
            </a:lvl1pPr>
          </a:lstStyle>
          <a:p>
            <a:r>
              <a:rPr lang="en-US"/>
              <a:t>Picture</a:t>
            </a:r>
          </a:p>
        </p:txBody>
      </p:sp>
      <p:sp>
        <p:nvSpPr>
          <p:cNvPr id="218" name="Picture Placeholder 2">
            <a:extLst>
              <a:ext uri="{FF2B5EF4-FFF2-40B4-BE49-F238E27FC236}">
                <a16:creationId xmlns:a16="http://schemas.microsoft.com/office/drawing/2014/main" id="{4BB29D81-5CC6-4296-9923-A80E8AE131DF}"/>
              </a:ext>
            </a:extLst>
          </p:cNvPr>
          <p:cNvSpPr>
            <a:spLocks noGrp="1"/>
          </p:cNvSpPr>
          <p:nvPr>
            <p:ph type="pic" sz="quarter" idx="49" hasCustomPrompt="1"/>
          </p:nvPr>
        </p:nvSpPr>
        <p:spPr>
          <a:xfrm>
            <a:off x="9418840" y="4198612"/>
            <a:ext cx="1003233" cy="349245"/>
          </a:xfrm>
          <a:noFill/>
        </p:spPr>
        <p:txBody>
          <a:bodyPr tIns="91440">
            <a:normAutofit/>
          </a:bodyPr>
          <a:lstStyle>
            <a:lvl1pPr marL="0" indent="0" algn="ctr">
              <a:buNone/>
              <a:defRPr sz="1000"/>
            </a:lvl1pPr>
          </a:lstStyle>
          <a:p>
            <a:r>
              <a:rPr lang="en-US"/>
              <a:t>Picture</a:t>
            </a:r>
          </a:p>
        </p:txBody>
      </p:sp>
      <p:sp>
        <p:nvSpPr>
          <p:cNvPr id="219" name="Picture Placeholder 2">
            <a:extLst>
              <a:ext uri="{FF2B5EF4-FFF2-40B4-BE49-F238E27FC236}">
                <a16:creationId xmlns:a16="http://schemas.microsoft.com/office/drawing/2014/main" id="{6FA59CC7-6E60-4D82-A92C-F31776AB1D1B}"/>
              </a:ext>
            </a:extLst>
          </p:cNvPr>
          <p:cNvSpPr>
            <a:spLocks noGrp="1"/>
          </p:cNvSpPr>
          <p:nvPr>
            <p:ph type="pic" sz="quarter" idx="50" hasCustomPrompt="1"/>
          </p:nvPr>
        </p:nvSpPr>
        <p:spPr>
          <a:xfrm>
            <a:off x="2669672" y="4646486"/>
            <a:ext cx="1003233" cy="349245"/>
          </a:xfrm>
          <a:noFill/>
        </p:spPr>
        <p:txBody>
          <a:bodyPr tIns="91440">
            <a:normAutofit/>
          </a:bodyPr>
          <a:lstStyle>
            <a:lvl1pPr marL="0" indent="0" algn="ctr">
              <a:buNone/>
              <a:defRPr sz="1000"/>
            </a:lvl1pPr>
          </a:lstStyle>
          <a:p>
            <a:r>
              <a:rPr lang="en-US"/>
              <a:t>Picture</a:t>
            </a:r>
          </a:p>
        </p:txBody>
      </p:sp>
      <p:sp>
        <p:nvSpPr>
          <p:cNvPr id="220" name="Picture Placeholder 2">
            <a:extLst>
              <a:ext uri="{FF2B5EF4-FFF2-40B4-BE49-F238E27FC236}">
                <a16:creationId xmlns:a16="http://schemas.microsoft.com/office/drawing/2014/main" id="{3E06D123-C49C-4408-AFE1-9BC210C5E5AA}"/>
              </a:ext>
            </a:extLst>
          </p:cNvPr>
          <p:cNvSpPr>
            <a:spLocks noGrp="1"/>
          </p:cNvSpPr>
          <p:nvPr>
            <p:ph type="pic" sz="quarter" idx="51" hasCustomPrompt="1"/>
          </p:nvPr>
        </p:nvSpPr>
        <p:spPr>
          <a:xfrm>
            <a:off x="3794533" y="4646486"/>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C736194-69A0-49DA-ADAA-EB44293C1F37}"/>
              </a:ext>
            </a:extLst>
          </p:cNvPr>
          <p:cNvSpPr>
            <a:spLocks noGrp="1"/>
          </p:cNvSpPr>
          <p:nvPr>
            <p:ph type="pic" sz="quarter" idx="52" hasCustomPrompt="1"/>
          </p:nvPr>
        </p:nvSpPr>
        <p:spPr>
          <a:xfrm>
            <a:off x="4919394" y="4646486"/>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5B6E78A8-8F1C-444C-B2FE-5B21407281C6}"/>
              </a:ext>
            </a:extLst>
          </p:cNvPr>
          <p:cNvSpPr>
            <a:spLocks noGrp="1"/>
          </p:cNvSpPr>
          <p:nvPr>
            <p:ph type="pic" sz="quarter" idx="53" hasCustomPrompt="1"/>
          </p:nvPr>
        </p:nvSpPr>
        <p:spPr>
          <a:xfrm>
            <a:off x="6044255" y="4646486"/>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8E5DEEC4-45A7-401C-A819-8E030BC77E61}"/>
              </a:ext>
            </a:extLst>
          </p:cNvPr>
          <p:cNvSpPr>
            <a:spLocks noGrp="1"/>
          </p:cNvSpPr>
          <p:nvPr>
            <p:ph type="pic" sz="quarter" idx="54" hasCustomPrompt="1"/>
          </p:nvPr>
        </p:nvSpPr>
        <p:spPr>
          <a:xfrm>
            <a:off x="7169116" y="4646486"/>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B1273C15-4850-4259-9382-43084F9E8B22}"/>
              </a:ext>
            </a:extLst>
          </p:cNvPr>
          <p:cNvSpPr>
            <a:spLocks noGrp="1"/>
          </p:cNvSpPr>
          <p:nvPr>
            <p:ph type="pic" sz="quarter" idx="55" hasCustomPrompt="1"/>
          </p:nvPr>
        </p:nvSpPr>
        <p:spPr>
          <a:xfrm>
            <a:off x="8293977" y="4646486"/>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E48DF192-5DE8-4607-B5E4-A203EEAA370E}"/>
              </a:ext>
            </a:extLst>
          </p:cNvPr>
          <p:cNvSpPr>
            <a:spLocks noGrp="1"/>
          </p:cNvSpPr>
          <p:nvPr>
            <p:ph type="pic" sz="quarter" idx="56" hasCustomPrompt="1"/>
          </p:nvPr>
        </p:nvSpPr>
        <p:spPr>
          <a:xfrm>
            <a:off x="9418840" y="4646486"/>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26B91C51-4F81-4C55-9249-82305D932168}"/>
              </a:ext>
            </a:extLst>
          </p:cNvPr>
          <p:cNvSpPr>
            <a:spLocks noGrp="1"/>
          </p:cNvSpPr>
          <p:nvPr>
            <p:ph type="pic" sz="quarter" idx="57" hasCustomPrompt="1"/>
          </p:nvPr>
        </p:nvSpPr>
        <p:spPr>
          <a:xfrm>
            <a:off x="2669672" y="55081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75EB6C4F-B56A-4655-AA7C-0F300C41EC5E}"/>
              </a:ext>
            </a:extLst>
          </p:cNvPr>
          <p:cNvSpPr>
            <a:spLocks noGrp="1"/>
          </p:cNvSpPr>
          <p:nvPr>
            <p:ph type="pic" sz="quarter" idx="58" hasCustomPrompt="1"/>
          </p:nvPr>
        </p:nvSpPr>
        <p:spPr>
          <a:xfrm>
            <a:off x="3794533" y="55081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EA8FCFA8-38A7-4231-ADA3-CBD590A23A07}"/>
              </a:ext>
            </a:extLst>
          </p:cNvPr>
          <p:cNvSpPr>
            <a:spLocks noGrp="1"/>
          </p:cNvSpPr>
          <p:nvPr>
            <p:ph type="pic" sz="quarter" idx="59" hasCustomPrompt="1"/>
          </p:nvPr>
        </p:nvSpPr>
        <p:spPr>
          <a:xfrm>
            <a:off x="4919394" y="5508161"/>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D9F8E764-CD87-4AD3-85A3-373A2A5DF708}"/>
              </a:ext>
            </a:extLst>
          </p:cNvPr>
          <p:cNvSpPr>
            <a:spLocks noGrp="1"/>
          </p:cNvSpPr>
          <p:nvPr>
            <p:ph type="pic" sz="quarter" idx="60" hasCustomPrompt="1"/>
          </p:nvPr>
        </p:nvSpPr>
        <p:spPr>
          <a:xfrm>
            <a:off x="6044255" y="5508161"/>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C3231C21-750B-45C2-82A9-EB3EE1202730}"/>
              </a:ext>
            </a:extLst>
          </p:cNvPr>
          <p:cNvSpPr>
            <a:spLocks noGrp="1"/>
          </p:cNvSpPr>
          <p:nvPr>
            <p:ph type="pic" sz="quarter" idx="61" hasCustomPrompt="1"/>
          </p:nvPr>
        </p:nvSpPr>
        <p:spPr>
          <a:xfrm>
            <a:off x="7169116" y="5508161"/>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9D277E77-F89F-44D0-A1FA-6E457A530A0A}"/>
              </a:ext>
            </a:extLst>
          </p:cNvPr>
          <p:cNvSpPr>
            <a:spLocks noGrp="1"/>
          </p:cNvSpPr>
          <p:nvPr>
            <p:ph type="pic" sz="quarter" idx="62" hasCustomPrompt="1"/>
          </p:nvPr>
        </p:nvSpPr>
        <p:spPr>
          <a:xfrm>
            <a:off x="8293977" y="5508161"/>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0DAA6055-3427-4A8C-8690-6180248CC16B}"/>
              </a:ext>
            </a:extLst>
          </p:cNvPr>
          <p:cNvSpPr>
            <a:spLocks noGrp="1"/>
          </p:cNvSpPr>
          <p:nvPr>
            <p:ph type="pic" sz="quarter" idx="63" hasCustomPrompt="1"/>
          </p:nvPr>
        </p:nvSpPr>
        <p:spPr>
          <a:xfrm>
            <a:off x="9418840" y="5508161"/>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47992413-1066-4FDD-B3B3-B653B8706992}"/>
              </a:ext>
            </a:extLst>
          </p:cNvPr>
          <p:cNvSpPr>
            <a:spLocks noGrp="1"/>
          </p:cNvSpPr>
          <p:nvPr>
            <p:ph type="pic" sz="quarter" idx="64" hasCustomPrompt="1"/>
          </p:nvPr>
        </p:nvSpPr>
        <p:spPr>
          <a:xfrm>
            <a:off x="2669672" y="59560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ADBB1436-17E7-47E2-9AF7-33F010F71BD6}"/>
              </a:ext>
            </a:extLst>
          </p:cNvPr>
          <p:cNvSpPr>
            <a:spLocks noGrp="1"/>
          </p:cNvSpPr>
          <p:nvPr>
            <p:ph type="pic" sz="quarter" idx="65" hasCustomPrompt="1"/>
          </p:nvPr>
        </p:nvSpPr>
        <p:spPr>
          <a:xfrm>
            <a:off x="3794533" y="5956035"/>
            <a:ext cx="1003233" cy="349245"/>
          </a:xfrm>
          <a:noFill/>
        </p:spPr>
        <p:txBody>
          <a:bodyPr tIns="91440">
            <a:normAutofit/>
          </a:bodyPr>
          <a:lstStyle>
            <a:lvl1pPr marL="0" indent="0" algn="ctr">
              <a:buNone/>
              <a:defRPr sz="1000"/>
            </a:lvl1pPr>
          </a:lstStyle>
          <a:p>
            <a:r>
              <a:rPr lang="en-US"/>
              <a:t>Picture</a:t>
            </a:r>
          </a:p>
        </p:txBody>
      </p:sp>
      <p:sp>
        <p:nvSpPr>
          <p:cNvPr id="235" name="Picture Placeholder 2">
            <a:extLst>
              <a:ext uri="{FF2B5EF4-FFF2-40B4-BE49-F238E27FC236}">
                <a16:creationId xmlns:a16="http://schemas.microsoft.com/office/drawing/2014/main" id="{8941AFAA-3A46-4DFD-9F91-3F8C4A13E404}"/>
              </a:ext>
            </a:extLst>
          </p:cNvPr>
          <p:cNvSpPr>
            <a:spLocks noGrp="1"/>
          </p:cNvSpPr>
          <p:nvPr>
            <p:ph type="pic" sz="quarter" idx="66" hasCustomPrompt="1"/>
          </p:nvPr>
        </p:nvSpPr>
        <p:spPr>
          <a:xfrm>
            <a:off x="4919394" y="5956035"/>
            <a:ext cx="1003233" cy="349245"/>
          </a:xfrm>
          <a:noFill/>
        </p:spPr>
        <p:txBody>
          <a:bodyPr tIns="91440">
            <a:normAutofit/>
          </a:bodyPr>
          <a:lstStyle>
            <a:lvl1pPr marL="0" indent="0" algn="ctr">
              <a:buNone/>
              <a:defRPr sz="1000"/>
            </a:lvl1pPr>
          </a:lstStyle>
          <a:p>
            <a:r>
              <a:rPr lang="en-US"/>
              <a:t>Picture</a:t>
            </a:r>
          </a:p>
        </p:txBody>
      </p:sp>
      <p:sp>
        <p:nvSpPr>
          <p:cNvPr id="236" name="Picture Placeholder 2">
            <a:extLst>
              <a:ext uri="{FF2B5EF4-FFF2-40B4-BE49-F238E27FC236}">
                <a16:creationId xmlns:a16="http://schemas.microsoft.com/office/drawing/2014/main" id="{27632E1C-8EEC-4D19-831F-D75FD35D4606}"/>
              </a:ext>
            </a:extLst>
          </p:cNvPr>
          <p:cNvSpPr>
            <a:spLocks noGrp="1"/>
          </p:cNvSpPr>
          <p:nvPr>
            <p:ph type="pic" sz="quarter" idx="67" hasCustomPrompt="1"/>
          </p:nvPr>
        </p:nvSpPr>
        <p:spPr>
          <a:xfrm>
            <a:off x="6044255" y="5956035"/>
            <a:ext cx="1003233" cy="349245"/>
          </a:xfrm>
          <a:noFill/>
        </p:spPr>
        <p:txBody>
          <a:bodyPr tIns="91440">
            <a:normAutofit/>
          </a:bodyPr>
          <a:lstStyle>
            <a:lvl1pPr marL="0" indent="0" algn="ctr">
              <a:buNone/>
              <a:defRPr sz="1000"/>
            </a:lvl1pPr>
          </a:lstStyle>
          <a:p>
            <a:r>
              <a:rPr lang="en-US"/>
              <a:t>Picture</a:t>
            </a:r>
          </a:p>
        </p:txBody>
      </p:sp>
      <p:sp>
        <p:nvSpPr>
          <p:cNvPr id="237" name="Picture Placeholder 2">
            <a:extLst>
              <a:ext uri="{FF2B5EF4-FFF2-40B4-BE49-F238E27FC236}">
                <a16:creationId xmlns:a16="http://schemas.microsoft.com/office/drawing/2014/main" id="{63B81065-12F2-4131-98A1-28C9C8FEB82B}"/>
              </a:ext>
            </a:extLst>
          </p:cNvPr>
          <p:cNvSpPr>
            <a:spLocks noGrp="1"/>
          </p:cNvSpPr>
          <p:nvPr>
            <p:ph type="pic" sz="quarter" idx="68" hasCustomPrompt="1"/>
          </p:nvPr>
        </p:nvSpPr>
        <p:spPr>
          <a:xfrm>
            <a:off x="7169116" y="5956035"/>
            <a:ext cx="1003233" cy="349245"/>
          </a:xfrm>
          <a:noFill/>
        </p:spPr>
        <p:txBody>
          <a:bodyPr tIns="91440">
            <a:normAutofit/>
          </a:bodyPr>
          <a:lstStyle>
            <a:lvl1pPr marL="0" indent="0" algn="ctr">
              <a:buNone/>
              <a:defRPr sz="1000"/>
            </a:lvl1pPr>
          </a:lstStyle>
          <a:p>
            <a:r>
              <a:rPr lang="en-US"/>
              <a:t>Picture</a:t>
            </a:r>
          </a:p>
        </p:txBody>
      </p:sp>
      <p:sp>
        <p:nvSpPr>
          <p:cNvPr id="238" name="Picture Placeholder 2">
            <a:extLst>
              <a:ext uri="{FF2B5EF4-FFF2-40B4-BE49-F238E27FC236}">
                <a16:creationId xmlns:a16="http://schemas.microsoft.com/office/drawing/2014/main" id="{344FFA74-89F8-4413-B0EB-295C75D0B3FB}"/>
              </a:ext>
            </a:extLst>
          </p:cNvPr>
          <p:cNvSpPr>
            <a:spLocks noGrp="1"/>
          </p:cNvSpPr>
          <p:nvPr>
            <p:ph type="pic" sz="quarter" idx="69" hasCustomPrompt="1"/>
          </p:nvPr>
        </p:nvSpPr>
        <p:spPr>
          <a:xfrm>
            <a:off x="8293977" y="5956035"/>
            <a:ext cx="1003233" cy="349245"/>
          </a:xfrm>
          <a:noFill/>
        </p:spPr>
        <p:txBody>
          <a:bodyPr tIns="91440">
            <a:normAutofit/>
          </a:bodyPr>
          <a:lstStyle>
            <a:lvl1pPr marL="0" indent="0" algn="ctr">
              <a:buNone/>
              <a:defRPr sz="1000"/>
            </a:lvl1pPr>
          </a:lstStyle>
          <a:p>
            <a:r>
              <a:rPr lang="en-US"/>
              <a:t>Picture</a:t>
            </a:r>
          </a:p>
        </p:txBody>
      </p:sp>
      <p:sp>
        <p:nvSpPr>
          <p:cNvPr id="239" name="Picture Placeholder 2">
            <a:extLst>
              <a:ext uri="{FF2B5EF4-FFF2-40B4-BE49-F238E27FC236}">
                <a16:creationId xmlns:a16="http://schemas.microsoft.com/office/drawing/2014/main" id="{34B5D1A7-A8E5-4F95-A7B0-F5EE44AECD4A}"/>
              </a:ext>
            </a:extLst>
          </p:cNvPr>
          <p:cNvSpPr>
            <a:spLocks noGrp="1"/>
          </p:cNvSpPr>
          <p:nvPr>
            <p:ph type="pic" sz="quarter" idx="70" hasCustomPrompt="1"/>
          </p:nvPr>
        </p:nvSpPr>
        <p:spPr>
          <a:xfrm>
            <a:off x="9418840" y="5956035"/>
            <a:ext cx="1003233" cy="349245"/>
          </a:xfrm>
          <a:noFill/>
        </p:spPr>
        <p:txBody>
          <a:bodyPr tIns="91440">
            <a:normAutofit/>
          </a:bodyPr>
          <a:lstStyle>
            <a:lvl1pPr marL="0" indent="0" algn="ctr">
              <a:buNone/>
              <a:defRPr sz="1000"/>
            </a:lvl1pPr>
          </a:lstStyle>
          <a:p>
            <a:r>
              <a:rPr lang="en-US"/>
              <a:t>Picture</a:t>
            </a:r>
          </a:p>
        </p:txBody>
      </p:sp>
      <p:pic>
        <p:nvPicPr>
          <p:cNvPr id="162" name="Picture 161" descr="Logo&#10;&#10;Description automatically generated with medium confidence">
            <a:extLst>
              <a:ext uri="{FF2B5EF4-FFF2-40B4-BE49-F238E27FC236}">
                <a16:creationId xmlns:a16="http://schemas.microsoft.com/office/drawing/2014/main" id="{D699E0BB-F278-4FCC-91F8-876654A67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64" name="Title 1">
            <a:extLst>
              <a:ext uri="{FF2B5EF4-FFF2-40B4-BE49-F238E27FC236}">
                <a16:creationId xmlns:a16="http://schemas.microsoft.com/office/drawing/2014/main" id="{BEC1C540-84F6-4B19-A8CF-03AB22F7998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5331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0"/>
                                        </p:tgtEl>
                                        <p:attrNameLst>
                                          <p:attrName>style.visibility</p:attrName>
                                        </p:attrNameLst>
                                      </p:cBhvr>
                                      <p:to>
                                        <p:strVal val="visible"/>
                                      </p:to>
                                    </p:set>
                                    <p:animEffect transition="in" filter="fade">
                                      <p:cBhvr>
                                        <p:cTn id="13" dur="500"/>
                                        <p:tgtEl>
                                          <p:spTgt spid="1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fade">
                                      <p:cBhvr>
                                        <p:cTn id="16" dur="500"/>
                                        <p:tgtEl>
                                          <p:spTgt spid="1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fade">
                                      <p:cBhvr>
                                        <p:cTn id="25" dur="500"/>
                                        <p:tgtEl>
                                          <p:spTgt spid="1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fade">
                                      <p:cBhvr>
                                        <p:cTn id="28" dur="500"/>
                                        <p:tgtEl>
                                          <p:spTgt spid="1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7"/>
                                        </p:tgtEl>
                                        <p:attrNameLst>
                                          <p:attrName>style.visibility</p:attrName>
                                        </p:attrNameLst>
                                      </p:cBhvr>
                                      <p:to>
                                        <p:strVal val="visible"/>
                                      </p:to>
                                    </p:set>
                                    <p:animEffect transition="in" filter="fade">
                                      <p:cBhvr>
                                        <p:cTn id="34" dur="500"/>
                                        <p:tgtEl>
                                          <p:spTgt spid="17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500"/>
                                        <p:tgtEl>
                                          <p:spTgt spid="1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fade">
                                      <p:cBhvr>
                                        <p:cTn id="46" dur="500"/>
                                        <p:tgtEl>
                                          <p:spTgt spid="1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500"/>
                                        <p:tgtEl>
                                          <p:spTgt spid="1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500"/>
                                        <p:tgtEl>
                                          <p:spTgt spid="18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wipe(up)">
                                      <p:cBhvr>
                                        <p:cTn id="57" dur="750"/>
                                        <p:tgtEl>
                                          <p:spTgt spid="169"/>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67">
                                            <p:txEl>
                                              <p:pRg st="0" end="0"/>
                                            </p:txEl>
                                          </p:spTgt>
                                        </p:tgtEl>
                                        <p:attrNameLst>
                                          <p:attrName>style.visibility</p:attrName>
                                        </p:attrNameLst>
                                      </p:cBhvr>
                                      <p:to>
                                        <p:strVal val="visible"/>
                                      </p:to>
                                    </p:set>
                                    <p:animEffect transition="in" filter="wipe(up)">
                                      <p:cBhvr>
                                        <p:cTn id="60" dur="750"/>
                                        <p:tgtEl>
                                          <p:spTgt spid="167">
                                            <p:txEl>
                                              <p:pRg st="0" end="0"/>
                                            </p:txEl>
                                          </p:spTgt>
                                        </p:tgtEl>
                                      </p:cBhvr>
                                    </p:animEffect>
                                  </p:childTnLst>
                                </p:cTn>
                              </p:par>
                            </p:childTnLst>
                          </p:cTn>
                        </p:par>
                        <p:par>
                          <p:cTn id="61" fill="hold">
                            <p:stCondLst>
                              <p:cond delay="750"/>
                            </p:stCondLst>
                            <p:childTnLst>
                              <p:par>
                                <p:cTn id="62" presetID="10" presetClass="entr" presetSubtype="0" fill="hold"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fade">
                                      <p:cBhvr>
                                        <p:cTn id="67" dur="500"/>
                                        <p:tgtEl>
                                          <p:spTgt spid="1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6"/>
                                        </p:tgtEl>
                                        <p:attrNameLst>
                                          <p:attrName>style.visibility</p:attrName>
                                        </p:attrNameLst>
                                      </p:cBhvr>
                                      <p:to>
                                        <p:strVal val="visible"/>
                                      </p:to>
                                    </p:set>
                                    <p:animEffect transition="in" filter="fade">
                                      <p:cBhvr>
                                        <p:cTn id="70" dur="500"/>
                                        <p:tgtEl>
                                          <p:spTgt spid="2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7"/>
                                        </p:tgtEl>
                                        <p:attrNameLst>
                                          <p:attrName>style.visibility</p:attrName>
                                        </p:attrNameLst>
                                      </p:cBhvr>
                                      <p:to>
                                        <p:strVal val="visible"/>
                                      </p:to>
                                    </p:set>
                                    <p:animEffect transition="in" filter="fade">
                                      <p:cBhvr>
                                        <p:cTn id="73" dur="500"/>
                                        <p:tgtEl>
                                          <p:spTgt spid="2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8"/>
                                        </p:tgtEl>
                                        <p:attrNameLst>
                                          <p:attrName>style.visibility</p:attrName>
                                        </p:attrNameLst>
                                      </p:cBhvr>
                                      <p:to>
                                        <p:strVal val="visible"/>
                                      </p:to>
                                    </p:set>
                                    <p:animEffect transition="in" filter="fade">
                                      <p:cBhvr>
                                        <p:cTn id="76" dur="500"/>
                                        <p:tgtEl>
                                          <p:spTgt spid="2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9"/>
                                        </p:tgtEl>
                                        <p:attrNameLst>
                                          <p:attrName>style.visibility</p:attrName>
                                        </p:attrNameLst>
                                      </p:cBhvr>
                                      <p:to>
                                        <p:strVal val="visible"/>
                                      </p:to>
                                    </p:set>
                                    <p:animEffect transition="in" filter="fade">
                                      <p:cBhvr>
                                        <p:cTn id="79" dur="500"/>
                                        <p:tgtEl>
                                          <p:spTgt spid="22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0"/>
                                        </p:tgtEl>
                                        <p:attrNameLst>
                                          <p:attrName>style.visibility</p:attrName>
                                        </p:attrNameLst>
                                      </p:cBhvr>
                                      <p:to>
                                        <p:strVal val="visible"/>
                                      </p:to>
                                    </p:set>
                                    <p:animEffect transition="in" filter="fade">
                                      <p:cBhvr>
                                        <p:cTn id="82" dur="500"/>
                                        <p:tgtEl>
                                          <p:spTgt spid="2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1"/>
                                        </p:tgtEl>
                                        <p:attrNameLst>
                                          <p:attrName>style.visibility</p:attrName>
                                        </p:attrNameLst>
                                      </p:cBhvr>
                                      <p:to>
                                        <p:strVal val="visible"/>
                                      </p:to>
                                    </p:set>
                                    <p:animEffect transition="in" filter="fade">
                                      <p:cBhvr>
                                        <p:cTn id="85" dur="500"/>
                                        <p:tgtEl>
                                          <p:spTgt spid="23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2"/>
                                        </p:tgtEl>
                                        <p:attrNameLst>
                                          <p:attrName>style.visibility</p:attrName>
                                        </p:attrNameLst>
                                      </p:cBhvr>
                                      <p:to>
                                        <p:strVal val="visible"/>
                                      </p:to>
                                    </p:set>
                                    <p:animEffect transition="in" filter="fade">
                                      <p:cBhvr>
                                        <p:cTn id="88" dur="500"/>
                                        <p:tgtEl>
                                          <p:spTgt spid="2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3"/>
                                        </p:tgtEl>
                                        <p:attrNameLst>
                                          <p:attrName>style.visibility</p:attrName>
                                        </p:attrNameLst>
                                      </p:cBhvr>
                                      <p:to>
                                        <p:strVal val="visible"/>
                                      </p:to>
                                    </p:set>
                                    <p:animEffect transition="in" filter="fade">
                                      <p:cBhvr>
                                        <p:cTn id="91" dur="500"/>
                                        <p:tgtEl>
                                          <p:spTgt spid="2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4"/>
                                        </p:tgtEl>
                                        <p:attrNameLst>
                                          <p:attrName>style.visibility</p:attrName>
                                        </p:attrNameLst>
                                      </p:cBhvr>
                                      <p:to>
                                        <p:strVal val="visible"/>
                                      </p:to>
                                    </p:set>
                                    <p:animEffect transition="in" filter="fade">
                                      <p:cBhvr>
                                        <p:cTn id="94" dur="500"/>
                                        <p:tgtEl>
                                          <p:spTgt spid="2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5"/>
                                        </p:tgtEl>
                                        <p:attrNameLst>
                                          <p:attrName>style.visibility</p:attrName>
                                        </p:attrNameLst>
                                      </p:cBhvr>
                                      <p:to>
                                        <p:strVal val="visible"/>
                                      </p:to>
                                    </p:set>
                                    <p:animEffect transition="in" filter="fade">
                                      <p:cBhvr>
                                        <p:cTn id="97" dur="500"/>
                                        <p:tgtEl>
                                          <p:spTgt spid="2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36"/>
                                        </p:tgtEl>
                                        <p:attrNameLst>
                                          <p:attrName>style.visibility</p:attrName>
                                        </p:attrNameLst>
                                      </p:cBhvr>
                                      <p:to>
                                        <p:strVal val="visible"/>
                                      </p:to>
                                    </p:set>
                                    <p:animEffect transition="in" filter="fade">
                                      <p:cBhvr>
                                        <p:cTn id="100" dur="500"/>
                                        <p:tgtEl>
                                          <p:spTgt spid="2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37"/>
                                        </p:tgtEl>
                                        <p:attrNameLst>
                                          <p:attrName>style.visibility</p:attrName>
                                        </p:attrNameLst>
                                      </p:cBhvr>
                                      <p:to>
                                        <p:strVal val="visible"/>
                                      </p:to>
                                    </p:set>
                                    <p:animEffect transition="in" filter="fade">
                                      <p:cBhvr>
                                        <p:cTn id="103" dur="500"/>
                                        <p:tgtEl>
                                          <p:spTgt spid="2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38"/>
                                        </p:tgtEl>
                                        <p:attrNameLst>
                                          <p:attrName>style.visibility</p:attrName>
                                        </p:attrNameLst>
                                      </p:cBhvr>
                                      <p:to>
                                        <p:strVal val="visible"/>
                                      </p:to>
                                    </p:set>
                                    <p:animEffect transition="in" filter="fade">
                                      <p:cBhvr>
                                        <p:cTn id="106" dur="500"/>
                                        <p:tgtEl>
                                          <p:spTgt spid="23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39"/>
                                        </p:tgtEl>
                                        <p:attrNameLst>
                                          <p:attrName>style.visibility</p:attrName>
                                        </p:attrNameLst>
                                      </p:cBhvr>
                                      <p:to>
                                        <p:strVal val="visible"/>
                                      </p:to>
                                    </p:set>
                                    <p:animEffect transition="in" filter="fade">
                                      <p:cBhvr>
                                        <p:cTn id="109" dur="500"/>
                                        <p:tgtEl>
                                          <p:spTgt spid="23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wipe(down)">
                                      <p:cBhvr>
                                        <p:cTn id="114" dur="500"/>
                                        <p:tgtEl>
                                          <p:spTgt spid="99"/>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500"/>
                                        <p:tgtEl>
                                          <p:spTgt spid="51"/>
                                        </p:tgtEl>
                                      </p:cBhvr>
                                    </p:animEffect>
                                  </p:childTnLst>
                                </p:cTn>
                              </p:par>
                              <p:par>
                                <p:cTn id="119" presetID="10"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fade">
                                      <p:cBhvr>
                                        <p:cTn id="121" dur="500"/>
                                        <p:tgtEl>
                                          <p:spTgt spid="13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12"/>
                                        </p:tgtEl>
                                        <p:attrNameLst>
                                          <p:attrName>style.visibility</p:attrName>
                                        </p:attrNameLst>
                                      </p:cBhvr>
                                      <p:to>
                                        <p:strVal val="visible"/>
                                      </p:to>
                                    </p:set>
                                    <p:animEffect transition="in" filter="fade">
                                      <p:cBhvr>
                                        <p:cTn id="124" dur="500"/>
                                        <p:tgtEl>
                                          <p:spTgt spid="2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3"/>
                                        </p:tgtEl>
                                        <p:attrNameLst>
                                          <p:attrName>style.visibility</p:attrName>
                                        </p:attrNameLst>
                                      </p:cBhvr>
                                      <p:to>
                                        <p:strVal val="visible"/>
                                      </p:to>
                                    </p:set>
                                    <p:animEffect transition="in" filter="fade">
                                      <p:cBhvr>
                                        <p:cTn id="127" dur="500"/>
                                        <p:tgtEl>
                                          <p:spTgt spid="21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4"/>
                                        </p:tgtEl>
                                        <p:attrNameLst>
                                          <p:attrName>style.visibility</p:attrName>
                                        </p:attrNameLst>
                                      </p:cBhvr>
                                      <p:to>
                                        <p:strVal val="visible"/>
                                      </p:to>
                                    </p:set>
                                    <p:animEffect transition="in" filter="fade">
                                      <p:cBhvr>
                                        <p:cTn id="130" dur="500"/>
                                        <p:tgtEl>
                                          <p:spTgt spid="21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5"/>
                                        </p:tgtEl>
                                        <p:attrNameLst>
                                          <p:attrName>style.visibility</p:attrName>
                                        </p:attrNameLst>
                                      </p:cBhvr>
                                      <p:to>
                                        <p:strVal val="visible"/>
                                      </p:to>
                                    </p:set>
                                    <p:animEffect transition="in" filter="fade">
                                      <p:cBhvr>
                                        <p:cTn id="133" dur="500"/>
                                        <p:tgtEl>
                                          <p:spTgt spid="2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6"/>
                                        </p:tgtEl>
                                        <p:attrNameLst>
                                          <p:attrName>style.visibility</p:attrName>
                                        </p:attrNameLst>
                                      </p:cBhvr>
                                      <p:to>
                                        <p:strVal val="visible"/>
                                      </p:to>
                                    </p:set>
                                    <p:animEffect transition="in" filter="fade">
                                      <p:cBhvr>
                                        <p:cTn id="136" dur="500"/>
                                        <p:tgtEl>
                                          <p:spTgt spid="21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17"/>
                                        </p:tgtEl>
                                        <p:attrNameLst>
                                          <p:attrName>style.visibility</p:attrName>
                                        </p:attrNameLst>
                                      </p:cBhvr>
                                      <p:to>
                                        <p:strVal val="visible"/>
                                      </p:to>
                                    </p:set>
                                    <p:animEffect transition="in" filter="fade">
                                      <p:cBhvr>
                                        <p:cTn id="139" dur="500"/>
                                        <p:tgtEl>
                                          <p:spTgt spid="2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18"/>
                                        </p:tgtEl>
                                        <p:attrNameLst>
                                          <p:attrName>style.visibility</p:attrName>
                                        </p:attrNameLst>
                                      </p:cBhvr>
                                      <p:to>
                                        <p:strVal val="visible"/>
                                      </p:to>
                                    </p:set>
                                    <p:animEffect transition="in" filter="fade">
                                      <p:cBhvr>
                                        <p:cTn id="142" dur="500"/>
                                        <p:tgtEl>
                                          <p:spTgt spid="21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9"/>
                                        </p:tgtEl>
                                        <p:attrNameLst>
                                          <p:attrName>style.visibility</p:attrName>
                                        </p:attrNameLst>
                                      </p:cBhvr>
                                      <p:to>
                                        <p:strVal val="visible"/>
                                      </p:to>
                                    </p:set>
                                    <p:animEffect transition="in" filter="fade">
                                      <p:cBhvr>
                                        <p:cTn id="145" dur="500"/>
                                        <p:tgtEl>
                                          <p:spTgt spid="21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fade">
                                      <p:cBhvr>
                                        <p:cTn id="148" dur="500"/>
                                        <p:tgtEl>
                                          <p:spTgt spid="2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21"/>
                                        </p:tgtEl>
                                        <p:attrNameLst>
                                          <p:attrName>style.visibility</p:attrName>
                                        </p:attrNameLst>
                                      </p:cBhvr>
                                      <p:to>
                                        <p:strVal val="visible"/>
                                      </p:to>
                                    </p:set>
                                    <p:animEffect transition="in" filter="fade">
                                      <p:cBhvr>
                                        <p:cTn id="151" dur="500"/>
                                        <p:tgtEl>
                                          <p:spTgt spid="22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2"/>
                                        </p:tgtEl>
                                        <p:attrNameLst>
                                          <p:attrName>style.visibility</p:attrName>
                                        </p:attrNameLst>
                                      </p:cBhvr>
                                      <p:to>
                                        <p:strVal val="visible"/>
                                      </p:to>
                                    </p:set>
                                    <p:animEffect transition="in" filter="fade">
                                      <p:cBhvr>
                                        <p:cTn id="154" dur="500"/>
                                        <p:tgtEl>
                                          <p:spTgt spid="22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23"/>
                                        </p:tgtEl>
                                        <p:attrNameLst>
                                          <p:attrName>style.visibility</p:attrName>
                                        </p:attrNameLst>
                                      </p:cBhvr>
                                      <p:to>
                                        <p:strVal val="visible"/>
                                      </p:to>
                                    </p:set>
                                    <p:animEffect transition="in" filter="fade">
                                      <p:cBhvr>
                                        <p:cTn id="157" dur="500"/>
                                        <p:tgtEl>
                                          <p:spTgt spid="22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24"/>
                                        </p:tgtEl>
                                        <p:attrNameLst>
                                          <p:attrName>style.visibility</p:attrName>
                                        </p:attrNameLst>
                                      </p:cBhvr>
                                      <p:to>
                                        <p:strVal val="visible"/>
                                      </p:to>
                                    </p:set>
                                    <p:animEffect transition="in" filter="fade">
                                      <p:cBhvr>
                                        <p:cTn id="160" dur="500"/>
                                        <p:tgtEl>
                                          <p:spTgt spid="22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25"/>
                                        </p:tgtEl>
                                        <p:attrNameLst>
                                          <p:attrName>style.visibility</p:attrName>
                                        </p:attrNameLst>
                                      </p:cBhvr>
                                      <p:to>
                                        <p:strVal val="visible"/>
                                      </p:to>
                                    </p:set>
                                    <p:animEffect transition="in" filter="fade">
                                      <p:cBhvr>
                                        <p:cTn id="163" dur="500"/>
                                        <p:tgtEl>
                                          <p:spTgt spid="22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68">
                                            <p:txEl>
                                              <p:pRg st="0" end="0"/>
                                            </p:txEl>
                                          </p:spTgt>
                                        </p:tgtEl>
                                        <p:attrNameLst>
                                          <p:attrName>style.visibility</p:attrName>
                                        </p:attrNameLst>
                                      </p:cBhvr>
                                      <p:to>
                                        <p:strVal val="visible"/>
                                      </p:to>
                                    </p:set>
                                    <p:animEffect transition="in" filter="fade">
                                      <p:cBhvr>
                                        <p:cTn id="166" dur="500"/>
                                        <p:tgtEl>
                                          <p:spTgt spid="168">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wipe(down)">
                                      <p:cBhvr>
                                        <p:cTn id="171" dur="500"/>
                                        <p:tgtEl>
                                          <p:spTgt spid="100"/>
                                        </p:tgtEl>
                                      </p:cBhvr>
                                    </p:animEffect>
                                  </p:childTnLst>
                                </p:cTn>
                              </p:par>
                            </p:childTnLst>
                          </p:cTn>
                        </p:par>
                        <p:par>
                          <p:cTn id="172" fill="hold">
                            <p:stCondLst>
                              <p:cond delay="500"/>
                            </p:stCondLst>
                            <p:childTnLst>
                              <p:par>
                                <p:cTn id="173" presetID="10" presetClass="entr" presetSubtype="0" fill="hold" nodeType="after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500"/>
                                        <p:tgtEl>
                                          <p:spTgt spid="2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98"/>
                                        </p:tgtEl>
                                        <p:attrNameLst>
                                          <p:attrName>style.visibility</p:attrName>
                                        </p:attrNameLst>
                                      </p:cBhvr>
                                      <p:to>
                                        <p:strVal val="visible"/>
                                      </p:to>
                                    </p:set>
                                    <p:animEffect transition="in" filter="fade">
                                      <p:cBhvr>
                                        <p:cTn id="178" dur="500"/>
                                        <p:tgtEl>
                                          <p:spTgt spid="19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99"/>
                                        </p:tgtEl>
                                        <p:attrNameLst>
                                          <p:attrName>style.visibility</p:attrName>
                                        </p:attrNameLst>
                                      </p:cBhvr>
                                      <p:to>
                                        <p:strVal val="visible"/>
                                      </p:to>
                                    </p:set>
                                    <p:animEffect transition="in" filter="fade">
                                      <p:cBhvr>
                                        <p:cTn id="181" dur="500"/>
                                        <p:tgtEl>
                                          <p:spTgt spid="19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200"/>
                                        </p:tgtEl>
                                        <p:attrNameLst>
                                          <p:attrName>style.visibility</p:attrName>
                                        </p:attrNameLst>
                                      </p:cBhvr>
                                      <p:to>
                                        <p:strVal val="visible"/>
                                      </p:to>
                                    </p:set>
                                    <p:animEffect transition="in" filter="fade">
                                      <p:cBhvr>
                                        <p:cTn id="184" dur="500"/>
                                        <p:tgtEl>
                                          <p:spTgt spid="20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01"/>
                                        </p:tgtEl>
                                        <p:attrNameLst>
                                          <p:attrName>style.visibility</p:attrName>
                                        </p:attrNameLst>
                                      </p:cBhvr>
                                      <p:to>
                                        <p:strVal val="visible"/>
                                      </p:to>
                                    </p:set>
                                    <p:animEffect transition="in" filter="fade">
                                      <p:cBhvr>
                                        <p:cTn id="187" dur="500"/>
                                        <p:tgtEl>
                                          <p:spTgt spid="20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02"/>
                                        </p:tgtEl>
                                        <p:attrNameLst>
                                          <p:attrName>style.visibility</p:attrName>
                                        </p:attrNameLst>
                                      </p:cBhvr>
                                      <p:to>
                                        <p:strVal val="visible"/>
                                      </p:to>
                                    </p:set>
                                    <p:animEffect transition="in" filter="fade">
                                      <p:cBhvr>
                                        <p:cTn id="190" dur="500"/>
                                        <p:tgtEl>
                                          <p:spTgt spid="20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3"/>
                                        </p:tgtEl>
                                        <p:attrNameLst>
                                          <p:attrName>style.visibility</p:attrName>
                                        </p:attrNameLst>
                                      </p:cBhvr>
                                      <p:to>
                                        <p:strVal val="visible"/>
                                      </p:to>
                                    </p:set>
                                    <p:animEffect transition="in" filter="fade">
                                      <p:cBhvr>
                                        <p:cTn id="193" dur="500"/>
                                        <p:tgtEl>
                                          <p:spTgt spid="2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04"/>
                                        </p:tgtEl>
                                        <p:attrNameLst>
                                          <p:attrName>style.visibility</p:attrName>
                                        </p:attrNameLst>
                                      </p:cBhvr>
                                      <p:to>
                                        <p:strVal val="visible"/>
                                      </p:to>
                                    </p:set>
                                    <p:animEffect transition="in" filter="fade">
                                      <p:cBhvr>
                                        <p:cTn id="196" dur="500"/>
                                        <p:tgtEl>
                                          <p:spTgt spid="204"/>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05"/>
                                        </p:tgtEl>
                                        <p:attrNameLst>
                                          <p:attrName>style.visibility</p:attrName>
                                        </p:attrNameLst>
                                      </p:cBhvr>
                                      <p:to>
                                        <p:strVal val="visible"/>
                                      </p:to>
                                    </p:set>
                                    <p:animEffect transition="in" filter="fade">
                                      <p:cBhvr>
                                        <p:cTn id="199" dur="500"/>
                                        <p:tgtEl>
                                          <p:spTgt spid="20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06"/>
                                        </p:tgtEl>
                                        <p:attrNameLst>
                                          <p:attrName>style.visibility</p:attrName>
                                        </p:attrNameLst>
                                      </p:cBhvr>
                                      <p:to>
                                        <p:strVal val="visible"/>
                                      </p:to>
                                    </p:set>
                                    <p:animEffect transition="in" filter="fade">
                                      <p:cBhvr>
                                        <p:cTn id="202" dur="500"/>
                                        <p:tgtEl>
                                          <p:spTgt spid="206"/>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07"/>
                                        </p:tgtEl>
                                        <p:attrNameLst>
                                          <p:attrName>style.visibility</p:attrName>
                                        </p:attrNameLst>
                                      </p:cBhvr>
                                      <p:to>
                                        <p:strVal val="visible"/>
                                      </p:to>
                                    </p:set>
                                    <p:animEffect transition="in" filter="fade">
                                      <p:cBhvr>
                                        <p:cTn id="205" dur="500"/>
                                        <p:tgtEl>
                                          <p:spTgt spid="207"/>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08"/>
                                        </p:tgtEl>
                                        <p:attrNameLst>
                                          <p:attrName>style.visibility</p:attrName>
                                        </p:attrNameLst>
                                      </p:cBhvr>
                                      <p:to>
                                        <p:strVal val="visible"/>
                                      </p:to>
                                    </p:set>
                                    <p:animEffect transition="in" filter="fade">
                                      <p:cBhvr>
                                        <p:cTn id="208" dur="500"/>
                                        <p:tgtEl>
                                          <p:spTgt spid="20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09"/>
                                        </p:tgtEl>
                                        <p:attrNameLst>
                                          <p:attrName>style.visibility</p:attrName>
                                        </p:attrNameLst>
                                      </p:cBhvr>
                                      <p:to>
                                        <p:strVal val="visible"/>
                                      </p:to>
                                    </p:set>
                                    <p:animEffect transition="in" filter="fade">
                                      <p:cBhvr>
                                        <p:cTn id="211" dur="500"/>
                                        <p:tgtEl>
                                          <p:spTgt spid="209"/>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10"/>
                                        </p:tgtEl>
                                        <p:attrNameLst>
                                          <p:attrName>style.visibility</p:attrName>
                                        </p:attrNameLst>
                                      </p:cBhvr>
                                      <p:to>
                                        <p:strVal val="visible"/>
                                      </p:to>
                                    </p:set>
                                    <p:animEffect transition="in" filter="fade">
                                      <p:cBhvr>
                                        <p:cTn id="214" dur="500"/>
                                        <p:tgtEl>
                                          <p:spTgt spid="210"/>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11"/>
                                        </p:tgtEl>
                                        <p:attrNameLst>
                                          <p:attrName>style.visibility</p:attrName>
                                        </p:attrNameLst>
                                      </p:cBhvr>
                                      <p:to>
                                        <p:strVal val="visible"/>
                                      </p:to>
                                    </p:set>
                                    <p:animEffect transition="in" filter="fade">
                                      <p:cBhvr>
                                        <p:cTn id="217" dur="500"/>
                                        <p:tgtEl>
                                          <p:spTgt spid="211"/>
                                        </p:tgtEl>
                                      </p:cBhvr>
                                    </p:animEffect>
                                  </p:childTnLst>
                                </p:cTn>
                              </p:par>
                              <p:par>
                                <p:cTn id="218" presetID="10" presetClass="entr" presetSubtype="0" fill="hold" nodeType="withEffect">
                                  <p:stCondLst>
                                    <p:cond delay="0"/>
                                  </p:stCondLst>
                                  <p:childTnLst>
                                    <p:set>
                                      <p:cBhvr>
                                        <p:cTn id="219" dur="1" fill="hold">
                                          <p:stCondLst>
                                            <p:cond delay="0"/>
                                          </p:stCondLst>
                                        </p:cTn>
                                        <p:tgtEl>
                                          <p:spTgt spid="120"/>
                                        </p:tgtEl>
                                        <p:attrNameLst>
                                          <p:attrName>style.visibility</p:attrName>
                                        </p:attrNameLst>
                                      </p:cBhvr>
                                      <p:to>
                                        <p:strVal val="visible"/>
                                      </p:to>
                                    </p:set>
                                    <p:animEffect transition="in" filter="fade">
                                      <p:cBhvr>
                                        <p:cTn id="220" dur="500"/>
                                        <p:tgtEl>
                                          <p:spTgt spid="120"/>
                                        </p:tgtEl>
                                      </p:cBhvr>
                                    </p:animEffect>
                                  </p:childTnLst>
                                </p:cTn>
                              </p:par>
                            </p:childTnLst>
                          </p:cTn>
                        </p:par>
                        <p:par>
                          <p:cTn id="221" fill="hold">
                            <p:stCondLst>
                              <p:cond delay="1000"/>
                            </p:stCondLst>
                            <p:childTnLst>
                              <p:par>
                                <p:cTn id="222" presetID="22" presetClass="entr" presetSubtype="4" fill="hold" grpId="0" nodeType="afterEffect">
                                  <p:stCondLst>
                                    <p:cond delay="0"/>
                                  </p:stCondLst>
                                  <p:childTnLst>
                                    <p:set>
                                      <p:cBhvr>
                                        <p:cTn id="223" dur="1" fill="hold">
                                          <p:stCondLst>
                                            <p:cond delay="0"/>
                                          </p:stCondLst>
                                        </p:cTn>
                                        <p:tgtEl>
                                          <p:spTgt spid="101"/>
                                        </p:tgtEl>
                                        <p:attrNameLst>
                                          <p:attrName>style.visibility</p:attrName>
                                        </p:attrNameLst>
                                      </p:cBhvr>
                                      <p:to>
                                        <p:strVal val="visible"/>
                                      </p:to>
                                    </p:set>
                                    <p:animEffect transition="in" filter="wipe(down)">
                                      <p:cBhvr>
                                        <p:cTn id="2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6_Clients and descriptio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882D2660-FD4C-4648-B3EC-A183B50E3F3E}"/>
              </a:ext>
            </a:extLst>
          </p:cNvPr>
          <p:cNvSpPr>
            <a:spLocks noGrp="1"/>
          </p:cNvSpPr>
          <p:nvPr>
            <p:ph type="pic" sz="quarter" idx="13"/>
          </p:nvPr>
        </p:nvSpPr>
        <p:spPr>
          <a:xfrm>
            <a:off x="428625" y="1375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GB"/>
              <a:t>Click icon to add picture</a:t>
            </a:r>
          </a:p>
        </p:txBody>
      </p:sp>
      <p:sp>
        <p:nvSpPr>
          <p:cNvPr id="10" name="Picture Placeholder 2">
            <a:extLst>
              <a:ext uri="{FF2B5EF4-FFF2-40B4-BE49-F238E27FC236}">
                <a16:creationId xmlns:a16="http://schemas.microsoft.com/office/drawing/2014/main" id="{D8DF041D-E2D9-4007-91A0-F56B6A7D047A}"/>
              </a:ext>
            </a:extLst>
          </p:cNvPr>
          <p:cNvSpPr>
            <a:spLocks noGrp="1"/>
          </p:cNvSpPr>
          <p:nvPr>
            <p:ph type="pic" sz="quarter" idx="15"/>
          </p:nvPr>
        </p:nvSpPr>
        <p:spPr>
          <a:xfrm>
            <a:off x="428625" y="3026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GB"/>
              <a:t>Click icon to add picture</a:t>
            </a:r>
          </a:p>
        </p:txBody>
      </p:sp>
      <p:sp>
        <p:nvSpPr>
          <p:cNvPr id="20" name="Text Placeholder 2">
            <a:extLst>
              <a:ext uri="{FF2B5EF4-FFF2-40B4-BE49-F238E27FC236}">
                <a16:creationId xmlns:a16="http://schemas.microsoft.com/office/drawing/2014/main" id="{2FC40BD7-7195-415D-88EC-33B3F849BCBB}"/>
              </a:ext>
            </a:extLst>
          </p:cNvPr>
          <p:cNvSpPr>
            <a:spLocks noGrp="1"/>
          </p:cNvSpPr>
          <p:nvPr>
            <p:ph type="body" sz="quarter" idx="18" hasCustomPrompt="1"/>
          </p:nvPr>
        </p:nvSpPr>
        <p:spPr>
          <a:xfrm>
            <a:off x="2343150" y="1661546"/>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21" name="Text Placeholder 2">
            <a:extLst>
              <a:ext uri="{FF2B5EF4-FFF2-40B4-BE49-F238E27FC236}">
                <a16:creationId xmlns:a16="http://schemas.microsoft.com/office/drawing/2014/main" id="{D95B00A6-FB17-4684-8AB9-D7A5E3FC5DEE}"/>
              </a:ext>
            </a:extLst>
          </p:cNvPr>
          <p:cNvSpPr>
            <a:spLocks noGrp="1"/>
          </p:cNvSpPr>
          <p:nvPr>
            <p:ph type="body" sz="quarter" idx="19" hasCustomPrompt="1"/>
          </p:nvPr>
        </p:nvSpPr>
        <p:spPr>
          <a:xfrm>
            <a:off x="2343150" y="1456247"/>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29" name="Picture Placeholder 2">
            <a:extLst>
              <a:ext uri="{FF2B5EF4-FFF2-40B4-BE49-F238E27FC236}">
                <a16:creationId xmlns:a16="http://schemas.microsoft.com/office/drawing/2014/main" id="{5FCF357A-DDB4-41AF-B023-0086861F2244}"/>
              </a:ext>
            </a:extLst>
          </p:cNvPr>
          <p:cNvSpPr>
            <a:spLocks noGrp="1"/>
          </p:cNvSpPr>
          <p:nvPr>
            <p:ph type="pic" sz="quarter" idx="31"/>
          </p:nvPr>
        </p:nvSpPr>
        <p:spPr>
          <a:xfrm>
            <a:off x="428625" y="468411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GB"/>
              <a:t>Click icon to add picture</a:t>
            </a:r>
          </a:p>
        </p:txBody>
      </p:sp>
      <p:pic>
        <p:nvPicPr>
          <p:cNvPr id="32" name="Picture 31" descr="Logo&#10;&#10;Description automatically generated with medium confidence">
            <a:extLst>
              <a:ext uri="{FF2B5EF4-FFF2-40B4-BE49-F238E27FC236}">
                <a16:creationId xmlns:a16="http://schemas.microsoft.com/office/drawing/2014/main" id="{681B84A9-1D3A-4D92-BE4B-0EC785FE68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3" name="Text Placeholder 2">
            <a:extLst>
              <a:ext uri="{FF2B5EF4-FFF2-40B4-BE49-F238E27FC236}">
                <a16:creationId xmlns:a16="http://schemas.microsoft.com/office/drawing/2014/main" id="{16617E70-A754-4D30-B204-2580AC896FFF}"/>
              </a:ext>
            </a:extLst>
          </p:cNvPr>
          <p:cNvSpPr>
            <a:spLocks noGrp="1"/>
          </p:cNvSpPr>
          <p:nvPr>
            <p:ph type="body" sz="quarter" idx="32" hasCustomPrompt="1"/>
          </p:nvPr>
        </p:nvSpPr>
        <p:spPr>
          <a:xfrm>
            <a:off x="2343150" y="3314955"/>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a:p>
            <a:pPr lvl="2"/>
            <a:endParaRPr lang="en-GB"/>
          </a:p>
        </p:txBody>
      </p:sp>
      <p:sp>
        <p:nvSpPr>
          <p:cNvPr id="34" name="Text Placeholder 2">
            <a:extLst>
              <a:ext uri="{FF2B5EF4-FFF2-40B4-BE49-F238E27FC236}">
                <a16:creationId xmlns:a16="http://schemas.microsoft.com/office/drawing/2014/main" id="{CA71689C-5AFE-4A55-833E-14154D07D8D0}"/>
              </a:ext>
            </a:extLst>
          </p:cNvPr>
          <p:cNvSpPr>
            <a:spLocks noGrp="1"/>
          </p:cNvSpPr>
          <p:nvPr>
            <p:ph type="body" sz="quarter" idx="33" hasCustomPrompt="1"/>
          </p:nvPr>
        </p:nvSpPr>
        <p:spPr>
          <a:xfrm>
            <a:off x="2343150" y="3109656"/>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5" name="Text Placeholder 2">
            <a:extLst>
              <a:ext uri="{FF2B5EF4-FFF2-40B4-BE49-F238E27FC236}">
                <a16:creationId xmlns:a16="http://schemas.microsoft.com/office/drawing/2014/main" id="{E2344F1A-DEAF-4441-8F64-CB0F957D0A29}"/>
              </a:ext>
            </a:extLst>
          </p:cNvPr>
          <p:cNvSpPr>
            <a:spLocks noGrp="1"/>
          </p:cNvSpPr>
          <p:nvPr>
            <p:ph type="body" sz="quarter" idx="34" hasCustomPrompt="1"/>
          </p:nvPr>
        </p:nvSpPr>
        <p:spPr>
          <a:xfrm>
            <a:off x="2343150" y="4970797"/>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36" name="Text Placeholder 2">
            <a:extLst>
              <a:ext uri="{FF2B5EF4-FFF2-40B4-BE49-F238E27FC236}">
                <a16:creationId xmlns:a16="http://schemas.microsoft.com/office/drawing/2014/main" id="{F8A06081-AD1D-4579-9760-97D3BADC126E}"/>
              </a:ext>
            </a:extLst>
          </p:cNvPr>
          <p:cNvSpPr>
            <a:spLocks noGrp="1"/>
          </p:cNvSpPr>
          <p:nvPr>
            <p:ph type="body" sz="quarter" idx="35" hasCustomPrompt="1"/>
          </p:nvPr>
        </p:nvSpPr>
        <p:spPr>
          <a:xfrm>
            <a:off x="2343150" y="4765498"/>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cxnSp>
        <p:nvCxnSpPr>
          <p:cNvPr id="4" name="Straight Connector 3">
            <a:extLst>
              <a:ext uri="{FF2B5EF4-FFF2-40B4-BE49-F238E27FC236}">
                <a16:creationId xmlns:a16="http://schemas.microsoft.com/office/drawing/2014/main" id="{3B439C3D-F184-42DF-8F48-907E8CBC0030}"/>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FF61D-478B-4D10-BDD0-6689A96F4E90}"/>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E71CFD-9A7E-453D-8333-9B112E99C9BC}"/>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1D17EFF-28D4-4E26-B2BC-BFEA7F6B22B1}"/>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cxnSp>
        <p:nvCxnSpPr>
          <p:cNvPr id="22" name="Straight Connector 21">
            <a:extLst>
              <a:ext uri="{FF2B5EF4-FFF2-40B4-BE49-F238E27FC236}">
                <a16:creationId xmlns:a16="http://schemas.microsoft.com/office/drawing/2014/main" id="{DAB508C9-10C2-4E08-8FC1-A5C4052B37A3}"/>
              </a:ext>
            </a:extLst>
          </p:cNvPr>
          <p:cNvCxnSpPr>
            <a:cxnSpLocks/>
          </p:cNvCxnSpPr>
          <p:nvPr userDrawn="1"/>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59C78A-25F7-46E5-A420-253F1B1F8CDA}"/>
              </a:ext>
            </a:extLst>
          </p:cNvPr>
          <p:cNvCxnSpPr>
            <a:cxnSpLocks/>
          </p:cNvCxnSpPr>
          <p:nvPr userDrawn="1"/>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C91FF-3F4B-46A8-ACA3-3A2FEE654E68}"/>
              </a:ext>
            </a:extLst>
          </p:cNvPr>
          <p:cNvCxnSpPr>
            <a:cxnSpLocks/>
          </p:cNvCxnSpPr>
          <p:nvPr userDrawn="1"/>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fade">
                                      <p:cBhvr>
                                        <p:cTn id="30" dur="500"/>
                                        <p:tgtEl>
                                          <p:spTgt spid="3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animEffect transition="in" filter="fade">
                                      <p:cBhvr>
                                        <p:cTn id="50" dur="500"/>
                                        <p:tgtEl>
                                          <p:spTgt spid="3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9" grpId="0"/>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7_Product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Picture Placeholder 2">
            <a:extLst>
              <a:ext uri="{FF2B5EF4-FFF2-40B4-BE49-F238E27FC236}">
                <a16:creationId xmlns:a16="http://schemas.microsoft.com/office/drawing/2014/main" id="{CE5C8F87-0FC2-490C-BC1C-B4BE3E68CC36}"/>
              </a:ext>
            </a:extLst>
          </p:cNvPr>
          <p:cNvSpPr>
            <a:spLocks noGrp="1"/>
          </p:cNvSpPr>
          <p:nvPr>
            <p:ph type="pic" sz="quarter" idx="13"/>
          </p:nvPr>
        </p:nvSpPr>
        <p:spPr>
          <a:xfrm>
            <a:off x="781984"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GB"/>
              <a:t>Click icon to add picture</a:t>
            </a:r>
          </a:p>
        </p:txBody>
      </p:sp>
      <p:sp>
        <p:nvSpPr>
          <p:cNvPr id="44" name="Text Placeholder 43">
            <a:extLst>
              <a:ext uri="{FF2B5EF4-FFF2-40B4-BE49-F238E27FC236}">
                <a16:creationId xmlns:a16="http://schemas.microsoft.com/office/drawing/2014/main" id="{0C5E7A37-ACF9-48F2-A71F-3E8EDE264E5C}"/>
              </a:ext>
            </a:extLst>
          </p:cNvPr>
          <p:cNvSpPr>
            <a:spLocks noGrp="1"/>
          </p:cNvSpPr>
          <p:nvPr>
            <p:ph type="body" sz="quarter" idx="17" hasCustomPrompt="1"/>
          </p:nvPr>
        </p:nvSpPr>
        <p:spPr>
          <a:xfrm>
            <a:off x="781984"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1" name="Picture Placeholder 2">
            <a:extLst>
              <a:ext uri="{FF2B5EF4-FFF2-40B4-BE49-F238E27FC236}">
                <a16:creationId xmlns:a16="http://schemas.microsoft.com/office/drawing/2014/main" id="{B734EF81-79AA-4847-826F-64513A210841}"/>
              </a:ext>
            </a:extLst>
          </p:cNvPr>
          <p:cNvSpPr>
            <a:spLocks noGrp="1"/>
          </p:cNvSpPr>
          <p:nvPr>
            <p:ph type="pic" sz="quarter" idx="18"/>
          </p:nvPr>
        </p:nvSpPr>
        <p:spPr>
          <a:xfrm>
            <a:off x="4464203"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GB"/>
              <a:t>Click icon to add picture</a:t>
            </a:r>
          </a:p>
        </p:txBody>
      </p:sp>
      <p:sp>
        <p:nvSpPr>
          <p:cNvPr id="52" name="Text Placeholder 43">
            <a:extLst>
              <a:ext uri="{FF2B5EF4-FFF2-40B4-BE49-F238E27FC236}">
                <a16:creationId xmlns:a16="http://schemas.microsoft.com/office/drawing/2014/main" id="{457E4ACE-4D2D-4A6C-AD89-B5E23C3C9117}"/>
              </a:ext>
            </a:extLst>
          </p:cNvPr>
          <p:cNvSpPr>
            <a:spLocks noGrp="1"/>
          </p:cNvSpPr>
          <p:nvPr>
            <p:ph type="body" sz="quarter" idx="19" hasCustomPrompt="1"/>
          </p:nvPr>
        </p:nvSpPr>
        <p:spPr>
          <a:xfrm>
            <a:off x="4464203"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3" name="Picture Placeholder 2">
            <a:extLst>
              <a:ext uri="{FF2B5EF4-FFF2-40B4-BE49-F238E27FC236}">
                <a16:creationId xmlns:a16="http://schemas.microsoft.com/office/drawing/2014/main" id="{359C3750-37F5-4731-A0DD-53EF2F917DA3}"/>
              </a:ext>
            </a:extLst>
          </p:cNvPr>
          <p:cNvSpPr>
            <a:spLocks noGrp="1"/>
          </p:cNvSpPr>
          <p:nvPr>
            <p:ph type="pic" sz="quarter" idx="20"/>
          </p:nvPr>
        </p:nvSpPr>
        <p:spPr>
          <a:xfrm>
            <a:off x="8146422"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GB"/>
              <a:t>Click icon to add picture</a:t>
            </a:r>
          </a:p>
        </p:txBody>
      </p:sp>
      <p:sp>
        <p:nvSpPr>
          <p:cNvPr id="54" name="Text Placeholder 43">
            <a:extLst>
              <a:ext uri="{FF2B5EF4-FFF2-40B4-BE49-F238E27FC236}">
                <a16:creationId xmlns:a16="http://schemas.microsoft.com/office/drawing/2014/main" id="{FFBCF003-ADE4-4012-B1F3-2F06415211E3}"/>
              </a:ext>
            </a:extLst>
          </p:cNvPr>
          <p:cNvSpPr>
            <a:spLocks noGrp="1"/>
          </p:cNvSpPr>
          <p:nvPr>
            <p:ph type="body" sz="quarter" idx="21" hasCustomPrompt="1"/>
          </p:nvPr>
        </p:nvSpPr>
        <p:spPr>
          <a:xfrm>
            <a:off x="8146422"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12" name="Title 1">
            <a:extLst>
              <a:ext uri="{FF2B5EF4-FFF2-40B4-BE49-F238E27FC236}">
                <a16:creationId xmlns:a16="http://schemas.microsoft.com/office/drawing/2014/main" id="{3A8213C7-2A80-4DF0-87DE-7CB84D5ECA2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4190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bg/>
                                          </p:spTgt>
                                        </p:tgtEl>
                                        <p:attrNameLst>
                                          <p:attrName>style.visibility</p:attrName>
                                        </p:attrNameLst>
                                      </p:cBhvr>
                                      <p:to>
                                        <p:strVal val="visible"/>
                                      </p:to>
                                    </p:set>
                                    <p:animEffect transition="in" filter="fade">
                                      <p:cBhvr>
                                        <p:cTn id="10" dur="500"/>
                                        <p:tgtEl>
                                          <p:spTgt spid="4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bg/>
                                          </p:spTgt>
                                        </p:tgtEl>
                                        <p:attrNameLst>
                                          <p:attrName>style.visibility</p:attrName>
                                        </p:attrNameLst>
                                      </p:cBhvr>
                                      <p:to>
                                        <p:strVal val="visible"/>
                                      </p:to>
                                    </p:set>
                                    <p:animEffect transition="in" filter="fade">
                                      <p:cBhvr>
                                        <p:cTn id="20" dur="500"/>
                                        <p:tgtEl>
                                          <p:spTgt spid="5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Effect transition="in" filter="fade">
                                      <p:cBhvr>
                                        <p:cTn id="30" dur="500"/>
                                        <p:tgtEl>
                                          <p:spTgt spid="5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51" grpId="0"/>
      <p:bldP spid="52"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bldP spid="5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8_Speaker slide">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GB"/>
              <a:t>Click icon to add picture</a:t>
            </a:r>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436027"/>
            <a:ext cx="4854574" cy="389075"/>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825102"/>
            <a:ext cx="4854574" cy="464127"/>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14563271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9_Speaker slide with contacts">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GB"/>
              <a:t>Click icon to add picture</a:t>
            </a:r>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091094"/>
            <a:ext cx="4854574" cy="422723"/>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518269"/>
            <a:ext cx="4854574" cy="342900"/>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
        <p:nvSpPr>
          <p:cNvPr id="12" name="Text Placeholder 15">
            <a:extLst>
              <a:ext uri="{FF2B5EF4-FFF2-40B4-BE49-F238E27FC236}">
                <a16:creationId xmlns:a16="http://schemas.microsoft.com/office/drawing/2014/main" id="{3FCAA9C8-693A-47EA-A761-A44FE331F3AD}"/>
              </a:ext>
            </a:extLst>
          </p:cNvPr>
          <p:cNvSpPr>
            <a:spLocks noGrp="1"/>
          </p:cNvSpPr>
          <p:nvPr>
            <p:ph type="body" sz="quarter" idx="34" hasCustomPrompt="1"/>
          </p:nvPr>
        </p:nvSpPr>
        <p:spPr>
          <a:xfrm>
            <a:off x="620713" y="5861169"/>
            <a:ext cx="4854574" cy="558681"/>
          </a:xfrm>
        </p:spPr>
        <p:txBody>
          <a:bodyPr/>
          <a:lstStyle>
            <a:lvl1pPr marL="0" indent="0">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30302006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0_Speaker quote slid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4D5068-0110-4502-9A48-3CCA79221AB4}"/>
              </a:ext>
            </a:extLst>
          </p:cNvPr>
          <p:cNvGrpSpPr/>
          <p:nvPr userDrawn="1"/>
        </p:nvGrpSpPr>
        <p:grpSpPr>
          <a:xfrm>
            <a:off x="215463" y="425450"/>
            <a:ext cx="1824350" cy="1266490"/>
            <a:chOff x="3898747" y="3221499"/>
            <a:chExt cx="3437554" cy="2386399"/>
          </a:xfrm>
        </p:grpSpPr>
        <p:pic>
          <p:nvPicPr>
            <p:cNvPr id="9" name="Picture 8" descr="Icon&#10;&#10;Description automatically generated">
              <a:extLst>
                <a:ext uri="{FF2B5EF4-FFF2-40B4-BE49-F238E27FC236}">
                  <a16:creationId xmlns:a16="http://schemas.microsoft.com/office/drawing/2014/main" id="{4BF72C13-1028-44FC-9069-C08BFDBAF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0" name="Picture 9" descr="Icon&#10;&#10;Description automatically generated">
              <a:extLst>
                <a:ext uri="{FF2B5EF4-FFF2-40B4-BE49-F238E27FC236}">
                  <a16:creationId xmlns:a16="http://schemas.microsoft.com/office/drawing/2014/main" id="{708F887E-ECDD-4F7D-9F51-5A5BC3AD4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GB"/>
              <a:t>Click icon to add picture</a:t>
            </a:r>
          </a:p>
        </p:txBody>
      </p:sp>
      <p:sp>
        <p:nvSpPr>
          <p:cNvPr id="5" name="Text Placeholder 15">
            <a:extLst>
              <a:ext uri="{FF2B5EF4-FFF2-40B4-BE49-F238E27FC236}">
                <a16:creationId xmlns:a16="http://schemas.microsoft.com/office/drawing/2014/main" id="{64F8C9A4-5D6C-4562-B80B-CD7284F57754}"/>
              </a:ext>
            </a:extLst>
          </p:cNvPr>
          <p:cNvSpPr>
            <a:spLocks noGrp="1"/>
          </p:cNvSpPr>
          <p:nvPr>
            <p:ph type="body" sz="quarter" idx="13" hasCustomPrompt="1"/>
          </p:nvPr>
        </p:nvSpPr>
        <p:spPr>
          <a:xfrm>
            <a:off x="620055" y="4162626"/>
            <a:ext cx="4942665"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6" name="Text Placeholder 35">
            <a:extLst>
              <a:ext uri="{FF2B5EF4-FFF2-40B4-BE49-F238E27FC236}">
                <a16:creationId xmlns:a16="http://schemas.microsoft.com/office/drawing/2014/main" id="{775E0702-A21F-4480-A31C-C790AA5B12DA}"/>
              </a:ext>
            </a:extLst>
          </p:cNvPr>
          <p:cNvSpPr>
            <a:spLocks noGrp="1"/>
          </p:cNvSpPr>
          <p:nvPr>
            <p:ph type="body" sz="quarter" idx="14" hasCustomPrompt="1"/>
          </p:nvPr>
        </p:nvSpPr>
        <p:spPr>
          <a:xfrm>
            <a:off x="620061" y="4485864"/>
            <a:ext cx="4942396"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7" name="Text Placeholder 40">
            <a:extLst>
              <a:ext uri="{FF2B5EF4-FFF2-40B4-BE49-F238E27FC236}">
                <a16:creationId xmlns:a16="http://schemas.microsoft.com/office/drawing/2014/main" id="{5611AAB2-A690-4C11-BBEF-AD25099F27A9}"/>
              </a:ext>
            </a:extLst>
          </p:cNvPr>
          <p:cNvSpPr>
            <a:spLocks noGrp="1"/>
          </p:cNvSpPr>
          <p:nvPr>
            <p:ph type="body" sz="quarter" idx="15" hasCustomPrompt="1"/>
          </p:nvPr>
        </p:nvSpPr>
        <p:spPr>
          <a:xfrm>
            <a:off x="620714" y="1132756"/>
            <a:ext cx="4942396" cy="2999687"/>
          </a:xfrm>
        </p:spPr>
        <p:txBody>
          <a:bodyPr lIns="0" tIns="0" rIns="0" bIns="0">
            <a:noAutofit/>
          </a:bodyPr>
          <a:lstStyle>
            <a:lvl1pPr marL="0" indent="0">
              <a:lnSpc>
                <a:spcPct val="150000"/>
              </a:lnSpc>
              <a:spcBef>
                <a:spcPts val="0"/>
              </a:spcBef>
              <a:buNone/>
              <a:defRPr sz="2000" b="0">
                <a:solidFill>
                  <a:schemeClr val="bg1"/>
                </a:solidFill>
                <a:latin typeface="+mn-lt"/>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quote here</a:t>
            </a:r>
          </a:p>
        </p:txBody>
      </p:sp>
    </p:spTree>
    <p:extLst>
      <p:ext uri="{BB962C8B-B14F-4D97-AF65-F5344CB8AC3E}">
        <p14:creationId xmlns:p14="http://schemas.microsoft.com/office/powerpoint/2010/main" val="15632625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1_Short quot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chemeClr val="bg1"/>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grpSp>
        <p:nvGrpSpPr>
          <p:cNvPr id="10" name="Group 9">
            <a:extLst>
              <a:ext uri="{FF2B5EF4-FFF2-40B4-BE49-F238E27FC236}">
                <a16:creationId xmlns:a16="http://schemas.microsoft.com/office/drawing/2014/main" id="{BED43F1F-B937-4C87-928C-4528E3FBF6E7}"/>
              </a:ext>
            </a:extLst>
          </p:cNvPr>
          <p:cNvGrpSpPr/>
          <p:nvPr userDrawn="1"/>
        </p:nvGrpSpPr>
        <p:grpSpPr>
          <a:xfrm>
            <a:off x="374790" y="239147"/>
            <a:ext cx="3066910" cy="2129093"/>
            <a:chOff x="3898747" y="3221499"/>
            <a:chExt cx="3437554" cy="2386399"/>
          </a:xfrm>
        </p:grpSpPr>
        <p:pic>
          <p:nvPicPr>
            <p:cNvPr id="11" name="Picture 10" descr="Icon&#10;&#10;Description automatically generated">
              <a:extLst>
                <a:ext uri="{FF2B5EF4-FFF2-40B4-BE49-F238E27FC236}">
                  <a16:creationId xmlns:a16="http://schemas.microsoft.com/office/drawing/2014/main" id="{75533671-69D7-477E-8A16-389652F17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E1C80B4B-89C5-49EF-85AA-387D86F3B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3227525559"/>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42_Long quote and titl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11" name="Text Placeholder 3">
            <a:extLst>
              <a:ext uri="{FF2B5EF4-FFF2-40B4-BE49-F238E27FC236}">
                <a16:creationId xmlns:a16="http://schemas.microsoft.com/office/drawing/2014/main" id="{15C2EB12-A09E-4F7E-A50B-C4A545BF0C40}"/>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chemeClr val="bg1"/>
                </a:solidFill>
                <a:latin typeface="Poppins Bold"/>
              </a:defRPr>
            </a:lvl1pPr>
            <a:lvl2pPr marL="0" indent="0">
              <a:lnSpc>
                <a:spcPct val="150000"/>
              </a:lnSpc>
              <a:spcBef>
                <a:spcPts val="0"/>
              </a:spcBef>
              <a:buNone/>
              <a:defRPr sz="2000">
                <a:solidFill>
                  <a:schemeClr val="bg1"/>
                </a:solidFill>
              </a:defRPr>
            </a:lvl2pPr>
            <a:lvl3pPr marL="0" indent="0">
              <a:lnSpc>
                <a:spcPct val="150000"/>
              </a:lnSpc>
              <a:buNone/>
              <a:defRPr sz="2000">
                <a:solidFill>
                  <a:schemeClr val="bg1"/>
                </a:solidFill>
              </a:defRPr>
            </a:lvl3pPr>
            <a:lvl4pPr marL="0" indent="0">
              <a:lnSpc>
                <a:spcPct val="150000"/>
              </a:lnSpc>
              <a:buNone/>
              <a:defRPr sz="2000">
                <a:solidFill>
                  <a:schemeClr val="bg1"/>
                </a:solidFill>
              </a:defRPr>
            </a:lvl4pPr>
            <a:lvl5pPr marL="0" indent="0">
              <a:lnSpc>
                <a:spcPct val="150000"/>
              </a:lnSpc>
              <a:buNone/>
              <a:defRPr sz="2000">
                <a:solidFill>
                  <a:schemeClr val="bg1"/>
                </a:solidFill>
              </a:defRPr>
            </a:lvl5pPr>
          </a:lstStyle>
          <a:p>
            <a:pPr lvl="0"/>
            <a:r>
              <a:rPr lang="en-US"/>
              <a:t>Insert quote title here</a:t>
            </a:r>
          </a:p>
          <a:p>
            <a:pPr lvl="1"/>
            <a:r>
              <a:rPr lang="en-US"/>
              <a:t>Second level</a:t>
            </a:r>
          </a:p>
        </p:txBody>
      </p:sp>
      <p:grpSp>
        <p:nvGrpSpPr>
          <p:cNvPr id="10" name="Group 9">
            <a:extLst>
              <a:ext uri="{FF2B5EF4-FFF2-40B4-BE49-F238E27FC236}">
                <a16:creationId xmlns:a16="http://schemas.microsoft.com/office/drawing/2014/main" id="{E318824F-AF2D-43B3-BCEA-0C8007BC9F4C}"/>
              </a:ext>
            </a:extLst>
          </p:cNvPr>
          <p:cNvGrpSpPr/>
          <p:nvPr userDrawn="1"/>
        </p:nvGrpSpPr>
        <p:grpSpPr>
          <a:xfrm>
            <a:off x="374790" y="239147"/>
            <a:ext cx="3066910" cy="2129093"/>
            <a:chOff x="3898747" y="3221499"/>
            <a:chExt cx="3437554" cy="2386399"/>
          </a:xfrm>
        </p:grpSpPr>
        <p:pic>
          <p:nvPicPr>
            <p:cNvPr id="12" name="Picture 11" descr="Icon&#10;&#10;Description automatically generated">
              <a:extLst>
                <a:ext uri="{FF2B5EF4-FFF2-40B4-BE49-F238E27FC236}">
                  <a16:creationId xmlns:a16="http://schemas.microsoft.com/office/drawing/2014/main" id="{2D5B5D30-DE65-4FA0-8E96-ED66DAB16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4A32DD27-A9C9-4BC7-975A-EA03A7CB8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17537043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ontents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184D0E-5E00-4972-AAD2-39CAA47F206A}"/>
              </a:ext>
            </a:extLst>
          </p:cNvPr>
          <p:cNvSpPr>
            <a:spLocks noGrp="1"/>
          </p:cNvSpPr>
          <p:nvPr>
            <p:ph type="body" sz="quarter" idx="19" hasCustomPrompt="1"/>
          </p:nvPr>
        </p:nvSpPr>
        <p:spPr>
          <a:xfrm>
            <a:off x="537882" y="122172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8" name="Text Placeholder 2">
            <a:extLst>
              <a:ext uri="{FF2B5EF4-FFF2-40B4-BE49-F238E27FC236}">
                <a16:creationId xmlns:a16="http://schemas.microsoft.com/office/drawing/2014/main" id="{13403117-0D2B-467D-9912-FEC511B599FE}"/>
              </a:ext>
            </a:extLst>
          </p:cNvPr>
          <p:cNvSpPr>
            <a:spLocks noGrp="1"/>
          </p:cNvSpPr>
          <p:nvPr>
            <p:ph type="body" sz="quarter" idx="20" hasCustomPrompt="1"/>
          </p:nvPr>
        </p:nvSpPr>
        <p:spPr>
          <a:xfrm>
            <a:off x="537882" y="1788826"/>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9" name="Text Placeholder 2">
            <a:extLst>
              <a:ext uri="{FF2B5EF4-FFF2-40B4-BE49-F238E27FC236}">
                <a16:creationId xmlns:a16="http://schemas.microsoft.com/office/drawing/2014/main" id="{5610DAEA-FDE4-4A0F-8647-640E9B43C3EA}"/>
              </a:ext>
            </a:extLst>
          </p:cNvPr>
          <p:cNvSpPr>
            <a:spLocks noGrp="1"/>
          </p:cNvSpPr>
          <p:nvPr>
            <p:ph type="body" sz="quarter" idx="21" hasCustomPrompt="1"/>
          </p:nvPr>
        </p:nvSpPr>
        <p:spPr>
          <a:xfrm>
            <a:off x="537882" y="2355924"/>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0" name="Text Placeholder 2">
            <a:extLst>
              <a:ext uri="{FF2B5EF4-FFF2-40B4-BE49-F238E27FC236}">
                <a16:creationId xmlns:a16="http://schemas.microsoft.com/office/drawing/2014/main" id="{3A1F77D3-C13A-4BE1-9B91-374E1406C42B}"/>
              </a:ext>
            </a:extLst>
          </p:cNvPr>
          <p:cNvSpPr>
            <a:spLocks noGrp="1"/>
          </p:cNvSpPr>
          <p:nvPr>
            <p:ph type="body" sz="quarter" idx="22" hasCustomPrompt="1"/>
          </p:nvPr>
        </p:nvSpPr>
        <p:spPr>
          <a:xfrm>
            <a:off x="537882" y="2923022"/>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1" name="Text Placeholder 2">
            <a:extLst>
              <a:ext uri="{FF2B5EF4-FFF2-40B4-BE49-F238E27FC236}">
                <a16:creationId xmlns:a16="http://schemas.microsoft.com/office/drawing/2014/main" id="{FEF0F926-807C-485D-A82F-B20BC8CA61B8}"/>
              </a:ext>
            </a:extLst>
          </p:cNvPr>
          <p:cNvSpPr>
            <a:spLocks noGrp="1"/>
          </p:cNvSpPr>
          <p:nvPr>
            <p:ph type="body" sz="quarter" idx="23" hasCustomPrompt="1"/>
          </p:nvPr>
        </p:nvSpPr>
        <p:spPr>
          <a:xfrm>
            <a:off x="537882" y="3490120"/>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2" name="Text Placeholder 2">
            <a:extLst>
              <a:ext uri="{FF2B5EF4-FFF2-40B4-BE49-F238E27FC236}">
                <a16:creationId xmlns:a16="http://schemas.microsoft.com/office/drawing/2014/main" id="{6EFE6744-65EF-4367-A5A6-14C46DDFE06A}"/>
              </a:ext>
            </a:extLst>
          </p:cNvPr>
          <p:cNvSpPr>
            <a:spLocks noGrp="1"/>
          </p:cNvSpPr>
          <p:nvPr>
            <p:ph type="body" sz="quarter" idx="24" hasCustomPrompt="1"/>
          </p:nvPr>
        </p:nvSpPr>
        <p:spPr>
          <a:xfrm>
            <a:off x="537882" y="405721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0" name="Title 1">
            <a:extLst>
              <a:ext uri="{FF2B5EF4-FFF2-40B4-BE49-F238E27FC236}">
                <a16:creationId xmlns:a16="http://schemas.microsoft.com/office/drawing/2014/main" id="{F65A059B-3703-4207-B2C3-DFF00EA36C07}"/>
              </a:ext>
            </a:extLst>
          </p:cNvPr>
          <p:cNvSpPr>
            <a:spLocks noGrp="1"/>
          </p:cNvSpPr>
          <p:nvPr>
            <p:ph type="title" hasCustomPrompt="1"/>
          </p:nvPr>
        </p:nvSpPr>
        <p:spPr>
          <a:xfrm>
            <a:off x="638103" y="595588"/>
            <a:ext cx="11116234" cy="344638"/>
          </a:xfrm>
        </p:spPr>
        <p:txBody>
          <a:bodyPr tIns="0" bIns="0" anchor="t"/>
          <a:lstStyle>
            <a:lvl1pPr>
              <a:lnSpc>
                <a:spcPct val="100000"/>
              </a:lnSpc>
              <a:spcBef>
                <a:spcPts val="0"/>
              </a:spcBef>
              <a:defRPr sz="2800"/>
            </a:lvl1pPr>
          </a:lstStyle>
          <a:p>
            <a:r>
              <a:rPr lang="en-US"/>
              <a:t>Contents</a:t>
            </a:r>
            <a:endParaRPr lang="en-GB"/>
          </a:p>
        </p:txBody>
      </p:sp>
      <p:pic>
        <p:nvPicPr>
          <p:cNvPr id="2" name="Picture 1">
            <a:extLst>
              <a:ext uri="{FF2B5EF4-FFF2-40B4-BE49-F238E27FC236}">
                <a16:creationId xmlns:a16="http://schemas.microsoft.com/office/drawing/2014/main" id="{189CBE14-D65A-6A6D-42D2-50BE8D1AE8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6216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bg/>
                                          </p:spTgt>
                                        </p:tgtEl>
                                        <p:attrNameLst>
                                          <p:attrName>style.visibility</p:attrName>
                                        </p:attrNameLst>
                                      </p:cBhvr>
                                      <p:to>
                                        <p:strVal val="visible"/>
                                      </p:to>
                                    </p:set>
                                    <p:animEffect transition="in" filter="fade">
                                      <p:cBhvr>
                                        <p:cTn id="14" dur="500"/>
                                        <p:tgtEl>
                                          <p:spTgt spid="18">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fade">
                                      <p:cBhvr>
                                        <p:cTn id="21" dur="500"/>
                                        <p:tgtEl>
                                          <p:spTgt spid="19">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bg/>
                                          </p:spTgt>
                                        </p:tgtEl>
                                        <p:attrNameLst>
                                          <p:attrName>style.visibility</p:attrName>
                                        </p:attrNameLst>
                                      </p:cBhvr>
                                      <p:to>
                                        <p:strVal val="visible"/>
                                      </p:to>
                                    </p:set>
                                    <p:animEffect transition="in" filter="fade">
                                      <p:cBhvr>
                                        <p:cTn id="28" dur="500"/>
                                        <p:tgtEl>
                                          <p:spTgt spid="2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bg/>
                                          </p:spTgt>
                                        </p:tgtEl>
                                        <p:attrNameLst>
                                          <p:attrName>style.visibility</p:attrName>
                                        </p:attrNameLst>
                                      </p:cBhvr>
                                      <p:to>
                                        <p:strVal val="visible"/>
                                      </p:to>
                                    </p:set>
                                    <p:animEffect transition="in" filter="fade">
                                      <p:cBhvr>
                                        <p:cTn id="35" dur="500"/>
                                        <p:tgtEl>
                                          <p:spTgt spid="21">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500"/>
                                        <p:tgtEl>
                                          <p:spTgt spid="21">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bg/>
                                          </p:spTgt>
                                        </p:tgtEl>
                                        <p:attrNameLst>
                                          <p:attrName>style.visibility</p:attrName>
                                        </p:attrNameLst>
                                      </p:cBhvr>
                                      <p:to>
                                        <p:strVal val="visible"/>
                                      </p:to>
                                    </p:set>
                                    <p:animEffect transition="in" filter="fade">
                                      <p:cBhvr>
                                        <p:cTn id="42" dur="500"/>
                                        <p:tgtEl>
                                          <p:spTgt spid="2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8" grpId="0" build="allAtOnce"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allAtOnce"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3_Short quote on greybackground">
    <p:bg>
      <p:bgPr>
        <a:solidFill>
          <a:srgbClr val="F2F2F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95D7D6A-D739-4D32-B950-B2B3704F0670}"/>
              </a:ext>
            </a:extLst>
          </p:cNvPr>
          <p:cNvGrpSpPr/>
          <p:nvPr/>
        </p:nvGrpSpPr>
        <p:grpSpPr>
          <a:xfrm>
            <a:off x="374790" y="239148"/>
            <a:ext cx="3066910" cy="2129093"/>
            <a:chOff x="3898747" y="246182"/>
            <a:chExt cx="3437554" cy="2386399"/>
          </a:xfrm>
        </p:grpSpPr>
        <p:pic>
          <p:nvPicPr>
            <p:cNvPr id="19" name="Picture 18" descr="Icon&#10;&#10;Description automatically generated">
              <a:extLst>
                <a:ext uri="{FF2B5EF4-FFF2-40B4-BE49-F238E27FC236}">
                  <a16:creationId xmlns:a16="http://schemas.microsoft.com/office/drawing/2014/main" id="{E9FA1FF8-6EA0-45FC-A5E6-407FA5554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20" name="Picture 19" descr="Icon&#10;&#10;Description automatically generated">
              <a:extLst>
                <a:ext uri="{FF2B5EF4-FFF2-40B4-BE49-F238E27FC236}">
                  <a16:creationId xmlns:a16="http://schemas.microsoft.com/office/drawing/2014/main" id="{3A0EBC97-156B-4E68-9857-5ADA63638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rgbClr val="24323D"/>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pic>
        <p:nvPicPr>
          <p:cNvPr id="9" name="Picture 8" descr="Logo&#10;&#10;Description automatically generated with medium confidence">
            <a:extLst>
              <a:ext uri="{FF2B5EF4-FFF2-40B4-BE49-F238E27FC236}">
                <a16:creationId xmlns:a16="http://schemas.microsoft.com/office/drawing/2014/main" id="{91853A72-3A3E-431A-803C-118E7154B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10" name="Group 9">
            <a:extLst>
              <a:ext uri="{FF2B5EF4-FFF2-40B4-BE49-F238E27FC236}">
                <a16:creationId xmlns:a16="http://schemas.microsoft.com/office/drawing/2014/main" id="{10830505-CE39-4D9E-B64E-5B225917E176}"/>
              </a:ext>
            </a:extLst>
          </p:cNvPr>
          <p:cNvGrpSpPr/>
          <p:nvPr userDrawn="1"/>
        </p:nvGrpSpPr>
        <p:grpSpPr>
          <a:xfrm>
            <a:off x="374790" y="239148"/>
            <a:ext cx="3066910" cy="2129093"/>
            <a:chOff x="3898747" y="246182"/>
            <a:chExt cx="3437554" cy="2386399"/>
          </a:xfrm>
        </p:grpSpPr>
        <p:pic>
          <p:nvPicPr>
            <p:cNvPr id="11" name="Picture 10" descr="Icon&#10;&#10;Description automatically generated">
              <a:extLst>
                <a:ext uri="{FF2B5EF4-FFF2-40B4-BE49-F238E27FC236}">
                  <a16:creationId xmlns:a16="http://schemas.microsoft.com/office/drawing/2014/main" id="{5E8F3759-F4F3-4DFE-A79B-C3879E2D0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41150852-675C-4985-A825-6FFBCE7B1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1788769410"/>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44_Long quote and title on grey background">
    <p:bg>
      <p:bgPr>
        <a:solidFill>
          <a:srgbClr val="F2F2F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8DE4B3-8337-4E89-BCB4-E55FA65D086A}"/>
              </a:ext>
            </a:extLst>
          </p:cNvPr>
          <p:cNvGrpSpPr/>
          <p:nvPr/>
        </p:nvGrpSpPr>
        <p:grpSpPr>
          <a:xfrm>
            <a:off x="374790" y="239148"/>
            <a:ext cx="3066910" cy="2129093"/>
            <a:chOff x="3898747" y="246182"/>
            <a:chExt cx="3437554" cy="2386399"/>
          </a:xfrm>
        </p:grpSpPr>
        <p:pic>
          <p:nvPicPr>
            <p:cNvPr id="10" name="Picture 9" descr="Icon&#10;&#10;Description automatically generated">
              <a:extLst>
                <a:ext uri="{FF2B5EF4-FFF2-40B4-BE49-F238E27FC236}">
                  <a16:creationId xmlns:a16="http://schemas.microsoft.com/office/drawing/2014/main" id="{727D2F08-A67B-4EF3-9D93-49AE31D9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1" name="Picture 10" descr="Icon&#10;&#10;Description automatically generated">
              <a:extLst>
                <a:ext uri="{FF2B5EF4-FFF2-40B4-BE49-F238E27FC236}">
                  <a16:creationId xmlns:a16="http://schemas.microsoft.com/office/drawing/2014/main" id="{3F066CF1-AB79-48F0-A28C-8E24B3E18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12" name="Text Placeholder 3">
            <a:extLst>
              <a:ext uri="{FF2B5EF4-FFF2-40B4-BE49-F238E27FC236}">
                <a16:creationId xmlns:a16="http://schemas.microsoft.com/office/drawing/2014/main" id="{4200FB66-CA4C-4FEE-A401-C63A484F50C7}"/>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rgbClr val="24323D"/>
                </a:solidFill>
                <a:latin typeface="Poppins Bold"/>
              </a:defRPr>
            </a:lvl1pPr>
            <a:lvl2pPr marL="0" indent="0">
              <a:lnSpc>
                <a:spcPct val="150000"/>
              </a:lnSpc>
              <a:spcBef>
                <a:spcPts val="0"/>
              </a:spcBef>
              <a:buNone/>
              <a:defRPr sz="2000">
                <a:solidFill>
                  <a:srgbClr val="24323D"/>
                </a:solidFill>
              </a:defRPr>
            </a:lvl2pPr>
            <a:lvl3pPr marL="0" indent="0">
              <a:lnSpc>
                <a:spcPct val="150000"/>
              </a:lnSpc>
              <a:buNone/>
              <a:defRPr sz="2000">
                <a:solidFill>
                  <a:srgbClr val="24323D"/>
                </a:solidFill>
              </a:defRPr>
            </a:lvl3pPr>
            <a:lvl4pPr marL="0" indent="0">
              <a:lnSpc>
                <a:spcPct val="150000"/>
              </a:lnSpc>
              <a:buNone/>
              <a:defRPr sz="2000">
                <a:solidFill>
                  <a:srgbClr val="24323D"/>
                </a:solidFill>
              </a:defRPr>
            </a:lvl4pPr>
            <a:lvl5pPr marL="0" indent="0">
              <a:lnSpc>
                <a:spcPct val="150000"/>
              </a:lnSpc>
              <a:buNone/>
              <a:defRPr sz="2000">
                <a:solidFill>
                  <a:srgbClr val="24323D"/>
                </a:solidFill>
              </a:defRPr>
            </a:lvl5pPr>
          </a:lstStyle>
          <a:p>
            <a:pPr lvl="0"/>
            <a:r>
              <a:rPr lang="en-US"/>
              <a:t>Insert quote title here</a:t>
            </a:r>
          </a:p>
          <a:p>
            <a:pPr lvl="1"/>
            <a:r>
              <a:rPr lang="en-US"/>
              <a:t>Second level</a:t>
            </a:r>
          </a:p>
        </p:txBody>
      </p:sp>
      <p:pic>
        <p:nvPicPr>
          <p:cNvPr id="13" name="Picture 12" descr="Logo&#10;&#10;Description automatically generated with medium confidence">
            <a:extLst>
              <a:ext uri="{FF2B5EF4-FFF2-40B4-BE49-F238E27FC236}">
                <a16:creationId xmlns:a16="http://schemas.microsoft.com/office/drawing/2014/main" id="{96ED9BD7-C358-4684-A4DA-E3A67E9FB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14" name="Group 13">
            <a:extLst>
              <a:ext uri="{FF2B5EF4-FFF2-40B4-BE49-F238E27FC236}">
                <a16:creationId xmlns:a16="http://schemas.microsoft.com/office/drawing/2014/main" id="{5E4AD92A-D6F5-4896-9244-4BDCC3A5D345}"/>
              </a:ext>
            </a:extLst>
          </p:cNvPr>
          <p:cNvGrpSpPr/>
          <p:nvPr userDrawn="1"/>
        </p:nvGrpSpPr>
        <p:grpSpPr>
          <a:xfrm>
            <a:off x="374790" y="239148"/>
            <a:ext cx="3066910" cy="2129093"/>
            <a:chOff x="3898747" y="246182"/>
            <a:chExt cx="3437554" cy="2386399"/>
          </a:xfrm>
        </p:grpSpPr>
        <p:pic>
          <p:nvPicPr>
            <p:cNvPr id="15" name="Picture 14" descr="Icon&#10;&#10;Description automatically generated">
              <a:extLst>
                <a:ext uri="{FF2B5EF4-FFF2-40B4-BE49-F238E27FC236}">
                  <a16:creationId xmlns:a16="http://schemas.microsoft.com/office/drawing/2014/main" id="{77B4CB06-6B55-47EA-9219-433F79CE7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C06E2E2F-572B-4E72-BB0E-DEFB3D5E8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3857809631"/>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5_Clients' logos">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428625" y="1110199"/>
            <a:ext cx="1752654" cy="834243"/>
          </a:xfrm>
          <a:noFill/>
        </p:spPr>
        <p:txBody>
          <a:bodyPr lIns="432000">
            <a:noAutofit/>
          </a:bodyPr>
          <a:lstStyle>
            <a:lvl1pPr marL="0" indent="0">
              <a:buNone/>
              <a:defRPr sz="1400" b="1"/>
            </a:lvl1pPr>
          </a:lstStyle>
          <a:p>
            <a:r>
              <a:rPr lang="en-US"/>
              <a:t>Client’s logo</a:t>
            </a:r>
            <a:endParaRPr lang="en-GB"/>
          </a:p>
        </p:txBody>
      </p:sp>
      <p:sp>
        <p:nvSpPr>
          <p:cNvPr id="67" name="Picture Placeholder 2">
            <a:extLst>
              <a:ext uri="{FF2B5EF4-FFF2-40B4-BE49-F238E27FC236}">
                <a16:creationId xmlns:a16="http://schemas.microsoft.com/office/drawing/2014/main" id="{BA1C3654-FD31-482B-B697-52EDEE1C8D41}"/>
              </a:ext>
            </a:extLst>
          </p:cNvPr>
          <p:cNvSpPr>
            <a:spLocks noGrp="1"/>
          </p:cNvSpPr>
          <p:nvPr>
            <p:ph type="pic" sz="quarter" idx="14" hasCustomPrompt="1"/>
          </p:nvPr>
        </p:nvSpPr>
        <p:spPr>
          <a:xfrm>
            <a:off x="42862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8" name="Picture Placeholder 2">
            <a:extLst>
              <a:ext uri="{FF2B5EF4-FFF2-40B4-BE49-F238E27FC236}">
                <a16:creationId xmlns:a16="http://schemas.microsoft.com/office/drawing/2014/main" id="{CE901760-A81E-4110-8955-E1B39BF4E200}"/>
              </a:ext>
            </a:extLst>
          </p:cNvPr>
          <p:cNvSpPr>
            <a:spLocks noGrp="1"/>
          </p:cNvSpPr>
          <p:nvPr>
            <p:ph type="pic" sz="quarter" idx="15" hasCustomPrompt="1"/>
          </p:nvPr>
        </p:nvSpPr>
        <p:spPr>
          <a:xfrm>
            <a:off x="42862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9" name="Picture Placeholder 2">
            <a:extLst>
              <a:ext uri="{FF2B5EF4-FFF2-40B4-BE49-F238E27FC236}">
                <a16:creationId xmlns:a16="http://schemas.microsoft.com/office/drawing/2014/main" id="{CB0D0237-0AF5-45A0-B89B-CCEDC6472216}"/>
              </a:ext>
            </a:extLst>
          </p:cNvPr>
          <p:cNvSpPr>
            <a:spLocks noGrp="1"/>
          </p:cNvSpPr>
          <p:nvPr>
            <p:ph type="pic" sz="quarter" idx="16" hasCustomPrompt="1"/>
          </p:nvPr>
        </p:nvSpPr>
        <p:spPr>
          <a:xfrm>
            <a:off x="42862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0" name="Picture Placeholder 2">
            <a:extLst>
              <a:ext uri="{FF2B5EF4-FFF2-40B4-BE49-F238E27FC236}">
                <a16:creationId xmlns:a16="http://schemas.microsoft.com/office/drawing/2014/main" id="{E53BBB0E-1830-401C-8288-E44CB5E046B7}"/>
              </a:ext>
            </a:extLst>
          </p:cNvPr>
          <p:cNvSpPr>
            <a:spLocks noGrp="1"/>
          </p:cNvSpPr>
          <p:nvPr>
            <p:ph type="pic" sz="quarter" idx="17" hasCustomPrompt="1"/>
          </p:nvPr>
        </p:nvSpPr>
        <p:spPr>
          <a:xfrm>
            <a:off x="282335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1" name="Picture Placeholder 2">
            <a:extLst>
              <a:ext uri="{FF2B5EF4-FFF2-40B4-BE49-F238E27FC236}">
                <a16:creationId xmlns:a16="http://schemas.microsoft.com/office/drawing/2014/main" id="{8D6C8267-4B1A-4387-8943-6934841D2753}"/>
              </a:ext>
            </a:extLst>
          </p:cNvPr>
          <p:cNvSpPr>
            <a:spLocks noGrp="1"/>
          </p:cNvSpPr>
          <p:nvPr>
            <p:ph type="pic" sz="quarter" idx="18" hasCustomPrompt="1"/>
          </p:nvPr>
        </p:nvSpPr>
        <p:spPr>
          <a:xfrm>
            <a:off x="282335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2" name="Picture Placeholder 2">
            <a:extLst>
              <a:ext uri="{FF2B5EF4-FFF2-40B4-BE49-F238E27FC236}">
                <a16:creationId xmlns:a16="http://schemas.microsoft.com/office/drawing/2014/main" id="{973F631B-DE69-46CB-8EF6-408B74E9C013}"/>
              </a:ext>
            </a:extLst>
          </p:cNvPr>
          <p:cNvSpPr>
            <a:spLocks noGrp="1"/>
          </p:cNvSpPr>
          <p:nvPr>
            <p:ph type="pic" sz="quarter" idx="19" hasCustomPrompt="1"/>
          </p:nvPr>
        </p:nvSpPr>
        <p:spPr>
          <a:xfrm>
            <a:off x="282335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3" name="Picture Placeholder 2">
            <a:extLst>
              <a:ext uri="{FF2B5EF4-FFF2-40B4-BE49-F238E27FC236}">
                <a16:creationId xmlns:a16="http://schemas.microsoft.com/office/drawing/2014/main" id="{BE70A0B1-A9E9-4383-9305-4A352ABA8605}"/>
              </a:ext>
            </a:extLst>
          </p:cNvPr>
          <p:cNvSpPr>
            <a:spLocks noGrp="1"/>
          </p:cNvSpPr>
          <p:nvPr>
            <p:ph type="pic" sz="quarter" idx="20" hasCustomPrompt="1"/>
          </p:nvPr>
        </p:nvSpPr>
        <p:spPr>
          <a:xfrm>
            <a:off x="521808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4" name="Picture Placeholder 2">
            <a:extLst>
              <a:ext uri="{FF2B5EF4-FFF2-40B4-BE49-F238E27FC236}">
                <a16:creationId xmlns:a16="http://schemas.microsoft.com/office/drawing/2014/main" id="{EECBC397-47E0-4117-B52C-D06263586E30}"/>
              </a:ext>
            </a:extLst>
          </p:cNvPr>
          <p:cNvSpPr>
            <a:spLocks noGrp="1"/>
          </p:cNvSpPr>
          <p:nvPr>
            <p:ph type="pic" sz="quarter" idx="21" hasCustomPrompt="1"/>
          </p:nvPr>
        </p:nvSpPr>
        <p:spPr>
          <a:xfrm>
            <a:off x="521808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5" name="Picture Placeholder 2">
            <a:extLst>
              <a:ext uri="{FF2B5EF4-FFF2-40B4-BE49-F238E27FC236}">
                <a16:creationId xmlns:a16="http://schemas.microsoft.com/office/drawing/2014/main" id="{E7F4FD4F-98DA-474E-89AA-EAD854C8DD30}"/>
              </a:ext>
            </a:extLst>
          </p:cNvPr>
          <p:cNvSpPr>
            <a:spLocks noGrp="1"/>
          </p:cNvSpPr>
          <p:nvPr>
            <p:ph type="pic" sz="quarter" idx="22" hasCustomPrompt="1"/>
          </p:nvPr>
        </p:nvSpPr>
        <p:spPr>
          <a:xfrm>
            <a:off x="521808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6" name="Picture Placeholder 2">
            <a:extLst>
              <a:ext uri="{FF2B5EF4-FFF2-40B4-BE49-F238E27FC236}">
                <a16:creationId xmlns:a16="http://schemas.microsoft.com/office/drawing/2014/main" id="{AD36DF86-2F1E-4AD3-9784-AFAF1E011EED}"/>
              </a:ext>
            </a:extLst>
          </p:cNvPr>
          <p:cNvSpPr>
            <a:spLocks noGrp="1"/>
          </p:cNvSpPr>
          <p:nvPr>
            <p:ph type="pic" sz="quarter" idx="23" hasCustomPrompt="1"/>
          </p:nvPr>
        </p:nvSpPr>
        <p:spPr>
          <a:xfrm>
            <a:off x="761281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7" name="Picture Placeholder 2">
            <a:extLst>
              <a:ext uri="{FF2B5EF4-FFF2-40B4-BE49-F238E27FC236}">
                <a16:creationId xmlns:a16="http://schemas.microsoft.com/office/drawing/2014/main" id="{72B8840C-BC71-4CEA-9E24-CCB8D082C7AE}"/>
              </a:ext>
            </a:extLst>
          </p:cNvPr>
          <p:cNvSpPr>
            <a:spLocks noGrp="1"/>
          </p:cNvSpPr>
          <p:nvPr>
            <p:ph type="pic" sz="quarter" idx="24" hasCustomPrompt="1"/>
          </p:nvPr>
        </p:nvSpPr>
        <p:spPr>
          <a:xfrm>
            <a:off x="761281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8" name="Picture Placeholder 2">
            <a:extLst>
              <a:ext uri="{FF2B5EF4-FFF2-40B4-BE49-F238E27FC236}">
                <a16:creationId xmlns:a16="http://schemas.microsoft.com/office/drawing/2014/main" id="{5B0FF387-6653-4C47-ACCC-8CB3C6EF9590}"/>
              </a:ext>
            </a:extLst>
          </p:cNvPr>
          <p:cNvSpPr>
            <a:spLocks noGrp="1"/>
          </p:cNvSpPr>
          <p:nvPr>
            <p:ph type="pic" sz="quarter" idx="25" hasCustomPrompt="1"/>
          </p:nvPr>
        </p:nvSpPr>
        <p:spPr>
          <a:xfrm>
            <a:off x="761281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9" name="Picture Placeholder 2">
            <a:extLst>
              <a:ext uri="{FF2B5EF4-FFF2-40B4-BE49-F238E27FC236}">
                <a16:creationId xmlns:a16="http://schemas.microsoft.com/office/drawing/2014/main" id="{92B63DE4-306A-4FBF-BAE4-F34E1615F93A}"/>
              </a:ext>
            </a:extLst>
          </p:cNvPr>
          <p:cNvSpPr>
            <a:spLocks noGrp="1"/>
          </p:cNvSpPr>
          <p:nvPr>
            <p:ph type="pic" sz="quarter" idx="26" hasCustomPrompt="1"/>
          </p:nvPr>
        </p:nvSpPr>
        <p:spPr>
          <a:xfrm>
            <a:off x="10007546"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0" name="Picture Placeholder 2">
            <a:extLst>
              <a:ext uri="{FF2B5EF4-FFF2-40B4-BE49-F238E27FC236}">
                <a16:creationId xmlns:a16="http://schemas.microsoft.com/office/drawing/2014/main" id="{AA9955EF-AD17-4E10-AE69-94EF8B0B55E4}"/>
              </a:ext>
            </a:extLst>
          </p:cNvPr>
          <p:cNvSpPr>
            <a:spLocks noGrp="1"/>
          </p:cNvSpPr>
          <p:nvPr>
            <p:ph type="pic" sz="quarter" idx="27" hasCustomPrompt="1"/>
          </p:nvPr>
        </p:nvSpPr>
        <p:spPr>
          <a:xfrm>
            <a:off x="10007546"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1" name="Picture Placeholder 2">
            <a:extLst>
              <a:ext uri="{FF2B5EF4-FFF2-40B4-BE49-F238E27FC236}">
                <a16:creationId xmlns:a16="http://schemas.microsoft.com/office/drawing/2014/main" id="{9061CF39-5410-451B-B4C4-9EBAAB927324}"/>
              </a:ext>
            </a:extLst>
          </p:cNvPr>
          <p:cNvSpPr>
            <a:spLocks noGrp="1"/>
          </p:cNvSpPr>
          <p:nvPr>
            <p:ph type="pic" sz="quarter" idx="28" hasCustomPrompt="1"/>
          </p:nvPr>
        </p:nvSpPr>
        <p:spPr>
          <a:xfrm>
            <a:off x="10007546"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2" name="Picture Placeholder 2">
            <a:extLst>
              <a:ext uri="{FF2B5EF4-FFF2-40B4-BE49-F238E27FC236}">
                <a16:creationId xmlns:a16="http://schemas.microsoft.com/office/drawing/2014/main" id="{89AE2465-338A-488D-9F0F-E4BD8B5717AB}"/>
              </a:ext>
            </a:extLst>
          </p:cNvPr>
          <p:cNvSpPr>
            <a:spLocks noGrp="1"/>
          </p:cNvSpPr>
          <p:nvPr>
            <p:ph type="pic" sz="quarter" idx="29" hasCustomPrompt="1"/>
          </p:nvPr>
        </p:nvSpPr>
        <p:spPr>
          <a:xfrm>
            <a:off x="282335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3" name="Picture Placeholder 2">
            <a:extLst>
              <a:ext uri="{FF2B5EF4-FFF2-40B4-BE49-F238E27FC236}">
                <a16:creationId xmlns:a16="http://schemas.microsoft.com/office/drawing/2014/main" id="{4E7372E8-D84E-47FE-A97C-3398ECF8B81A}"/>
              </a:ext>
            </a:extLst>
          </p:cNvPr>
          <p:cNvSpPr>
            <a:spLocks noGrp="1"/>
          </p:cNvSpPr>
          <p:nvPr>
            <p:ph type="pic" sz="quarter" idx="30" hasCustomPrompt="1"/>
          </p:nvPr>
        </p:nvSpPr>
        <p:spPr>
          <a:xfrm>
            <a:off x="521808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4" name="Picture Placeholder 2">
            <a:extLst>
              <a:ext uri="{FF2B5EF4-FFF2-40B4-BE49-F238E27FC236}">
                <a16:creationId xmlns:a16="http://schemas.microsoft.com/office/drawing/2014/main" id="{FC615D15-3EA5-4577-B6BB-6F542D595234}"/>
              </a:ext>
            </a:extLst>
          </p:cNvPr>
          <p:cNvSpPr>
            <a:spLocks noGrp="1"/>
          </p:cNvSpPr>
          <p:nvPr>
            <p:ph type="pic" sz="quarter" idx="31" hasCustomPrompt="1"/>
          </p:nvPr>
        </p:nvSpPr>
        <p:spPr>
          <a:xfrm>
            <a:off x="761281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4" name="Picture Placeholder 2">
            <a:extLst>
              <a:ext uri="{FF2B5EF4-FFF2-40B4-BE49-F238E27FC236}">
                <a16:creationId xmlns:a16="http://schemas.microsoft.com/office/drawing/2014/main" id="{45D022FB-A41A-4E3C-8C27-AE37707F7024}"/>
              </a:ext>
            </a:extLst>
          </p:cNvPr>
          <p:cNvSpPr>
            <a:spLocks noGrp="1"/>
          </p:cNvSpPr>
          <p:nvPr>
            <p:ph type="pic" sz="quarter" idx="32" hasCustomPrompt="1"/>
          </p:nvPr>
        </p:nvSpPr>
        <p:spPr>
          <a:xfrm>
            <a:off x="10007546"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1024354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6_Two columns logos">
    <p:bg>
      <p:bgPr>
        <a:solidFill>
          <a:schemeClr val="bg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97D314-16EF-484B-80A8-5B726D1AF91C}"/>
              </a:ext>
            </a:extLst>
          </p:cNvPr>
          <p:cNvSpPr/>
          <p:nvPr userDrawn="1"/>
        </p:nvSpPr>
        <p:spPr>
          <a:xfrm>
            <a:off x="431800"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618944" y="1900309"/>
            <a:ext cx="1131864" cy="538243"/>
          </a:xfrm>
          <a:noFill/>
        </p:spPr>
        <p:txBody>
          <a:bodyPr lIns="0">
            <a:noAutofit/>
          </a:bodyPr>
          <a:lstStyle>
            <a:lvl1pPr marL="0" indent="0" algn="ctr">
              <a:buNone/>
              <a:defRPr sz="1400" b="1"/>
            </a:lvl1pPr>
          </a:lstStyle>
          <a:p>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
        <p:nvSpPr>
          <p:cNvPr id="25" name="Text Placeholder 136">
            <a:extLst>
              <a:ext uri="{FF2B5EF4-FFF2-40B4-BE49-F238E27FC236}">
                <a16:creationId xmlns:a16="http://schemas.microsoft.com/office/drawing/2014/main" id="{FA505029-D9A7-4975-8E56-899405F6C130}"/>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11176641-72A1-4A94-BC10-29A9BE1E50E6}"/>
              </a:ext>
            </a:extLst>
          </p:cNvPr>
          <p:cNvSpPr>
            <a:spLocks noGrp="1"/>
          </p:cNvSpPr>
          <p:nvPr>
            <p:ph type="pic" sz="quarter" idx="18" hasCustomPrompt="1"/>
          </p:nvPr>
        </p:nvSpPr>
        <p:spPr>
          <a:xfrm>
            <a:off x="2043396" y="1900309"/>
            <a:ext cx="1131864" cy="538243"/>
          </a:xfrm>
          <a:noFill/>
        </p:spPr>
        <p:txBody>
          <a:bodyPr lIns="0">
            <a:noAutofit/>
          </a:bodyPr>
          <a:lstStyle>
            <a:lvl1pPr marL="0" indent="0" algn="ctr">
              <a:buNone/>
              <a:defRPr sz="1400" b="1"/>
            </a:lvl1pPr>
          </a:lstStyle>
          <a:p>
            <a:r>
              <a:rPr lang="en-US"/>
              <a:t>Client’s logo</a:t>
            </a:r>
            <a:endParaRPr lang="en-GB"/>
          </a:p>
        </p:txBody>
      </p:sp>
      <p:sp>
        <p:nvSpPr>
          <p:cNvPr id="33" name="Picture Placeholder 2">
            <a:extLst>
              <a:ext uri="{FF2B5EF4-FFF2-40B4-BE49-F238E27FC236}">
                <a16:creationId xmlns:a16="http://schemas.microsoft.com/office/drawing/2014/main" id="{25DF54A5-94EB-4EA1-9D78-4296086D5EA1}"/>
              </a:ext>
            </a:extLst>
          </p:cNvPr>
          <p:cNvSpPr>
            <a:spLocks noGrp="1"/>
          </p:cNvSpPr>
          <p:nvPr>
            <p:ph type="pic" sz="quarter" idx="23" hasCustomPrompt="1"/>
          </p:nvPr>
        </p:nvSpPr>
        <p:spPr>
          <a:xfrm>
            <a:off x="3467848" y="1900309"/>
            <a:ext cx="1131864" cy="538243"/>
          </a:xfrm>
          <a:noFill/>
        </p:spPr>
        <p:txBody>
          <a:bodyPr lIns="0">
            <a:noAutofit/>
          </a:bodyPr>
          <a:lstStyle>
            <a:lvl1pPr marL="0" indent="0" algn="ctr">
              <a:buNone/>
              <a:defRPr sz="1400" b="1"/>
            </a:lvl1pPr>
          </a:lstStyle>
          <a:p>
            <a:r>
              <a:rPr lang="en-US"/>
              <a:t>Client’s logo</a:t>
            </a:r>
            <a:endParaRPr lang="en-GB"/>
          </a:p>
        </p:txBody>
      </p:sp>
      <p:sp>
        <p:nvSpPr>
          <p:cNvPr id="3" name="Text Placeholder 2">
            <a:extLst>
              <a:ext uri="{FF2B5EF4-FFF2-40B4-BE49-F238E27FC236}">
                <a16:creationId xmlns:a16="http://schemas.microsoft.com/office/drawing/2014/main" id="{E510F498-24B4-4D0D-8CF2-98DC00D05B79}"/>
              </a:ext>
            </a:extLst>
          </p:cNvPr>
          <p:cNvSpPr>
            <a:spLocks noGrp="1"/>
          </p:cNvSpPr>
          <p:nvPr>
            <p:ph type="body" sz="quarter" idx="43" hasCustomPrompt="1"/>
          </p:nvPr>
        </p:nvSpPr>
        <p:spPr>
          <a:xfrm>
            <a:off x="425450"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a:p>
            <a:pPr lvl="1"/>
            <a:endParaRPr lang="en-GB"/>
          </a:p>
        </p:txBody>
      </p:sp>
      <p:sp>
        <p:nvSpPr>
          <p:cNvPr id="6" name="Content Placeholder 5">
            <a:extLst>
              <a:ext uri="{FF2B5EF4-FFF2-40B4-BE49-F238E27FC236}">
                <a16:creationId xmlns:a16="http://schemas.microsoft.com/office/drawing/2014/main" id="{93559DC1-2C79-4F95-93E6-F9A6D72C2A91}"/>
              </a:ext>
            </a:extLst>
          </p:cNvPr>
          <p:cNvSpPr>
            <a:spLocks noGrp="1"/>
          </p:cNvSpPr>
          <p:nvPr>
            <p:ph sz="quarter" idx="45"/>
          </p:nvPr>
        </p:nvSpPr>
        <p:spPr>
          <a:xfrm>
            <a:off x="5054696" y="1080700"/>
            <a:ext cx="2073468" cy="786082"/>
          </a:xfrm>
        </p:spPr>
        <p:txBody>
          <a:bodyPr anchor="ctr" anchorCtr="0"/>
          <a:lstStyle>
            <a:lvl1pPr marL="0" indent="0" algn="ctr">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GB"/>
              <a:t>Click to edit Master text styles</a:t>
            </a:r>
          </a:p>
          <a:p>
            <a:pPr lvl="1"/>
            <a:r>
              <a:rPr lang="en-GB"/>
              <a:t>Second level</a:t>
            </a:r>
          </a:p>
        </p:txBody>
      </p:sp>
      <p:sp>
        <p:nvSpPr>
          <p:cNvPr id="56" name="Content Placeholder 5">
            <a:extLst>
              <a:ext uri="{FF2B5EF4-FFF2-40B4-BE49-F238E27FC236}">
                <a16:creationId xmlns:a16="http://schemas.microsoft.com/office/drawing/2014/main" id="{03D3222F-D9DF-4BD7-A6B0-2CAACEF4382B}"/>
              </a:ext>
            </a:extLst>
          </p:cNvPr>
          <p:cNvSpPr>
            <a:spLocks noGrp="1"/>
          </p:cNvSpPr>
          <p:nvPr>
            <p:ph sz="quarter" idx="46"/>
          </p:nvPr>
        </p:nvSpPr>
        <p:spPr>
          <a:xfrm>
            <a:off x="5054696" y="2244530"/>
            <a:ext cx="2090601" cy="3221181"/>
          </a:xfrm>
        </p:spPr>
        <p:txBody>
          <a:bodyPr anchor="ctr" anchorCtr="0"/>
          <a:lstStyle>
            <a:lvl1pPr marL="0" indent="0" algn="ctr">
              <a:lnSpc>
                <a:spcPct val="100000"/>
              </a:lnSpc>
              <a:spcBef>
                <a:spcPts val="0"/>
              </a:spcBef>
              <a:buNone/>
              <a:defRPr sz="1600"/>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GB"/>
              <a:t>Click to edit Master text styles</a:t>
            </a:r>
          </a:p>
          <a:p>
            <a:pPr lvl="1"/>
            <a:r>
              <a:rPr lang="en-GB"/>
              <a:t>Second level</a:t>
            </a:r>
          </a:p>
        </p:txBody>
      </p:sp>
      <p:sp>
        <p:nvSpPr>
          <p:cNvPr id="94" name="Text Placeholder 2">
            <a:extLst>
              <a:ext uri="{FF2B5EF4-FFF2-40B4-BE49-F238E27FC236}">
                <a16:creationId xmlns:a16="http://schemas.microsoft.com/office/drawing/2014/main" id="{B824D763-7B72-4B0A-A52D-DC25681EA2BA}"/>
              </a:ext>
            </a:extLst>
          </p:cNvPr>
          <p:cNvSpPr>
            <a:spLocks noGrp="1"/>
          </p:cNvSpPr>
          <p:nvPr>
            <p:ph type="body" sz="quarter" idx="62" hasCustomPrompt="1"/>
          </p:nvPr>
        </p:nvSpPr>
        <p:spPr>
          <a:xfrm>
            <a:off x="7370457"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p:txBody>
      </p:sp>
      <p:sp>
        <p:nvSpPr>
          <p:cNvPr id="95" name="Picture Placeholder 2">
            <a:extLst>
              <a:ext uri="{FF2B5EF4-FFF2-40B4-BE49-F238E27FC236}">
                <a16:creationId xmlns:a16="http://schemas.microsoft.com/office/drawing/2014/main" id="{17CA333E-CA2E-4D44-8F5E-46FE6B051CB3}"/>
              </a:ext>
            </a:extLst>
          </p:cNvPr>
          <p:cNvSpPr>
            <a:spLocks noGrp="1"/>
          </p:cNvSpPr>
          <p:nvPr>
            <p:ph type="pic" sz="quarter" idx="63" hasCustomPrompt="1"/>
          </p:nvPr>
        </p:nvSpPr>
        <p:spPr>
          <a:xfrm>
            <a:off x="618944" y="2745436"/>
            <a:ext cx="1131864" cy="538243"/>
          </a:xfrm>
          <a:noFill/>
        </p:spPr>
        <p:txBody>
          <a:bodyPr lIns="0">
            <a:noAutofit/>
          </a:bodyPr>
          <a:lstStyle>
            <a:lvl1pPr marL="0" indent="0" algn="ctr">
              <a:buNone/>
              <a:defRPr sz="1400" b="1"/>
            </a:lvl1pPr>
          </a:lstStyle>
          <a:p>
            <a:r>
              <a:rPr lang="en-US"/>
              <a:t>Client’s logo</a:t>
            </a:r>
            <a:endParaRPr lang="en-GB"/>
          </a:p>
        </p:txBody>
      </p:sp>
      <p:sp>
        <p:nvSpPr>
          <p:cNvPr id="96" name="Picture Placeholder 2">
            <a:extLst>
              <a:ext uri="{FF2B5EF4-FFF2-40B4-BE49-F238E27FC236}">
                <a16:creationId xmlns:a16="http://schemas.microsoft.com/office/drawing/2014/main" id="{5C1C7B20-834E-4A18-A3AF-2E902BE84B1F}"/>
              </a:ext>
            </a:extLst>
          </p:cNvPr>
          <p:cNvSpPr>
            <a:spLocks noGrp="1"/>
          </p:cNvSpPr>
          <p:nvPr>
            <p:ph type="pic" sz="quarter" idx="64" hasCustomPrompt="1"/>
          </p:nvPr>
        </p:nvSpPr>
        <p:spPr>
          <a:xfrm>
            <a:off x="2043396" y="2745436"/>
            <a:ext cx="1131864" cy="538243"/>
          </a:xfrm>
          <a:noFill/>
        </p:spPr>
        <p:txBody>
          <a:bodyPr lIns="0">
            <a:noAutofit/>
          </a:bodyPr>
          <a:lstStyle>
            <a:lvl1pPr marL="0" indent="0" algn="ctr">
              <a:buNone/>
              <a:defRPr sz="1400" b="1"/>
            </a:lvl1pPr>
          </a:lstStyle>
          <a:p>
            <a:r>
              <a:rPr lang="en-US"/>
              <a:t>Client’s logo</a:t>
            </a:r>
            <a:endParaRPr lang="en-GB"/>
          </a:p>
        </p:txBody>
      </p:sp>
      <p:sp>
        <p:nvSpPr>
          <p:cNvPr id="97" name="Picture Placeholder 2">
            <a:extLst>
              <a:ext uri="{FF2B5EF4-FFF2-40B4-BE49-F238E27FC236}">
                <a16:creationId xmlns:a16="http://schemas.microsoft.com/office/drawing/2014/main" id="{58FA5523-D3B3-4271-A28D-71A0866895BF}"/>
              </a:ext>
            </a:extLst>
          </p:cNvPr>
          <p:cNvSpPr>
            <a:spLocks noGrp="1"/>
          </p:cNvSpPr>
          <p:nvPr>
            <p:ph type="pic" sz="quarter" idx="65" hasCustomPrompt="1"/>
          </p:nvPr>
        </p:nvSpPr>
        <p:spPr>
          <a:xfrm>
            <a:off x="3467848" y="2745436"/>
            <a:ext cx="1131864" cy="538243"/>
          </a:xfrm>
          <a:noFill/>
        </p:spPr>
        <p:txBody>
          <a:bodyPr lIns="0">
            <a:noAutofit/>
          </a:bodyPr>
          <a:lstStyle>
            <a:lvl1pPr marL="0" indent="0" algn="ctr">
              <a:buNone/>
              <a:defRPr sz="1400" b="1"/>
            </a:lvl1pPr>
          </a:lstStyle>
          <a:p>
            <a:r>
              <a:rPr lang="en-US"/>
              <a:t>Client’s logo</a:t>
            </a:r>
            <a:endParaRPr lang="en-GB"/>
          </a:p>
        </p:txBody>
      </p:sp>
      <p:sp>
        <p:nvSpPr>
          <p:cNvPr id="98" name="Picture Placeholder 2">
            <a:extLst>
              <a:ext uri="{FF2B5EF4-FFF2-40B4-BE49-F238E27FC236}">
                <a16:creationId xmlns:a16="http://schemas.microsoft.com/office/drawing/2014/main" id="{6C63A991-D321-490F-89A3-548BDB9AE558}"/>
              </a:ext>
            </a:extLst>
          </p:cNvPr>
          <p:cNvSpPr>
            <a:spLocks noGrp="1"/>
          </p:cNvSpPr>
          <p:nvPr>
            <p:ph type="pic" sz="quarter" idx="66" hasCustomPrompt="1"/>
          </p:nvPr>
        </p:nvSpPr>
        <p:spPr>
          <a:xfrm>
            <a:off x="618944" y="3590548"/>
            <a:ext cx="1131864" cy="538243"/>
          </a:xfrm>
          <a:noFill/>
        </p:spPr>
        <p:txBody>
          <a:bodyPr lIns="0">
            <a:noAutofit/>
          </a:bodyPr>
          <a:lstStyle>
            <a:lvl1pPr marL="0" indent="0" algn="ctr">
              <a:buNone/>
              <a:defRPr sz="1400" b="1"/>
            </a:lvl1pPr>
          </a:lstStyle>
          <a:p>
            <a:r>
              <a:rPr lang="en-US"/>
              <a:t>Client’s logo</a:t>
            </a:r>
            <a:endParaRPr lang="en-GB"/>
          </a:p>
        </p:txBody>
      </p:sp>
      <p:sp>
        <p:nvSpPr>
          <p:cNvPr id="99" name="Picture Placeholder 2">
            <a:extLst>
              <a:ext uri="{FF2B5EF4-FFF2-40B4-BE49-F238E27FC236}">
                <a16:creationId xmlns:a16="http://schemas.microsoft.com/office/drawing/2014/main" id="{139E92C6-D0AC-4022-A7DE-AA5839D64970}"/>
              </a:ext>
            </a:extLst>
          </p:cNvPr>
          <p:cNvSpPr>
            <a:spLocks noGrp="1"/>
          </p:cNvSpPr>
          <p:nvPr>
            <p:ph type="pic" sz="quarter" idx="67" hasCustomPrompt="1"/>
          </p:nvPr>
        </p:nvSpPr>
        <p:spPr>
          <a:xfrm>
            <a:off x="2043396"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0" name="Picture Placeholder 2">
            <a:extLst>
              <a:ext uri="{FF2B5EF4-FFF2-40B4-BE49-F238E27FC236}">
                <a16:creationId xmlns:a16="http://schemas.microsoft.com/office/drawing/2014/main" id="{425F4CBC-FEDF-4217-A42D-B65EB423D2FC}"/>
              </a:ext>
            </a:extLst>
          </p:cNvPr>
          <p:cNvSpPr>
            <a:spLocks noGrp="1"/>
          </p:cNvSpPr>
          <p:nvPr>
            <p:ph type="pic" sz="quarter" idx="68" hasCustomPrompt="1"/>
          </p:nvPr>
        </p:nvSpPr>
        <p:spPr>
          <a:xfrm>
            <a:off x="346784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1" name="Picture Placeholder 2">
            <a:extLst>
              <a:ext uri="{FF2B5EF4-FFF2-40B4-BE49-F238E27FC236}">
                <a16:creationId xmlns:a16="http://schemas.microsoft.com/office/drawing/2014/main" id="{FDEC17C3-C710-40EB-9276-AACFDE9357A6}"/>
              </a:ext>
            </a:extLst>
          </p:cNvPr>
          <p:cNvSpPr>
            <a:spLocks noGrp="1"/>
          </p:cNvSpPr>
          <p:nvPr>
            <p:ph type="pic" sz="quarter" idx="69" hasCustomPrompt="1"/>
          </p:nvPr>
        </p:nvSpPr>
        <p:spPr>
          <a:xfrm>
            <a:off x="618944"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2" name="Picture Placeholder 2">
            <a:extLst>
              <a:ext uri="{FF2B5EF4-FFF2-40B4-BE49-F238E27FC236}">
                <a16:creationId xmlns:a16="http://schemas.microsoft.com/office/drawing/2014/main" id="{AA1DC8CB-CA79-4EE6-8AF4-0BEAE6DEE58A}"/>
              </a:ext>
            </a:extLst>
          </p:cNvPr>
          <p:cNvSpPr>
            <a:spLocks noGrp="1"/>
          </p:cNvSpPr>
          <p:nvPr>
            <p:ph type="pic" sz="quarter" idx="70" hasCustomPrompt="1"/>
          </p:nvPr>
        </p:nvSpPr>
        <p:spPr>
          <a:xfrm>
            <a:off x="2043396"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3" name="Picture Placeholder 2">
            <a:extLst>
              <a:ext uri="{FF2B5EF4-FFF2-40B4-BE49-F238E27FC236}">
                <a16:creationId xmlns:a16="http://schemas.microsoft.com/office/drawing/2014/main" id="{A9F62747-8E43-4BB0-8D57-A9CA8AAFC6AD}"/>
              </a:ext>
            </a:extLst>
          </p:cNvPr>
          <p:cNvSpPr>
            <a:spLocks noGrp="1"/>
          </p:cNvSpPr>
          <p:nvPr>
            <p:ph type="pic" sz="quarter" idx="71" hasCustomPrompt="1"/>
          </p:nvPr>
        </p:nvSpPr>
        <p:spPr>
          <a:xfrm>
            <a:off x="346784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4" name="Picture Placeholder 2">
            <a:extLst>
              <a:ext uri="{FF2B5EF4-FFF2-40B4-BE49-F238E27FC236}">
                <a16:creationId xmlns:a16="http://schemas.microsoft.com/office/drawing/2014/main" id="{96316030-0AD4-41DB-A8D7-07386718965D}"/>
              </a:ext>
            </a:extLst>
          </p:cNvPr>
          <p:cNvSpPr>
            <a:spLocks noGrp="1"/>
          </p:cNvSpPr>
          <p:nvPr>
            <p:ph type="pic" sz="quarter" idx="72" hasCustomPrompt="1"/>
          </p:nvPr>
        </p:nvSpPr>
        <p:spPr>
          <a:xfrm>
            <a:off x="618944"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5" name="Picture Placeholder 2">
            <a:extLst>
              <a:ext uri="{FF2B5EF4-FFF2-40B4-BE49-F238E27FC236}">
                <a16:creationId xmlns:a16="http://schemas.microsoft.com/office/drawing/2014/main" id="{BB17A56D-8049-4935-AE6F-C0436003E740}"/>
              </a:ext>
            </a:extLst>
          </p:cNvPr>
          <p:cNvSpPr>
            <a:spLocks noGrp="1"/>
          </p:cNvSpPr>
          <p:nvPr>
            <p:ph type="pic" sz="quarter" idx="73" hasCustomPrompt="1"/>
          </p:nvPr>
        </p:nvSpPr>
        <p:spPr>
          <a:xfrm>
            <a:off x="2043396"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6" name="Picture Placeholder 2">
            <a:extLst>
              <a:ext uri="{FF2B5EF4-FFF2-40B4-BE49-F238E27FC236}">
                <a16:creationId xmlns:a16="http://schemas.microsoft.com/office/drawing/2014/main" id="{BFC67F18-F593-46EB-B1ED-1E3FE613E3CB}"/>
              </a:ext>
            </a:extLst>
          </p:cNvPr>
          <p:cNvSpPr>
            <a:spLocks noGrp="1"/>
          </p:cNvSpPr>
          <p:nvPr>
            <p:ph type="pic" sz="quarter" idx="74" hasCustomPrompt="1"/>
          </p:nvPr>
        </p:nvSpPr>
        <p:spPr>
          <a:xfrm>
            <a:off x="346784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7" name="Rectangle: Rounded Corners 106">
            <a:extLst>
              <a:ext uri="{FF2B5EF4-FFF2-40B4-BE49-F238E27FC236}">
                <a16:creationId xmlns:a16="http://schemas.microsoft.com/office/drawing/2014/main" id="{7FD7CB64-1DB2-4C37-8CD9-E903AB53E244}"/>
              </a:ext>
            </a:extLst>
          </p:cNvPr>
          <p:cNvSpPr/>
          <p:nvPr userDrawn="1"/>
        </p:nvSpPr>
        <p:spPr>
          <a:xfrm>
            <a:off x="7379854"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Picture Placeholder 2">
            <a:extLst>
              <a:ext uri="{FF2B5EF4-FFF2-40B4-BE49-F238E27FC236}">
                <a16:creationId xmlns:a16="http://schemas.microsoft.com/office/drawing/2014/main" id="{C0BEABD5-225D-4B8E-B774-E0232A4DD646}"/>
              </a:ext>
            </a:extLst>
          </p:cNvPr>
          <p:cNvSpPr>
            <a:spLocks noGrp="1"/>
          </p:cNvSpPr>
          <p:nvPr>
            <p:ph type="pic" sz="quarter" idx="75" hasCustomPrompt="1"/>
          </p:nvPr>
        </p:nvSpPr>
        <p:spPr>
          <a:xfrm>
            <a:off x="7566998" y="1900309"/>
            <a:ext cx="1131864" cy="538243"/>
          </a:xfrm>
          <a:noFill/>
        </p:spPr>
        <p:txBody>
          <a:bodyPr lIns="0">
            <a:noAutofit/>
          </a:bodyPr>
          <a:lstStyle>
            <a:lvl1pPr marL="0" indent="0" algn="ctr">
              <a:buNone/>
              <a:defRPr sz="1400" b="1"/>
            </a:lvl1pPr>
          </a:lstStyle>
          <a:p>
            <a:r>
              <a:rPr lang="en-US"/>
              <a:t>Client’s logo</a:t>
            </a:r>
            <a:endParaRPr lang="en-GB"/>
          </a:p>
        </p:txBody>
      </p:sp>
      <p:sp>
        <p:nvSpPr>
          <p:cNvPr id="109" name="Picture Placeholder 2">
            <a:extLst>
              <a:ext uri="{FF2B5EF4-FFF2-40B4-BE49-F238E27FC236}">
                <a16:creationId xmlns:a16="http://schemas.microsoft.com/office/drawing/2014/main" id="{627208CD-2872-46CC-AEFF-1AC2F99B5648}"/>
              </a:ext>
            </a:extLst>
          </p:cNvPr>
          <p:cNvSpPr>
            <a:spLocks noGrp="1"/>
          </p:cNvSpPr>
          <p:nvPr>
            <p:ph type="pic" sz="quarter" idx="76" hasCustomPrompt="1"/>
          </p:nvPr>
        </p:nvSpPr>
        <p:spPr>
          <a:xfrm>
            <a:off x="8991450"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0" name="Picture Placeholder 2">
            <a:extLst>
              <a:ext uri="{FF2B5EF4-FFF2-40B4-BE49-F238E27FC236}">
                <a16:creationId xmlns:a16="http://schemas.microsoft.com/office/drawing/2014/main" id="{E463574A-C8EE-4B03-AF74-5059E9DD2171}"/>
              </a:ext>
            </a:extLst>
          </p:cNvPr>
          <p:cNvSpPr>
            <a:spLocks noGrp="1"/>
          </p:cNvSpPr>
          <p:nvPr>
            <p:ph type="pic" sz="quarter" idx="77" hasCustomPrompt="1"/>
          </p:nvPr>
        </p:nvSpPr>
        <p:spPr>
          <a:xfrm>
            <a:off x="10415902"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1" name="Picture Placeholder 2">
            <a:extLst>
              <a:ext uri="{FF2B5EF4-FFF2-40B4-BE49-F238E27FC236}">
                <a16:creationId xmlns:a16="http://schemas.microsoft.com/office/drawing/2014/main" id="{67139E7D-9BD7-469D-9BD5-4D72C9963A8A}"/>
              </a:ext>
            </a:extLst>
          </p:cNvPr>
          <p:cNvSpPr>
            <a:spLocks noGrp="1"/>
          </p:cNvSpPr>
          <p:nvPr>
            <p:ph type="pic" sz="quarter" idx="78" hasCustomPrompt="1"/>
          </p:nvPr>
        </p:nvSpPr>
        <p:spPr>
          <a:xfrm>
            <a:off x="7566998"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2" name="Picture Placeholder 2">
            <a:extLst>
              <a:ext uri="{FF2B5EF4-FFF2-40B4-BE49-F238E27FC236}">
                <a16:creationId xmlns:a16="http://schemas.microsoft.com/office/drawing/2014/main" id="{870610CB-902E-451A-8D7E-0296D2C83EDC}"/>
              </a:ext>
            </a:extLst>
          </p:cNvPr>
          <p:cNvSpPr>
            <a:spLocks noGrp="1"/>
          </p:cNvSpPr>
          <p:nvPr>
            <p:ph type="pic" sz="quarter" idx="79" hasCustomPrompt="1"/>
          </p:nvPr>
        </p:nvSpPr>
        <p:spPr>
          <a:xfrm>
            <a:off x="8991450"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3" name="Picture Placeholder 2">
            <a:extLst>
              <a:ext uri="{FF2B5EF4-FFF2-40B4-BE49-F238E27FC236}">
                <a16:creationId xmlns:a16="http://schemas.microsoft.com/office/drawing/2014/main" id="{17E73539-3CA4-4CF9-9C99-B6ADCA67FF67}"/>
              </a:ext>
            </a:extLst>
          </p:cNvPr>
          <p:cNvSpPr>
            <a:spLocks noGrp="1"/>
          </p:cNvSpPr>
          <p:nvPr>
            <p:ph type="pic" sz="quarter" idx="80" hasCustomPrompt="1"/>
          </p:nvPr>
        </p:nvSpPr>
        <p:spPr>
          <a:xfrm>
            <a:off x="10415902"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4" name="Picture Placeholder 2">
            <a:extLst>
              <a:ext uri="{FF2B5EF4-FFF2-40B4-BE49-F238E27FC236}">
                <a16:creationId xmlns:a16="http://schemas.microsoft.com/office/drawing/2014/main" id="{8FD30C6A-CAAE-4F91-AC71-2E8378F4C5F4}"/>
              </a:ext>
            </a:extLst>
          </p:cNvPr>
          <p:cNvSpPr>
            <a:spLocks noGrp="1"/>
          </p:cNvSpPr>
          <p:nvPr>
            <p:ph type="pic" sz="quarter" idx="81" hasCustomPrompt="1"/>
          </p:nvPr>
        </p:nvSpPr>
        <p:spPr>
          <a:xfrm>
            <a:off x="756699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5" name="Picture Placeholder 2">
            <a:extLst>
              <a:ext uri="{FF2B5EF4-FFF2-40B4-BE49-F238E27FC236}">
                <a16:creationId xmlns:a16="http://schemas.microsoft.com/office/drawing/2014/main" id="{E5298DC3-CFCD-4B0B-9298-33C88395A80A}"/>
              </a:ext>
            </a:extLst>
          </p:cNvPr>
          <p:cNvSpPr>
            <a:spLocks noGrp="1"/>
          </p:cNvSpPr>
          <p:nvPr>
            <p:ph type="pic" sz="quarter" idx="82" hasCustomPrompt="1"/>
          </p:nvPr>
        </p:nvSpPr>
        <p:spPr>
          <a:xfrm>
            <a:off x="8991450"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6" name="Picture Placeholder 2">
            <a:extLst>
              <a:ext uri="{FF2B5EF4-FFF2-40B4-BE49-F238E27FC236}">
                <a16:creationId xmlns:a16="http://schemas.microsoft.com/office/drawing/2014/main" id="{410EB2B7-69FD-43DF-9CC6-A6501E779844}"/>
              </a:ext>
            </a:extLst>
          </p:cNvPr>
          <p:cNvSpPr>
            <a:spLocks noGrp="1"/>
          </p:cNvSpPr>
          <p:nvPr>
            <p:ph type="pic" sz="quarter" idx="83" hasCustomPrompt="1"/>
          </p:nvPr>
        </p:nvSpPr>
        <p:spPr>
          <a:xfrm>
            <a:off x="10415902"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7" name="Picture Placeholder 2">
            <a:extLst>
              <a:ext uri="{FF2B5EF4-FFF2-40B4-BE49-F238E27FC236}">
                <a16:creationId xmlns:a16="http://schemas.microsoft.com/office/drawing/2014/main" id="{5F02703D-55F8-4997-A996-43222F7F6316}"/>
              </a:ext>
            </a:extLst>
          </p:cNvPr>
          <p:cNvSpPr>
            <a:spLocks noGrp="1"/>
          </p:cNvSpPr>
          <p:nvPr>
            <p:ph type="pic" sz="quarter" idx="84" hasCustomPrompt="1"/>
          </p:nvPr>
        </p:nvSpPr>
        <p:spPr>
          <a:xfrm>
            <a:off x="756699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8" name="Picture Placeholder 2">
            <a:extLst>
              <a:ext uri="{FF2B5EF4-FFF2-40B4-BE49-F238E27FC236}">
                <a16:creationId xmlns:a16="http://schemas.microsoft.com/office/drawing/2014/main" id="{27EA39ED-DFFC-4DE3-87CE-1B20E97BF8A4}"/>
              </a:ext>
            </a:extLst>
          </p:cNvPr>
          <p:cNvSpPr>
            <a:spLocks noGrp="1"/>
          </p:cNvSpPr>
          <p:nvPr>
            <p:ph type="pic" sz="quarter" idx="85" hasCustomPrompt="1"/>
          </p:nvPr>
        </p:nvSpPr>
        <p:spPr>
          <a:xfrm>
            <a:off x="8991450"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9" name="Picture Placeholder 2">
            <a:extLst>
              <a:ext uri="{FF2B5EF4-FFF2-40B4-BE49-F238E27FC236}">
                <a16:creationId xmlns:a16="http://schemas.microsoft.com/office/drawing/2014/main" id="{788DB77F-F25C-47EF-9D0C-B21CC3E11EB8}"/>
              </a:ext>
            </a:extLst>
          </p:cNvPr>
          <p:cNvSpPr>
            <a:spLocks noGrp="1"/>
          </p:cNvSpPr>
          <p:nvPr>
            <p:ph type="pic" sz="quarter" idx="86" hasCustomPrompt="1"/>
          </p:nvPr>
        </p:nvSpPr>
        <p:spPr>
          <a:xfrm>
            <a:off x="10415902" y="4434274"/>
            <a:ext cx="1131864" cy="538243"/>
          </a:xfrm>
          <a:noFill/>
        </p:spPr>
        <p:txBody>
          <a:bodyPr lIns="0">
            <a:noAutofit/>
          </a:bodyPr>
          <a:lstStyle>
            <a:lvl1pPr marL="0" indent="0" algn="ctr">
              <a:buNone/>
              <a:defRPr sz="1400" b="1"/>
            </a:lvl1pPr>
          </a:lstStyle>
          <a:p>
            <a:r>
              <a:rPr lang="en-US"/>
              <a:t>Client’s logo</a:t>
            </a:r>
            <a:endParaRPr lang="en-GB"/>
          </a:p>
        </p:txBody>
      </p:sp>
      <p:sp>
        <p:nvSpPr>
          <p:cNvPr id="120" name="Picture Placeholder 2">
            <a:extLst>
              <a:ext uri="{FF2B5EF4-FFF2-40B4-BE49-F238E27FC236}">
                <a16:creationId xmlns:a16="http://schemas.microsoft.com/office/drawing/2014/main" id="{A115C063-FA3D-49E7-B277-424AB35FE9BC}"/>
              </a:ext>
            </a:extLst>
          </p:cNvPr>
          <p:cNvSpPr>
            <a:spLocks noGrp="1"/>
          </p:cNvSpPr>
          <p:nvPr>
            <p:ph type="pic" sz="quarter" idx="87" hasCustomPrompt="1"/>
          </p:nvPr>
        </p:nvSpPr>
        <p:spPr>
          <a:xfrm>
            <a:off x="756699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1" name="Picture Placeholder 2">
            <a:extLst>
              <a:ext uri="{FF2B5EF4-FFF2-40B4-BE49-F238E27FC236}">
                <a16:creationId xmlns:a16="http://schemas.microsoft.com/office/drawing/2014/main" id="{26CD645A-42B5-4F31-A265-E3C041AB05FD}"/>
              </a:ext>
            </a:extLst>
          </p:cNvPr>
          <p:cNvSpPr>
            <a:spLocks noGrp="1"/>
          </p:cNvSpPr>
          <p:nvPr>
            <p:ph type="pic" sz="quarter" idx="88" hasCustomPrompt="1"/>
          </p:nvPr>
        </p:nvSpPr>
        <p:spPr>
          <a:xfrm>
            <a:off x="8991450"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2" name="Picture Placeholder 2">
            <a:extLst>
              <a:ext uri="{FF2B5EF4-FFF2-40B4-BE49-F238E27FC236}">
                <a16:creationId xmlns:a16="http://schemas.microsoft.com/office/drawing/2014/main" id="{009205A9-F0AC-4043-9913-3771D0AC8893}"/>
              </a:ext>
            </a:extLst>
          </p:cNvPr>
          <p:cNvSpPr>
            <a:spLocks noGrp="1"/>
          </p:cNvSpPr>
          <p:nvPr>
            <p:ph type="pic" sz="quarter" idx="89" hasCustomPrompt="1"/>
          </p:nvPr>
        </p:nvSpPr>
        <p:spPr>
          <a:xfrm>
            <a:off x="10415902" y="5278000"/>
            <a:ext cx="1131864" cy="538243"/>
          </a:xfrm>
          <a:noFill/>
        </p:spPr>
        <p:txBody>
          <a:bodyPr lIns="0">
            <a:noAutofit/>
          </a:bodyPr>
          <a:lstStyle>
            <a:lvl1pPr marL="0" indent="0" algn="ctr">
              <a:buNone/>
              <a:defRPr sz="1400" b="1"/>
            </a:lvl1pPr>
          </a:lstStyle>
          <a:p>
            <a:r>
              <a:rPr lang="en-US"/>
              <a:t>Client’s logo</a:t>
            </a:r>
            <a:endParaRPr lang="en-GB"/>
          </a:p>
        </p:txBody>
      </p:sp>
    </p:spTree>
    <p:extLst>
      <p:ext uri="{BB962C8B-B14F-4D97-AF65-F5344CB8AC3E}">
        <p14:creationId xmlns:p14="http://schemas.microsoft.com/office/powerpoint/2010/main" val="40134652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47_Pictures, names and logo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485"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486"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3752"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6754"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5840" y="2685899"/>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0" name="Picture Placeholder 46">
            <a:extLst>
              <a:ext uri="{FF2B5EF4-FFF2-40B4-BE49-F238E27FC236}">
                <a16:creationId xmlns:a16="http://schemas.microsoft.com/office/drawing/2014/main" id="{FBFEF88C-7291-4C71-B99A-61259A6A3D4A}"/>
              </a:ext>
            </a:extLst>
          </p:cNvPr>
          <p:cNvSpPr>
            <a:spLocks noGrp="1"/>
          </p:cNvSpPr>
          <p:nvPr>
            <p:ph type="pic" sz="quarter" idx="25" hasCustomPrompt="1"/>
          </p:nvPr>
        </p:nvSpPr>
        <p:spPr>
          <a:xfrm>
            <a:off x="3094108" y="2873375"/>
            <a:ext cx="1885795" cy="370409"/>
          </a:xfrm>
        </p:spPr>
        <p:txBody>
          <a:bodyPr/>
          <a:lstStyle>
            <a:lvl1pPr marL="0" indent="0" algn="ctr">
              <a:buNone/>
              <a:defRPr sz="1400"/>
            </a:lvl1pPr>
          </a:lstStyle>
          <a:p>
            <a:r>
              <a:rPr lang="en-US"/>
              <a:t>Insert logo here</a:t>
            </a:r>
            <a:endParaRPr lang="en-GB"/>
          </a:p>
        </p:txBody>
      </p:sp>
      <p:sp>
        <p:nvSpPr>
          <p:cNvPr id="51" name="Picture Placeholder 46">
            <a:extLst>
              <a:ext uri="{FF2B5EF4-FFF2-40B4-BE49-F238E27FC236}">
                <a16:creationId xmlns:a16="http://schemas.microsoft.com/office/drawing/2014/main" id="{1BD65B0C-144E-4FAD-8F16-35287EED8A0C}"/>
              </a:ext>
            </a:extLst>
          </p:cNvPr>
          <p:cNvSpPr>
            <a:spLocks noGrp="1"/>
          </p:cNvSpPr>
          <p:nvPr>
            <p:ph type="pic" sz="quarter" idx="26" hasCustomPrompt="1"/>
          </p:nvPr>
        </p:nvSpPr>
        <p:spPr>
          <a:xfrm>
            <a:off x="5166754" y="2873375"/>
            <a:ext cx="1885795" cy="370409"/>
          </a:xfrm>
        </p:spPr>
        <p:txBody>
          <a:bodyPr/>
          <a:lstStyle>
            <a:lvl1pPr marL="0" indent="0" algn="ctr">
              <a:buNone/>
              <a:defRPr sz="1400"/>
            </a:lvl1pPr>
          </a:lstStyle>
          <a:p>
            <a:r>
              <a:rPr lang="en-US"/>
              <a:t>Insert logo here</a:t>
            </a:r>
            <a:endParaRPr lang="en-GB"/>
          </a:p>
        </p:txBody>
      </p:sp>
      <p:sp>
        <p:nvSpPr>
          <p:cNvPr id="52" name="Picture Placeholder 46">
            <a:extLst>
              <a:ext uri="{FF2B5EF4-FFF2-40B4-BE49-F238E27FC236}">
                <a16:creationId xmlns:a16="http://schemas.microsoft.com/office/drawing/2014/main" id="{F6B7CD30-C39C-4018-B999-E76690EA2D9F}"/>
              </a:ext>
            </a:extLst>
          </p:cNvPr>
          <p:cNvSpPr>
            <a:spLocks noGrp="1"/>
          </p:cNvSpPr>
          <p:nvPr>
            <p:ph type="pic" sz="quarter" idx="27" hasCustomPrompt="1"/>
          </p:nvPr>
        </p:nvSpPr>
        <p:spPr>
          <a:xfrm>
            <a:off x="7236070" y="2873375"/>
            <a:ext cx="1893294" cy="370409"/>
          </a:xfrm>
        </p:spPr>
        <p:txBody>
          <a:bodyPr/>
          <a:lstStyle>
            <a:lvl1pPr marL="0" indent="0" algn="ctr">
              <a:buNone/>
              <a:defRPr sz="1400"/>
            </a:lvl1pPr>
          </a:lstStyle>
          <a:p>
            <a:r>
              <a:rPr lang="en-US"/>
              <a:t>Insert logo here</a:t>
            </a:r>
            <a:endParaRPr lang="en-GB"/>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006"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3424"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5840"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9" name="Picture Placeholder 46">
            <a:extLst>
              <a:ext uri="{FF2B5EF4-FFF2-40B4-BE49-F238E27FC236}">
                <a16:creationId xmlns:a16="http://schemas.microsoft.com/office/drawing/2014/main" id="{31EE8288-CF30-419D-95BC-797838F6BA6F}"/>
              </a:ext>
            </a:extLst>
          </p:cNvPr>
          <p:cNvSpPr>
            <a:spLocks noGrp="1"/>
          </p:cNvSpPr>
          <p:nvPr>
            <p:ph type="pic" sz="quarter" idx="31" hasCustomPrompt="1"/>
          </p:nvPr>
        </p:nvSpPr>
        <p:spPr>
          <a:xfrm>
            <a:off x="3087906" y="4967531"/>
            <a:ext cx="1892225" cy="370409"/>
          </a:xfrm>
        </p:spPr>
        <p:txBody>
          <a:bodyPr/>
          <a:lstStyle>
            <a:lvl1pPr marL="0" indent="0" algn="ctr">
              <a:buNone/>
              <a:defRPr sz="1400"/>
            </a:lvl1pPr>
          </a:lstStyle>
          <a:p>
            <a:r>
              <a:rPr lang="en-US"/>
              <a:t>Insert logo here</a:t>
            </a:r>
            <a:endParaRPr lang="en-GB"/>
          </a:p>
        </p:txBody>
      </p:sp>
      <p:sp>
        <p:nvSpPr>
          <p:cNvPr id="60" name="Picture Placeholder 46">
            <a:extLst>
              <a:ext uri="{FF2B5EF4-FFF2-40B4-BE49-F238E27FC236}">
                <a16:creationId xmlns:a16="http://schemas.microsoft.com/office/drawing/2014/main" id="{ECDF35D2-4A63-4008-AC6C-97C9A0CEB8E6}"/>
              </a:ext>
            </a:extLst>
          </p:cNvPr>
          <p:cNvSpPr>
            <a:spLocks noGrp="1"/>
          </p:cNvSpPr>
          <p:nvPr>
            <p:ph type="pic" sz="quarter" idx="32" hasCustomPrompt="1"/>
          </p:nvPr>
        </p:nvSpPr>
        <p:spPr>
          <a:xfrm>
            <a:off x="5160324" y="4967531"/>
            <a:ext cx="1892225" cy="370409"/>
          </a:xfrm>
        </p:spPr>
        <p:txBody>
          <a:bodyPr/>
          <a:lstStyle>
            <a:lvl1pPr marL="0" indent="0" algn="ctr">
              <a:buNone/>
              <a:defRPr sz="1400"/>
            </a:lvl1pPr>
          </a:lstStyle>
          <a:p>
            <a:r>
              <a:rPr lang="en-US"/>
              <a:t>Insert logo here</a:t>
            </a:r>
            <a:endParaRPr lang="en-GB"/>
          </a:p>
        </p:txBody>
      </p:sp>
      <p:sp>
        <p:nvSpPr>
          <p:cNvPr id="61" name="Picture Placeholder 46">
            <a:extLst>
              <a:ext uri="{FF2B5EF4-FFF2-40B4-BE49-F238E27FC236}">
                <a16:creationId xmlns:a16="http://schemas.microsoft.com/office/drawing/2014/main" id="{6D9E1C05-64AD-4F1A-A8F3-FC7CD5792B33}"/>
              </a:ext>
            </a:extLst>
          </p:cNvPr>
          <p:cNvSpPr>
            <a:spLocks noGrp="1"/>
          </p:cNvSpPr>
          <p:nvPr>
            <p:ph type="pic" sz="quarter" idx="33" hasCustomPrompt="1"/>
          </p:nvPr>
        </p:nvSpPr>
        <p:spPr>
          <a:xfrm>
            <a:off x="7236070" y="4967531"/>
            <a:ext cx="1893294" cy="370409"/>
          </a:xfrm>
        </p:spPr>
        <p:txBody>
          <a:bodyPr/>
          <a:lstStyle>
            <a:lvl1pPr marL="0" indent="0" algn="ctr">
              <a:buNone/>
              <a:defRPr sz="1400"/>
            </a:lvl1pPr>
          </a:lstStyle>
          <a:p>
            <a:r>
              <a:rPr lang="en-US"/>
              <a:t>Insert logo here</a:t>
            </a:r>
            <a:endParaRPr lang="en-GB"/>
          </a:p>
        </p:txBody>
      </p:sp>
      <p:sp>
        <p:nvSpPr>
          <p:cNvPr id="24" name="Title 1">
            <a:extLst>
              <a:ext uri="{FF2B5EF4-FFF2-40B4-BE49-F238E27FC236}">
                <a16:creationId xmlns:a16="http://schemas.microsoft.com/office/drawing/2014/main" id="{65E2599F-0A0B-4398-87F9-EC80543A48F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28815884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48_Pictures, names and job position">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699"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699"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GB"/>
              <a:t>Click icon to add picture</a:t>
            </a:r>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1434"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1542"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3746"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434"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1542"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3745"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23" name="Text Placeholder 34">
            <a:extLst>
              <a:ext uri="{FF2B5EF4-FFF2-40B4-BE49-F238E27FC236}">
                <a16:creationId xmlns:a16="http://schemas.microsoft.com/office/drawing/2014/main" id="{858CED18-6EA4-4E35-8251-B1B945318F52}"/>
              </a:ext>
            </a:extLst>
          </p:cNvPr>
          <p:cNvSpPr>
            <a:spLocks noGrp="1"/>
          </p:cNvSpPr>
          <p:nvPr>
            <p:ph type="body" sz="quarter" idx="31" hasCustomPrompt="1"/>
          </p:nvPr>
        </p:nvSpPr>
        <p:spPr>
          <a:xfrm>
            <a:off x="3091434"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4" name="Text Placeholder 34">
            <a:extLst>
              <a:ext uri="{FF2B5EF4-FFF2-40B4-BE49-F238E27FC236}">
                <a16:creationId xmlns:a16="http://schemas.microsoft.com/office/drawing/2014/main" id="{C9883E92-6D1E-4E6E-9433-EE66098F8048}"/>
              </a:ext>
            </a:extLst>
          </p:cNvPr>
          <p:cNvSpPr>
            <a:spLocks noGrp="1"/>
          </p:cNvSpPr>
          <p:nvPr>
            <p:ph type="body" sz="quarter" idx="32" hasCustomPrompt="1"/>
          </p:nvPr>
        </p:nvSpPr>
        <p:spPr>
          <a:xfrm>
            <a:off x="5161542"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5" name="Text Placeholder 34">
            <a:extLst>
              <a:ext uri="{FF2B5EF4-FFF2-40B4-BE49-F238E27FC236}">
                <a16:creationId xmlns:a16="http://schemas.microsoft.com/office/drawing/2014/main" id="{A901AE75-1BBA-4D04-A48F-D0B8B23A6652}"/>
              </a:ext>
            </a:extLst>
          </p:cNvPr>
          <p:cNvSpPr>
            <a:spLocks noGrp="1"/>
          </p:cNvSpPr>
          <p:nvPr>
            <p:ph type="body" sz="quarter" idx="33" hasCustomPrompt="1"/>
          </p:nvPr>
        </p:nvSpPr>
        <p:spPr>
          <a:xfrm>
            <a:off x="7233745" y="2879677"/>
            <a:ext cx="1893317"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6" name="Text Placeholder 34">
            <a:extLst>
              <a:ext uri="{FF2B5EF4-FFF2-40B4-BE49-F238E27FC236}">
                <a16:creationId xmlns:a16="http://schemas.microsoft.com/office/drawing/2014/main" id="{28A9073C-C4C4-41A4-8179-FB143EBF4A78}"/>
              </a:ext>
            </a:extLst>
          </p:cNvPr>
          <p:cNvSpPr>
            <a:spLocks noGrp="1"/>
          </p:cNvSpPr>
          <p:nvPr>
            <p:ph type="body" sz="quarter" idx="34" hasCustomPrompt="1"/>
          </p:nvPr>
        </p:nvSpPr>
        <p:spPr>
          <a:xfrm>
            <a:off x="3091434"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7" name="Text Placeholder 34">
            <a:extLst>
              <a:ext uri="{FF2B5EF4-FFF2-40B4-BE49-F238E27FC236}">
                <a16:creationId xmlns:a16="http://schemas.microsoft.com/office/drawing/2014/main" id="{00577097-8C8A-4BBD-8BFA-1D91E1820AEC}"/>
              </a:ext>
            </a:extLst>
          </p:cNvPr>
          <p:cNvSpPr>
            <a:spLocks noGrp="1"/>
          </p:cNvSpPr>
          <p:nvPr>
            <p:ph type="body" sz="quarter" idx="35" hasCustomPrompt="1"/>
          </p:nvPr>
        </p:nvSpPr>
        <p:spPr>
          <a:xfrm>
            <a:off x="5161542"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4" name="Text Placeholder 34">
            <a:extLst>
              <a:ext uri="{FF2B5EF4-FFF2-40B4-BE49-F238E27FC236}">
                <a16:creationId xmlns:a16="http://schemas.microsoft.com/office/drawing/2014/main" id="{5509F0F7-C15F-44E3-A041-5BE2FDFE9420}"/>
              </a:ext>
            </a:extLst>
          </p:cNvPr>
          <p:cNvSpPr>
            <a:spLocks noGrp="1"/>
          </p:cNvSpPr>
          <p:nvPr>
            <p:ph type="body" sz="quarter" idx="36" hasCustomPrompt="1"/>
          </p:nvPr>
        </p:nvSpPr>
        <p:spPr>
          <a:xfrm>
            <a:off x="7233745"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9" name="Title 1">
            <a:extLst>
              <a:ext uri="{FF2B5EF4-FFF2-40B4-BE49-F238E27FC236}">
                <a16:creationId xmlns:a16="http://schemas.microsoft.com/office/drawing/2014/main" id="{D0620372-EBA3-4068-B624-1E870C04E60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GB"/>
              <a:t>Click to edit Master title style</a:t>
            </a:r>
          </a:p>
        </p:txBody>
      </p:sp>
    </p:spTree>
    <p:extLst>
      <p:ext uri="{BB962C8B-B14F-4D97-AF65-F5344CB8AC3E}">
        <p14:creationId xmlns:p14="http://schemas.microsoft.com/office/powerpoint/2010/main" val="26340367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49_Q&amp;A slide">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5" name="Title 1">
            <a:extLst>
              <a:ext uri="{FF2B5EF4-FFF2-40B4-BE49-F238E27FC236}">
                <a16:creationId xmlns:a16="http://schemas.microsoft.com/office/drawing/2014/main" id="{BFA2589D-B044-46E5-8FC1-421C54C43BE7}"/>
              </a:ext>
            </a:extLst>
          </p:cNvPr>
          <p:cNvSpPr>
            <a:spLocks noGrp="1"/>
          </p:cNvSpPr>
          <p:nvPr>
            <p:ph type="title" hasCustomPrompt="1"/>
          </p:nvPr>
        </p:nvSpPr>
        <p:spPr>
          <a:xfrm>
            <a:off x="0" y="6351"/>
            <a:ext cx="12192000" cy="6858000"/>
          </a:xfrm>
          <a:solidFill>
            <a:srgbClr val="29B5E8"/>
          </a:solidFill>
        </p:spPr>
        <p:txBody>
          <a:bodyPr lIns="0" tIns="2232000" bIns="0" anchor="t" anchorCtr="0"/>
          <a:lstStyle>
            <a:lvl1pPr algn="ctr">
              <a:lnSpc>
                <a:spcPct val="100000"/>
              </a:lnSpc>
              <a:spcBef>
                <a:spcPts val="1000"/>
              </a:spcBef>
              <a:defRPr sz="8000">
                <a:solidFill>
                  <a:schemeClr val="bg1"/>
                </a:solidFill>
              </a:defRPr>
            </a:lvl1pPr>
          </a:lstStyle>
          <a:p>
            <a:r>
              <a:rPr lang="en-US"/>
              <a:t>Q&amp;A</a:t>
            </a:r>
            <a:endParaRPr lang="en-GB"/>
          </a:p>
        </p:txBody>
      </p:sp>
      <p:pic>
        <p:nvPicPr>
          <p:cNvPr id="4" name="Picture 3" descr="Logo&#10;&#10;Description automatically generated with medium confidence">
            <a:extLst>
              <a:ext uri="{FF2B5EF4-FFF2-40B4-BE49-F238E27FC236}">
                <a16:creationId xmlns:a16="http://schemas.microsoft.com/office/drawing/2014/main" id="{AA140D51-E0CA-4ABF-A7BF-51A9FE70A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Tree>
    <p:extLst>
      <p:ext uri="{BB962C8B-B14F-4D97-AF65-F5344CB8AC3E}">
        <p14:creationId xmlns:p14="http://schemas.microsoft.com/office/powerpoint/2010/main" val="3836589070"/>
      </p:ext>
    </p:extLst>
  </p:cSld>
  <p:clrMapOvr>
    <a:masterClrMapping/>
  </p:clrMapOvr>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0_Blue slide with logo">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3" name="Rectangle: Rounded Corners 22">
            <a:extLst>
              <a:ext uri="{FF2B5EF4-FFF2-40B4-BE49-F238E27FC236}">
                <a16:creationId xmlns:a16="http://schemas.microsoft.com/office/drawing/2014/main" id="{309F47FB-0199-4B00-8AD0-DA92B828F769}"/>
              </a:ext>
            </a:extLst>
          </p:cNvPr>
          <p:cNvSpPr/>
          <p:nvPr/>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pic>
        <p:nvPicPr>
          <p:cNvPr id="4" name="Picture 3" descr="Logo&#10;&#10;Description automatically generated with medium confidence">
            <a:extLst>
              <a:ext uri="{FF2B5EF4-FFF2-40B4-BE49-F238E27FC236}">
                <a16:creationId xmlns:a16="http://schemas.microsoft.com/office/drawing/2014/main" id="{B09ABFD9-2DE4-436A-ADA0-845D09AC5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Rectangle: Rounded Corners 4">
            <a:extLst>
              <a:ext uri="{FF2B5EF4-FFF2-40B4-BE49-F238E27FC236}">
                <a16:creationId xmlns:a16="http://schemas.microsoft.com/office/drawing/2014/main" id="{942872EB-D7D6-4287-880F-D02AAA6BA912}"/>
              </a:ext>
            </a:extLst>
          </p:cNvPr>
          <p:cNvSpPr/>
          <p:nvPr userDrawn="1"/>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9229801"/>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1_Blank slid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4FDD2593-D8A6-4FB7-9384-7155547B2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24771244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52_Grey slide">
    <p:bg>
      <p:bgPr>
        <a:solidFill>
          <a:schemeClr val="bg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D2A654EF-C65C-4778-9D71-16A408204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276451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1600"/>
            </a:lvl1pPr>
            <a:lvl2pPr>
              <a:lnSpc>
                <a:spcPct val="100000"/>
              </a:lnSpc>
              <a:spcBef>
                <a:spcPts val="1200"/>
              </a:spcBef>
              <a:defRPr sz="1600"/>
            </a:lvl2pPr>
            <a:lvl3pPr>
              <a:lnSpc>
                <a:spcPct val="100000"/>
              </a:lnSpc>
              <a:spcBef>
                <a:spcPts val="1200"/>
              </a:spcBef>
              <a:defRPr sz="1600"/>
            </a:lvl3pPr>
            <a:lvl4pPr>
              <a:lnSpc>
                <a:spcPct val="100000"/>
              </a:lnSpc>
              <a:spcBef>
                <a:spcPts val="1200"/>
              </a:spcBef>
              <a:defRPr sz="1600"/>
            </a:lvl4pPr>
            <a:lvl5pPr>
              <a:lnSpc>
                <a:spcPct val="100000"/>
              </a:lnSpc>
              <a:spcBef>
                <a:spcPts val="12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36">
            <a:extLst>
              <a:ext uri="{FF2B5EF4-FFF2-40B4-BE49-F238E27FC236}">
                <a16:creationId xmlns:a16="http://schemas.microsoft.com/office/drawing/2014/main" id="{BD296830-2067-496D-BF1B-A07BFE11F931}"/>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 name="Title 1">
            <a:extLst>
              <a:ext uri="{FF2B5EF4-FFF2-40B4-BE49-F238E27FC236}">
                <a16:creationId xmlns:a16="http://schemas.microsoft.com/office/drawing/2014/main" id="{B556AEAF-56CB-4532-A24F-613AC082FD37}"/>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3" name="Picture 2">
            <a:extLst>
              <a:ext uri="{FF2B5EF4-FFF2-40B4-BE49-F238E27FC236}">
                <a16:creationId xmlns:a16="http://schemas.microsoft.com/office/drawing/2014/main" id="{1F3F47FC-7B97-3AC2-8A65-0CFD1AA121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531845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 objects ">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lvl1pPr algn="ctr">
              <a:defRPr>
                <a:solidFill>
                  <a:schemeClr val="accent6"/>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a:xfrm>
            <a:off x="484094" y="6356348"/>
            <a:ext cx="4114800" cy="365125"/>
          </a:xfrm>
          <a:prstGeom prst="rect">
            <a:avLst/>
          </a:prstGeom>
        </p:spPr>
        <p:txBody>
          <a:bodyPr/>
          <a:lstStyle/>
          <a:p>
            <a:pPr algn="l"/>
            <a:endParaRPr lang="en-US"/>
          </a:p>
        </p:txBody>
      </p:sp>
      <p:sp>
        <p:nvSpPr>
          <p:cNvPr id="4" name="Text Placeholder 2"/>
          <p:cNvSpPr>
            <a:spLocks noGrp="1"/>
          </p:cNvSpPr>
          <p:nvPr>
            <p:ph type="body" idx="13" hasCustomPrompt="1"/>
          </p:nvPr>
        </p:nvSpPr>
        <p:spPr>
          <a:xfrm>
            <a:off x="2158620" y="1224887"/>
            <a:ext cx="7874759" cy="576617"/>
          </a:xfrm>
          <a:prstGeom prst="rect">
            <a:avLst/>
          </a:prstGeom>
        </p:spPr>
        <p:txBody>
          <a:bodyPr>
            <a:noAutofit/>
          </a:bodyPr>
          <a:lstStyle>
            <a:lvl1pPr marL="0" indent="0" algn="ctr">
              <a:buNone/>
              <a:defRPr sz="1800" spc="0">
                <a:solidFill>
                  <a:srgbClr val="3333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2"/>
          <p:cNvSpPr>
            <a:spLocks noGrp="1"/>
          </p:cNvSpPr>
          <p:nvPr>
            <p:ph type="body" idx="14" hasCustomPrompt="1"/>
          </p:nvPr>
        </p:nvSpPr>
        <p:spPr>
          <a:xfrm>
            <a:off x="4362734" y="4639319"/>
            <a:ext cx="3466531" cy="576617"/>
          </a:xfrm>
          <a:prstGeom prst="rect">
            <a:avLst/>
          </a:prstGeom>
        </p:spPr>
        <p:txBody>
          <a:bodyPr>
            <a:noAutofit/>
          </a:bodyPr>
          <a:lstStyle>
            <a:lvl1pPr marL="0" indent="0" algn="ctr">
              <a:buNone/>
              <a:defRPr sz="1400" spc="0">
                <a:solidFill>
                  <a:srgbClr val="3333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2"/>
          <p:cNvSpPr>
            <a:spLocks noGrp="1"/>
          </p:cNvSpPr>
          <p:nvPr>
            <p:ph type="body" idx="15" hasCustomPrompt="1"/>
          </p:nvPr>
        </p:nvSpPr>
        <p:spPr>
          <a:xfrm>
            <a:off x="685800" y="4639319"/>
            <a:ext cx="3466531" cy="576617"/>
          </a:xfrm>
          <a:prstGeom prst="rect">
            <a:avLst/>
          </a:prstGeom>
        </p:spPr>
        <p:txBody>
          <a:bodyPr>
            <a:noAutofit/>
          </a:bodyPr>
          <a:lstStyle>
            <a:lvl1pPr marL="0" indent="0" algn="ctr">
              <a:buNone/>
              <a:defRPr sz="1400" spc="0">
                <a:solidFill>
                  <a:srgbClr val="3333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ext Placeholder 2"/>
          <p:cNvSpPr>
            <a:spLocks noGrp="1"/>
          </p:cNvSpPr>
          <p:nvPr>
            <p:ph type="body" idx="16" hasCustomPrompt="1"/>
          </p:nvPr>
        </p:nvSpPr>
        <p:spPr>
          <a:xfrm>
            <a:off x="8039668" y="4639319"/>
            <a:ext cx="3466531" cy="576617"/>
          </a:xfrm>
          <a:prstGeom prst="rect">
            <a:avLst/>
          </a:prstGeom>
        </p:spPr>
        <p:txBody>
          <a:bodyPr>
            <a:noAutofit/>
          </a:bodyPr>
          <a:lstStyle>
            <a:lvl1pPr marL="0" indent="0" algn="ctr">
              <a:buNone/>
              <a:defRPr sz="1400" spc="0">
                <a:solidFill>
                  <a:srgbClr val="3333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icture Placeholder 7"/>
          <p:cNvSpPr>
            <a:spLocks noGrp="1"/>
          </p:cNvSpPr>
          <p:nvPr>
            <p:ph type="pic" sz="quarter" idx="17"/>
          </p:nvPr>
        </p:nvSpPr>
        <p:spPr>
          <a:xfrm>
            <a:off x="1200814" y="2892333"/>
            <a:ext cx="2170113" cy="1473200"/>
          </a:xfrm>
          <a:prstGeom prst="rect">
            <a:avLst/>
          </a:prstGeom>
        </p:spPr>
        <p:txBody>
          <a:bodyPr/>
          <a:lstStyle>
            <a:lvl1pPr>
              <a:defRPr>
                <a:solidFill>
                  <a:srgbClr val="333F50"/>
                </a:solidFill>
              </a:defRPr>
            </a:lvl1pPr>
          </a:lstStyle>
          <a:p>
            <a:endParaRPr lang="en-US"/>
          </a:p>
        </p:txBody>
      </p:sp>
      <p:sp>
        <p:nvSpPr>
          <p:cNvPr id="10" name="Picture Placeholder 7"/>
          <p:cNvSpPr>
            <a:spLocks noGrp="1"/>
          </p:cNvSpPr>
          <p:nvPr>
            <p:ph type="pic" sz="quarter" idx="18"/>
          </p:nvPr>
        </p:nvSpPr>
        <p:spPr>
          <a:xfrm>
            <a:off x="8821070" y="2892333"/>
            <a:ext cx="2170113" cy="1473200"/>
          </a:xfrm>
          <a:prstGeom prst="rect">
            <a:avLst/>
          </a:prstGeom>
        </p:spPr>
        <p:txBody>
          <a:bodyPr/>
          <a:lstStyle>
            <a:lvl1pPr>
              <a:defRPr>
                <a:solidFill>
                  <a:srgbClr val="333F50"/>
                </a:solidFill>
              </a:defRPr>
            </a:lvl1pPr>
          </a:lstStyle>
          <a:p>
            <a:endParaRPr lang="en-US"/>
          </a:p>
        </p:txBody>
      </p:sp>
      <p:sp>
        <p:nvSpPr>
          <p:cNvPr id="11" name="Picture Placeholder 7"/>
          <p:cNvSpPr>
            <a:spLocks noGrp="1"/>
          </p:cNvSpPr>
          <p:nvPr>
            <p:ph type="pic" sz="quarter" idx="19"/>
          </p:nvPr>
        </p:nvSpPr>
        <p:spPr>
          <a:xfrm>
            <a:off x="5010942" y="2892333"/>
            <a:ext cx="2170113" cy="1473200"/>
          </a:xfrm>
          <a:prstGeom prst="rect">
            <a:avLst/>
          </a:prstGeom>
        </p:spPr>
        <p:txBody>
          <a:bodyPr/>
          <a:lstStyle>
            <a:lvl1pPr>
              <a:defRPr>
                <a:solidFill>
                  <a:srgbClr val="333F50"/>
                </a:solidFill>
              </a:defRPr>
            </a:lvl1pPr>
          </a:lstStyle>
          <a:p>
            <a:endParaRPr lang="en-US"/>
          </a:p>
        </p:txBody>
      </p:sp>
    </p:spTree>
    <p:extLst>
      <p:ext uri="{BB962C8B-B14F-4D97-AF65-F5344CB8AC3E}">
        <p14:creationId xmlns:p14="http://schemas.microsoft.com/office/powerpoint/2010/main" val="27373202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1_Pictures side by side">
    <p:spTree>
      <p:nvGrpSpPr>
        <p:cNvPr id="1" name=""/>
        <p:cNvGrpSpPr/>
        <p:nvPr/>
      </p:nvGrpSpPr>
      <p:grpSpPr>
        <a:xfrm>
          <a:off x="0" y="0"/>
          <a:ext cx="0" cy="0"/>
          <a:chOff x="0" y="0"/>
          <a:chExt cx="0" cy="0"/>
        </a:xfrm>
      </p:grpSpPr>
      <p:sp>
        <p:nvSpPr>
          <p:cNvPr id="8" name="Text Placeholder 136">
            <a:extLst>
              <a:ext uri="{FF2B5EF4-FFF2-40B4-BE49-F238E27FC236}">
                <a16:creationId xmlns:a16="http://schemas.microsoft.com/office/drawing/2014/main" id="{F352D781-14B0-43D6-8C9D-8FB268D9BC21}"/>
              </a:ext>
            </a:extLst>
          </p:cNvPr>
          <p:cNvSpPr>
            <a:spLocks noGrp="1"/>
          </p:cNvSpPr>
          <p:nvPr>
            <p:ph type="body" sz="quarter" idx="10"/>
          </p:nvPr>
        </p:nvSpPr>
        <p:spPr>
          <a:xfrm>
            <a:off x="427882" y="415733"/>
            <a:ext cx="11364380" cy="291699"/>
          </a:xfrm>
        </p:spPr>
        <p:txBody>
          <a:bodyPr lIns="0" tIns="0" rIns="0" bIns="0"/>
          <a:lstStyle>
            <a:lvl1pPr marL="0" indent="0">
              <a:lnSpc>
                <a:spcPct val="100000"/>
              </a:lnSpc>
              <a:buNone/>
              <a:defRPr sz="1800" b="1">
                <a:solidFill>
                  <a:srgbClr val="24323D"/>
                </a:solidFill>
                <a:latin typeface="Poppins" panose="00000500000000000000" pitchFamily="2" charset="0"/>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Poppins Light" panose="00000400000000000000" pitchFamily="2" charset="0"/>
                <a:cs typeface="Poppins Light" panose="00000400000000000000" pitchFamily="2" charset="0"/>
              </a:defRPr>
            </a:lvl1pPr>
          </a:lstStyle>
          <a:p>
            <a:endParaRPr lang="en-GB"/>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Poppins Light" panose="00000400000000000000" pitchFamily="2" charset="0"/>
                <a:cs typeface="Poppins Light" panose="00000400000000000000" pitchFamily="2" charset="0"/>
              </a:defRPr>
            </a:lvl1pPr>
          </a:lstStyle>
          <a:p>
            <a:endParaRPr lang="en-GB"/>
          </a:p>
        </p:txBody>
      </p:sp>
      <p:pic>
        <p:nvPicPr>
          <p:cNvPr id="6" name="Picture 5" descr="Logo&#10;&#10;Description automatically generated with medium confidence">
            <a:extLst>
              <a:ext uri="{FF2B5EF4-FFF2-40B4-BE49-F238E27FC236}">
                <a16:creationId xmlns:a16="http://schemas.microsoft.com/office/drawing/2014/main" id="{514056BA-2FA0-4942-BD89-B17C316200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Tree>
    <p:extLst>
      <p:ext uri="{BB962C8B-B14F-4D97-AF65-F5344CB8AC3E}">
        <p14:creationId xmlns:p14="http://schemas.microsoft.com/office/powerpoint/2010/main" val="36186748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18523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itle slide double decker">
    <p:bg>
      <p:bgPr>
        <a:solidFill>
          <a:srgbClr val="29B5E8"/>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2729246"/>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832412"/>
            <a:ext cx="7207739" cy="1896834"/>
          </a:xfrm>
        </p:spPr>
        <p:txBody>
          <a:bodyPr tIns="0" bIns="0" anchor="t"/>
          <a:lstStyle>
            <a:lvl1pPr>
              <a:lnSpc>
                <a:spcPct val="100000"/>
              </a:lnSpc>
              <a:spcBef>
                <a:spcPts val="0"/>
              </a:spcBef>
              <a:defRPr sz="5400">
                <a:solidFill>
                  <a:schemeClr val="bg1"/>
                </a:solidFill>
              </a:defRPr>
            </a:lvl1pPr>
          </a:lstStyle>
          <a:p>
            <a:r>
              <a:rPr lang="en-US"/>
              <a:t>Insert title here</a:t>
            </a:r>
            <a:br>
              <a:rPr lang="en-US"/>
            </a:br>
            <a:r>
              <a:rPr lang="en-US"/>
              <a:t>and here</a:t>
            </a:r>
            <a:endParaRPr lang="en-GB"/>
          </a:p>
        </p:txBody>
      </p:sp>
      <p:pic>
        <p:nvPicPr>
          <p:cNvPr id="3" name="Picture 2">
            <a:extLst>
              <a:ext uri="{FF2B5EF4-FFF2-40B4-BE49-F238E27FC236}">
                <a16:creationId xmlns:a16="http://schemas.microsoft.com/office/drawing/2014/main" id="{48DB13D6-4E2C-ABFE-E7A9-3C00054A51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28116" y="5646243"/>
            <a:ext cx="4368485" cy="786433"/>
          </a:xfrm>
          <a:prstGeom prst="rect">
            <a:avLst/>
          </a:prstGeom>
        </p:spPr>
      </p:pic>
    </p:spTree>
    <p:extLst>
      <p:ext uri="{BB962C8B-B14F-4D97-AF65-F5344CB8AC3E}">
        <p14:creationId xmlns:p14="http://schemas.microsoft.com/office/powerpoint/2010/main" val="37871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p:tgtEl>
                                          <p:spTgt spid="3"/>
                                        </p:tgtEl>
                                        <p:attrNameLst>
                                          <p:attrName>ppt_y</p:attrName>
                                        </p:attrNameLst>
                                      </p:cBhvr>
                                      <p:tavLst>
                                        <p:tav tm="0">
                                          <p:val>
                                            <p:strVal val="#ppt_y+#ppt_h*1.125000"/>
                                          </p:val>
                                        </p:tav>
                                        <p:tav tm="100000">
                                          <p:val>
                                            <p:strVal val="#ppt_y"/>
                                          </p:val>
                                        </p:tav>
                                      </p:tavLst>
                                    </p:anim>
                                    <p:animEffect transition="in" filter="wipe(up)">
                                      <p:cBhvr>
                                        <p:cTn id="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slide triple decker">
    <p:bg>
      <p:bgPr>
        <a:solidFill>
          <a:srgbClr val="29B5E8"/>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3545456"/>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832412"/>
            <a:ext cx="7207739" cy="2713044"/>
          </a:xfrm>
        </p:spPr>
        <p:txBody>
          <a:bodyPr tIns="0" bIns="0" anchor="t"/>
          <a:lstStyle>
            <a:lvl1pPr>
              <a:lnSpc>
                <a:spcPct val="100000"/>
              </a:lnSpc>
              <a:spcBef>
                <a:spcPts val="0"/>
              </a:spcBef>
              <a:defRPr sz="5400">
                <a:solidFill>
                  <a:schemeClr val="bg1"/>
                </a:solidFill>
              </a:defRPr>
            </a:lvl1pPr>
          </a:lstStyle>
          <a:p>
            <a:r>
              <a:rPr lang="en-US"/>
              <a:t>Insert title here</a:t>
            </a:r>
            <a:br>
              <a:rPr lang="en-US"/>
            </a:br>
            <a:r>
              <a:rPr lang="en-US"/>
              <a:t>and here</a:t>
            </a:r>
            <a:br>
              <a:rPr lang="en-US"/>
            </a:br>
            <a:endParaRPr lang="en-GB"/>
          </a:p>
        </p:txBody>
      </p:sp>
      <p:pic>
        <p:nvPicPr>
          <p:cNvPr id="6" name="Picture 5">
            <a:extLst>
              <a:ext uri="{FF2B5EF4-FFF2-40B4-BE49-F238E27FC236}">
                <a16:creationId xmlns:a16="http://schemas.microsoft.com/office/drawing/2014/main" id="{350E61E6-7FF7-39FF-B478-C2D0DEDF47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28116" y="5646243"/>
            <a:ext cx="4368485" cy="786433"/>
          </a:xfrm>
          <a:prstGeom prst="rect">
            <a:avLst/>
          </a:prstGeom>
        </p:spPr>
      </p:pic>
    </p:spTree>
    <p:extLst>
      <p:ext uri="{BB962C8B-B14F-4D97-AF65-F5344CB8AC3E}">
        <p14:creationId xmlns:p14="http://schemas.microsoft.com/office/powerpoint/2010/main" val="30601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p:tgtEl>
                                          <p:spTgt spid="6"/>
                                        </p:tgtEl>
                                        <p:attrNameLst>
                                          <p:attrName>ppt_y</p:attrName>
                                        </p:attrNameLst>
                                      </p:cBhvr>
                                      <p:tavLst>
                                        <p:tav tm="0">
                                          <p:val>
                                            <p:strVal val="#ppt_y+#ppt_h*1.125000"/>
                                          </p:val>
                                        </p:tav>
                                        <p:tav tm="100000">
                                          <p:val>
                                            <p:strVal val="#ppt_y"/>
                                          </p:val>
                                        </p:tav>
                                      </p:tavLst>
                                    </p:anim>
                                    <p:animEffect transition="in" filter="wipe(up)">
                                      <p:cBhvr>
                                        <p:cTn id="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lide w/animated logo/picture">
    <p:bg>
      <p:bgPr>
        <a:solidFill>
          <a:srgbClr val="29B5E8"/>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7B5449E8-9FD6-4068-9754-4E4CF9B2A702}"/>
              </a:ext>
            </a:extLst>
          </p:cNvPr>
          <p:cNvSpPr>
            <a:spLocks noGrp="1"/>
          </p:cNvSpPr>
          <p:nvPr>
            <p:ph type="pic" sz="quarter" idx="15"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picture here</a:t>
            </a:r>
            <a:endParaRPr lang="en-GB"/>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1" y="832412"/>
            <a:ext cx="5350552" cy="2729303"/>
          </a:xfrm>
        </p:spPr>
        <p:txBody>
          <a:bodyPr tIns="0" bIns="0" anchor="t"/>
          <a:lstStyle>
            <a:lvl1pPr>
              <a:lnSpc>
                <a:spcPct val="100000"/>
              </a:lnSpc>
              <a:spcBef>
                <a:spcPts val="0"/>
              </a:spcBef>
              <a:defRPr sz="5400">
                <a:solidFill>
                  <a:schemeClr val="bg1"/>
                </a:solidFill>
              </a:defRPr>
            </a:lvl1pPr>
          </a:lstStyle>
          <a:p>
            <a:r>
              <a:rPr lang="en-US"/>
              <a:t>Insert title </a:t>
            </a:r>
            <a:br>
              <a:rPr lang="en-US"/>
            </a:br>
            <a:r>
              <a:rPr lang="en-US"/>
              <a:t>here</a:t>
            </a:r>
            <a:br>
              <a:rPr lang="en-US"/>
            </a:br>
            <a:r>
              <a:rPr lang="en-US"/>
              <a:t>and here</a:t>
            </a:r>
            <a:endParaRPr lang="en-GB"/>
          </a:p>
        </p:txBody>
      </p:sp>
      <p:pic>
        <p:nvPicPr>
          <p:cNvPr id="8" name="Picture 7">
            <a:extLst>
              <a:ext uri="{FF2B5EF4-FFF2-40B4-BE49-F238E27FC236}">
                <a16:creationId xmlns:a16="http://schemas.microsoft.com/office/drawing/2014/main" id="{EFD6ECDD-A802-4912-9BCD-3B3EC87B1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55155" y="6007773"/>
            <a:ext cx="2805045" cy="504976"/>
          </a:xfrm>
          <a:prstGeom prst="rect">
            <a:avLst/>
          </a:prstGeom>
        </p:spPr>
      </p:pic>
      <p:sp>
        <p:nvSpPr>
          <p:cNvPr id="7" name="Text Placeholder 2">
            <a:extLst>
              <a:ext uri="{FF2B5EF4-FFF2-40B4-BE49-F238E27FC236}">
                <a16:creationId xmlns:a16="http://schemas.microsoft.com/office/drawing/2014/main" id="{1149FA9A-7484-986A-5CD3-41E58CDE2AAA}"/>
              </a:ext>
            </a:extLst>
          </p:cNvPr>
          <p:cNvSpPr>
            <a:spLocks noGrp="1"/>
          </p:cNvSpPr>
          <p:nvPr>
            <p:ph type="body" sz="quarter" idx="13" hasCustomPrompt="1"/>
          </p:nvPr>
        </p:nvSpPr>
        <p:spPr>
          <a:xfrm>
            <a:off x="539750" y="3561715"/>
            <a:ext cx="5350063"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subtitle or names and job titles</a:t>
            </a:r>
          </a:p>
          <a:p>
            <a:pPr lvl="1"/>
            <a:r>
              <a:rPr lang="en-US"/>
              <a:t>Insert date here</a:t>
            </a:r>
          </a:p>
        </p:txBody>
      </p:sp>
    </p:spTree>
    <p:extLst>
      <p:ext uri="{BB962C8B-B14F-4D97-AF65-F5344CB8AC3E}">
        <p14:creationId xmlns:p14="http://schemas.microsoft.com/office/powerpoint/2010/main" val="26630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ppt_y</p:attrName>
                                        </p:attrNameLst>
                                      </p:cBhvr>
                                      <p:tavLst>
                                        <p:tav tm="0">
                                          <p:val>
                                            <p:strVal val="#ppt_y+#ppt_h*1.125000"/>
                                          </p:val>
                                        </p:tav>
                                        <p:tav tm="100000">
                                          <p:val>
                                            <p:strVal val="#ppt_y"/>
                                          </p:val>
                                        </p:tav>
                                      </p:tavLst>
                                    </p:anim>
                                    <p:animEffect transition="in" filter="wipe(up)">
                                      <p:cBhvr>
                                        <p:cTn id="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_Contents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
        <p:nvSpPr>
          <p:cNvPr id="3" name="Text Placeholder 2">
            <a:extLst>
              <a:ext uri="{FF2B5EF4-FFF2-40B4-BE49-F238E27FC236}">
                <a16:creationId xmlns:a16="http://schemas.microsoft.com/office/drawing/2014/main" id="{99184D0E-5E00-4972-AAD2-39CAA47F206A}"/>
              </a:ext>
            </a:extLst>
          </p:cNvPr>
          <p:cNvSpPr>
            <a:spLocks noGrp="1"/>
          </p:cNvSpPr>
          <p:nvPr>
            <p:ph type="body" sz="quarter" idx="19" hasCustomPrompt="1"/>
          </p:nvPr>
        </p:nvSpPr>
        <p:spPr>
          <a:xfrm>
            <a:off x="537882" y="122172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8" name="Text Placeholder 2">
            <a:extLst>
              <a:ext uri="{FF2B5EF4-FFF2-40B4-BE49-F238E27FC236}">
                <a16:creationId xmlns:a16="http://schemas.microsoft.com/office/drawing/2014/main" id="{13403117-0D2B-467D-9912-FEC511B599FE}"/>
              </a:ext>
            </a:extLst>
          </p:cNvPr>
          <p:cNvSpPr>
            <a:spLocks noGrp="1"/>
          </p:cNvSpPr>
          <p:nvPr>
            <p:ph type="body" sz="quarter" idx="20" hasCustomPrompt="1"/>
          </p:nvPr>
        </p:nvSpPr>
        <p:spPr>
          <a:xfrm>
            <a:off x="537882" y="1788826"/>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9" name="Text Placeholder 2">
            <a:extLst>
              <a:ext uri="{FF2B5EF4-FFF2-40B4-BE49-F238E27FC236}">
                <a16:creationId xmlns:a16="http://schemas.microsoft.com/office/drawing/2014/main" id="{5610DAEA-FDE4-4A0F-8647-640E9B43C3EA}"/>
              </a:ext>
            </a:extLst>
          </p:cNvPr>
          <p:cNvSpPr>
            <a:spLocks noGrp="1"/>
          </p:cNvSpPr>
          <p:nvPr>
            <p:ph type="body" sz="quarter" idx="21" hasCustomPrompt="1"/>
          </p:nvPr>
        </p:nvSpPr>
        <p:spPr>
          <a:xfrm>
            <a:off x="537882" y="2355924"/>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0" name="Text Placeholder 2">
            <a:extLst>
              <a:ext uri="{FF2B5EF4-FFF2-40B4-BE49-F238E27FC236}">
                <a16:creationId xmlns:a16="http://schemas.microsoft.com/office/drawing/2014/main" id="{3A1F77D3-C13A-4BE1-9B91-374E1406C42B}"/>
              </a:ext>
            </a:extLst>
          </p:cNvPr>
          <p:cNvSpPr>
            <a:spLocks noGrp="1"/>
          </p:cNvSpPr>
          <p:nvPr>
            <p:ph type="body" sz="quarter" idx="22" hasCustomPrompt="1"/>
          </p:nvPr>
        </p:nvSpPr>
        <p:spPr>
          <a:xfrm>
            <a:off x="537882" y="2923022"/>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1" name="Text Placeholder 2">
            <a:extLst>
              <a:ext uri="{FF2B5EF4-FFF2-40B4-BE49-F238E27FC236}">
                <a16:creationId xmlns:a16="http://schemas.microsoft.com/office/drawing/2014/main" id="{FEF0F926-807C-485D-A82F-B20BC8CA61B8}"/>
              </a:ext>
            </a:extLst>
          </p:cNvPr>
          <p:cNvSpPr>
            <a:spLocks noGrp="1"/>
          </p:cNvSpPr>
          <p:nvPr>
            <p:ph type="body" sz="quarter" idx="23" hasCustomPrompt="1"/>
          </p:nvPr>
        </p:nvSpPr>
        <p:spPr>
          <a:xfrm>
            <a:off x="537882" y="3490120"/>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2" name="Text Placeholder 2">
            <a:extLst>
              <a:ext uri="{FF2B5EF4-FFF2-40B4-BE49-F238E27FC236}">
                <a16:creationId xmlns:a16="http://schemas.microsoft.com/office/drawing/2014/main" id="{6EFE6744-65EF-4367-A5A6-14C46DDFE06A}"/>
              </a:ext>
            </a:extLst>
          </p:cNvPr>
          <p:cNvSpPr>
            <a:spLocks noGrp="1"/>
          </p:cNvSpPr>
          <p:nvPr>
            <p:ph type="body" sz="quarter" idx="24" hasCustomPrompt="1"/>
          </p:nvPr>
        </p:nvSpPr>
        <p:spPr>
          <a:xfrm>
            <a:off x="537882" y="405721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0" name="Title 1">
            <a:extLst>
              <a:ext uri="{FF2B5EF4-FFF2-40B4-BE49-F238E27FC236}">
                <a16:creationId xmlns:a16="http://schemas.microsoft.com/office/drawing/2014/main" id="{F65A059B-3703-4207-B2C3-DFF00EA36C07}"/>
              </a:ext>
            </a:extLst>
          </p:cNvPr>
          <p:cNvSpPr>
            <a:spLocks noGrp="1"/>
          </p:cNvSpPr>
          <p:nvPr>
            <p:ph type="title" hasCustomPrompt="1"/>
          </p:nvPr>
        </p:nvSpPr>
        <p:spPr>
          <a:xfrm>
            <a:off x="638103" y="595588"/>
            <a:ext cx="11116234" cy="344638"/>
          </a:xfrm>
        </p:spPr>
        <p:txBody>
          <a:bodyPr tIns="0" bIns="0" anchor="t"/>
          <a:lstStyle>
            <a:lvl1pPr>
              <a:lnSpc>
                <a:spcPct val="100000"/>
              </a:lnSpc>
              <a:spcBef>
                <a:spcPts val="0"/>
              </a:spcBef>
              <a:defRPr sz="2800"/>
            </a:lvl1pPr>
          </a:lstStyle>
          <a:p>
            <a:r>
              <a:rPr lang="en-US"/>
              <a:t>Contents</a:t>
            </a:r>
            <a:endParaRPr lang="en-GB"/>
          </a:p>
        </p:txBody>
      </p:sp>
    </p:spTree>
    <p:extLst>
      <p:ext uri="{BB962C8B-B14F-4D97-AF65-F5344CB8AC3E}">
        <p14:creationId xmlns:p14="http://schemas.microsoft.com/office/powerpoint/2010/main" val="146216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bg/>
                                          </p:spTgt>
                                        </p:tgtEl>
                                        <p:attrNameLst>
                                          <p:attrName>style.visibility</p:attrName>
                                        </p:attrNameLst>
                                      </p:cBhvr>
                                      <p:to>
                                        <p:strVal val="visible"/>
                                      </p:to>
                                    </p:set>
                                    <p:animEffect transition="in" filter="fade">
                                      <p:cBhvr>
                                        <p:cTn id="14" dur="500"/>
                                        <p:tgtEl>
                                          <p:spTgt spid="18">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fade">
                                      <p:cBhvr>
                                        <p:cTn id="21" dur="500"/>
                                        <p:tgtEl>
                                          <p:spTgt spid="19">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bg/>
                                          </p:spTgt>
                                        </p:tgtEl>
                                        <p:attrNameLst>
                                          <p:attrName>style.visibility</p:attrName>
                                        </p:attrNameLst>
                                      </p:cBhvr>
                                      <p:to>
                                        <p:strVal val="visible"/>
                                      </p:to>
                                    </p:set>
                                    <p:animEffect transition="in" filter="fade">
                                      <p:cBhvr>
                                        <p:cTn id="28" dur="500"/>
                                        <p:tgtEl>
                                          <p:spTgt spid="2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bg/>
                                          </p:spTgt>
                                        </p:tgtEl>
                                        <p:attrNameLst>
                                          <p:attrName>style.visibility</p:attrName>
                                        </p:attrNameLst>
                                      </p:cBhvr>
                                      <p:to>
                                        <p:strVal val="visible"/>
                                      </p:to>
                                    </p:set>
                                    <p:animEffect transition="in" filter="fade">
                                      <p:cBhvr>
                                        <p:cTn id="35" dur="500"/>
                                        <p:tgtEl>
                                          <p:spTgt spid="21">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500"/>
                                        <p:tgtEl>
                                          <p:spTgt spid="21">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bg/>
                                          </p:spTgt>
                                        </p:tgtEl>
                                        <p:attrNameLst>
                                          <p:attrName>style.visibility</p:attrName>
                                        </p:attrNameLst>
                                      </p:cBhvr>
                                      <p:to>
                                        <p:strVal val="visible"/>
                                      </p:to>
                                    </p:set>
                                    <p:animEffect transition="in" filter="fade">
                                      <p:cBhvr>
                                        <p:cTn id="42" dur="500"/>
                                        <p:tgtEl>
                                          <p:spTgt spid="2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8" grpId="0" build="allAtOnce"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allAtOnce"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50000"/>
              </a:lnSpc>
              <a:spcBef>
                <a:spcPts val="600"/>
              </a:spcBef>
              <a:spcAft>
                <a:spcPts val="600"/>
              </a:spcAft>
              <a:defRPr sz="1600"/>
            </a:lvl1pPr>
            <a:lvl2pPr>
              <a:lnSpc>
                <a:spcPct val="150000"/>
              </a:lnSpc>
              <a:spcBef>
                <a:spcPts val="600"/>
              </a:spcBef>
              <a:spcAft>
                <a:spcPts val="600"/>
              </a:spcAft>
              <a:defRPr sz="1600"/>
            </a:lvl2pPr>
            <a:lvl3pPr>
              <a:lnSpc>
                <a:spcPct val="150000"/>
              </a:lnSpc>
              <a:spcBef>
                <a:spcPts val="600"/>
              </a:spcBef>
              <a:spcAft>
                <a:spcPts val="600"/>
              </a:spcAft>
              <a:defRPr sz="1600"/>
            </a:lvl3pPr>
            <a:lvl4pPr>
              <a:lnSpc>
                <a:spcPct val="150000"/>
              </a:lnSpc>
              <a:spcBef>
                <a:spcPts val="600"/>
              </a:spcBef>
              <a:spcAft>
                <a:spcPts val="600"/>
              </a:spcAft>
              <a:defRPr sz="1600"/>
            </a:lvl4pPr>
            <a:lvl5pPr>
              <a:lnSpc>
                <a:spcPct val="150000"/>
              </a:lnSpc>
              <a:spcBef>
                <a:spcPts val="60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36">
            <a:extLst>
              <a:ext uri="{FF2B5EF4-FFF2-40B4-BE49-F238E27FC236}">
                <a16:creationId xmlns:a16="http://schemas.microsoft.com/office/drawing/2014/main" id="{BD296830-2067-496D-BF1B-A07BFE11F931}"/>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 name="Title 1">
            <a:extLst>
              <a:ext uri="{FF2B5EF4-FFF2-40B4-BE49-F238E27FC236}">
                <a16:creationId xmlns:a16="http://schemas.microsoft.com/office/drawing/2014/main" id="{B556AEAF-56CB-4532-A24F-613AC082FD37}"/>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3" name="Picture 2">
            <a:extLst>
              <a:ext uri="{FF2B5EF4-FFF2-40B4-BE49-F238E27FC236}">
                <a16:creationId xmlns:a16="http://schemas.microsoft.com/office/drawing/2014/main" id="{AE85CA1D-7E54-EFFF-5185-5187D6F438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531845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6_Bullets points of different siz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50000"/>
              </a:lnSpc>
              <a:spcBef>
                <a:spcPts val="600"/>
              </a:spcBef>
              <a:spcAft>
                <a:spcPts val="600"/>
              </a:spcAft>
              <a:defRPr sz="2800"/>
            </a:lvl1pPr>
            <a:lvl2pPr>
              <a:lnSpc>
                <a:spcPct val="150000"/>
              </a:lnSpc>
              <a:spcBef>
                <a:spcPts val="600"/>
              </a:spcBef>
              <a:spcAft>
                <a:spcPts val="600"/>
              </a:spcAft>
              <a:defRPr sz="2000"/>
            </a:lvl2pPr>
            <a:lvl3pPr>
              <a:lnSpc>
                <a:spcPct val="150000"/>
              </a:lnSpc>
              <a:spcBef>
                <a:spcPts val="600"/>
              </a:spcBef>
              <a:spcAft>
                <a:spcPts val="600"/>
              </a:spcAft>
              <a:defRPr sz="1800"/>
            </a:lvl3pPr>
            <a:lvl4pPr>
              <a:lnSpc>
                <a:spcPct val="150000"/>
              </a:lnSpc>
              <a:spcBef>
                <a:spcPts val="600"/>
              </a:spcBef>
              <a:spcAft>
                <a:spcPts val="600"/>
              </a:spcAft>
              <a:defRPr sz="16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36">
            <a:extLst>
              <a:ext uri="{FF2B5EF4-FFF2-40B4-BE49-F238E27FC236}">
                <a16:creationId xmlns:a16="http://schemas.microsoft.com/office/drawing/2014/main" id="{F4C05AB1-45FD-4AE6-93DC-817728196FC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7" name="Title 1">
            <a:extLst>
              <a:ext uri="{FF2B5EF4-FFF2-40B4-BE49-F238E27FC236}">
                <a16:creationId xmlns:a16="http://schemas.microsoft.com/office/drawing/2014/main" id="{4CB9F1A1-269B-42F3-BE2A-7FEAF1AE350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E0D7D3A1-C5B3-59A0-948B-C242896A6B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324320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7_Two conten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Content Placeholder 2">
            <a:extLst>
              <a:ext uri="{FF2B5EF4-FFF2-40B4-BE49-F238E27FC236}">
                <a16:creationId xmlns:a16="http://schemas.microsoft.com/office/drawing/2014/main" id="{962BE5EF-598E-4D7A-95D5-29DCC5070A4C}"/>
              </a:ext>
            </a:extLst>
          </p:cNvPr>
          <p:cNvSpPr>
            <a:spLocks noGrp="1"/>
          </p:cNvSpPr>
          <p:nvPr>
            <p:ph sz="quarter" idx="15"/>
          </p:nvPr>
        </p:nvSpPr>
        <p:spPr>
          <a:xfrm>
            <a:off x="427881" y="1412270"/>
            <a:ext cx="5466291" cy="4776799"/>
          </a:xfrm>
        </p:spPr>
        <p:txBody>
          <a:bodyPr lIns="0" tIns="0" rIns="0" bIns="0"/>
          <a:lstStyle>
            <a:lvl1pPr>
              <a:lnSpc>
                <a:spcPct val="150000"/>
              </a:lnSpc>
              <a:spcBef>
                <a:spcPts val="600"/>
              </a:spcBef>
              <a:spcAft>
                <a:spcPts val="600"/>
              </a:spcAft>
              <a:defRPr sz="1800"/>
            </a:lvl1pPr>
            <a:lvl2pPr>
              <a:lnSpc>
                <a:spcPct val="150000"/>
              </a:lnSpc>
              <a:spcBef>
                <a:spcPts val="600"/>
              </a:spcBef>
              <a:spcAft>
                <a:spcPts val="600"/>
              </a:spcAft>
              <a:defRPr sz="1700"/>
            </a:lvl2pPr>
            <a:lvl3pPr>
              <a:lnSpc>
                <a:spcPct val="150000"/>
              </a:lnSpc>
              <a:spcBef>
                <a:spcPts val="600"/>
              </a:spcBef>
              <a:spcAft>
                <a:spcPts val="600"/>
              </a:spcAft>
              <a:defRPr sz="1600"/>
            </a:lvl3pPr>
            <a:lvl4pPr>
              <a:lnSpc>
                <a:spcPct val="150000"/>
              </a:lnSpc>
              <a:spcBef>
                <a:spcPts val="600"/>
              </a:spcBef>
              <a:spcAft>
                <a:spcPts val="600"/>
              </a:spcAft>
              <a:defRPr sz="15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677BE63-219B-4B19-B961-30E3469E2B6A}"/>
              </a:ext>
            </a:extLst>
          </p:cNvPr>
          <p:cNvSpPr>
            <a:spLocks noGrp="1"/>
          </p:cNvSpPr>
          <p:nvPr>
            <p:ph sz="quarter" idx="16"/>
          </p:nvPr>
        </p:nvSpPr>
        <p:spPr>
          <a:xfrm>
            <a:off x="6293909" y="1412270"/>
            <a:ext cx="5466291" cy="4776799"/>
          </a:xfrm>
        </p:spPr>
        <p:txBody>
          <a:bodyPr lIns="0" tIns="0" rIns="0" bIns="0"/>
          <a:lstStyle>
            <a:lvl1pPr>
              <a:lnSpc>
                <a:spcPct val="150000"/>
              </a:lnSpc>
              <a:spcBef>
                <a:spcPts val="600"/>
              </a:spcBef>
              <a:spcAft>
                <a:spcPts val="600"/>
              </a:spcAft>
              <a:defRPr sz="1800"/>
            </a:lvl1pPr>
            <a:lvl2pPr>
              <a:lnSpc>
                <a:spcPct val="150000"/>
              </a:lnSpc>
              <a:spcBef>
                <a:spcPts val="600"/>
              </a:spcBef>
              <a:spcAft>
                <a:spcPts val="600"/>
              </a:spcAft>
              <a:defRPr sz="1700"/>
            </a:lvl2pPr>
            <a:lvl3pPr>
              <a:lnSpc>
                <a:spcPct val="150000"/>
              </a:lnSpc>
              <a:spcBef>
                <a:spcPts val="600"/>
              </a:spcBef>
              <a:spcAft>
                <a:spcPts val="600"/>
              </a:spcAft>
              <a:defRPr sz="1600"/>
            </a:lvl3pPr>
            <a:lvl4pPr>
              <a:lnSpc>
                <a:spcPct val="150000"/>
              </a:lnSpc>
              <a:spcBef>
                <a:spcPts val="600"/>
              </a:spcBef>
              <a:spcAft>
                <a:spcPts val="600"/>
              </a:spcAft>
              <a:defRPr sz="15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EF1B4C4C-ADB5-4802-9418-39B14B3D725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9A3D49E7-6850-EBD3-FE02-D5D54D1E99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122873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Bullets points of different siz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2800"/>
            </a:lvl1pPr>
            <a:lvl2pPr>
              <a:lnSpc>
                <a:spcPct val="100000"/>
              </a:lnSpc>
              <a:spcBef>
                <a:spcPts val="1200"/>
              </a:spcBef>
              <a:defRPr sz="2000"/>
            </a:lvl2pPr>
            <a:lvl3pPr>
              <a:lnSpc>
                <a:spcPct val="100000"/>
              </a:lnSpc>
              <a:spcBef>
                <a:spcPts val="1200"/>
              </a:spcBef>
              <a:defRPr sz="1800"/>
            </a:lvl3pPr>
            <a:lvl4pPr>
              <a:lnSpc>
                <a:spcPct val="100000"/>
              </a:lnSpc>
              <a:spcBef>
                <a:spcPts val="1200"/>
              </a:spcBef>
              <a:defRPr sz="1600"/>
            </a:lvl4pPr>
            <a:lvl5pPr>
              <a:lnSpc>
                <a:spcPct val="100000"/>
              </a:lnSpc>
              <a:spcBef>
                <a:spcPts val="12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36">
            <a:extLst>
              <a:ext uri="{FF2B5EF4-FFF2-40B4-BE49-F238E27FC236}">
                <a16:creationId xmlns:a16="http://schemas.microsoft.com/office/drawing/2014/main" id="{F4C05AB1-45FD-4AE6-93DC-817728196FC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7" name="Title 1">
            <a:extLst>
              <a:ext uri="{FF2B5EF4-FFF2-40B4-BE49-F238E27FC236}">
                <a16:creationId xmlns:a16="http://schemas.microsoft.com/office/drawing/2014/main" id="{4CB9F1A1-269B-42F3-BE2A-7FEAF1AE350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D2FC5B89-2289-96F5-2C19-E9B6780EBD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324320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8_Two columns of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Title 1">
            <a:extLst>
              <a:ext uri="{FF2B5EF4-FFF2-40B4-BE49-F238E27FC236}">
                <a16:creationId xmlns:a16="http://schemas.microsoft.com/office/drawing/2014/main" id="{10F042C6-3EB0-4B19-B6BE-F6F8DC624E1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D988F930-3014-4BFA-BAA1-758F4159B86E}"/>
              </a:ext>
            </a:extLst>
          </p:cNvPr>
          <p:cNvSpPr>
            <a:spLocks noGrp="1"/>
          </p:cNvSpPr>
          <p:nvPr>
            <p:ph type="body" sz="quarter" idx="21"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C9C8E57C-0A40-4937-AEF9-2816DED7FEB4}"/>
              </a:ext>
            </a:extLst>
          </p:cNvPr>
          <p:cNvSpPr>
            <a:spLocks noGrp="1"/>
          </p:cNvSpPr>
          <p:nvPr>
            <p:ph type="body" sz="quarter" idx="22" hasCustomPrompt="1"/>
          </p:nvPr>
        </p:nvSpPr>
        <p:spPr>
          <a:xfrm>
            <a:off x="6293911"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16DC12F5-D869-033E-C614-1F30C415A6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0049520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9_Content and text ranged lef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Content Placeholder 4">
            <a:extLst>
              <a:ext uri="{FF2B5EF4-FFF2-40B4-BE49-F238E27FC236}">
                <a16:creationId xmlns:a16="http://schemas.microsoft.com/office/drawing/2014/main" id="{D68987D7-A21B-4233-9047-FBE75BA37801}"/>
              </a:ext>
            </a:extLst>
          </p:cNvPr>
          <p:cNvSpPr>
            <a:spLocks noGrp="1"/>
          </p:cNvSpPr>
          <p:nvPr>
            <p:ph sz="quarter" idx="21"/>
          </p:nvPr>
        </p:nvSpPr>
        <p:spPr>
          <a:xfrm>
            <a:off x="6302375" y="1237399"/>
            <a:ext cx="5457825" cy="4912576"/>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B545E9BC-BDC6-429E-B443-0AE806A13722}"/>
              </a:ext>
            </a:extLst>
          </p:cNvPr>
          <p:cNvSpPr>
            <a:spLocks noGrp="1"/>
          </p:cNvSpPr>
          <p:nvPr>
            <p:ph type="body" sz="quarter" idx="23"/>
          </p:nvPr>
        </p:nvSpPr>
        <p:spPr>
          <a:xfrm>
            <a:off x="427881" y="1237399"/>
            <a:ext cx="5466291" cy="4912080"/>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CA1C0F61-59CF-41C8-B551-FEC31D94603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07CB7268-12ED-6626-D149-B98A93B724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9062074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0_Text and char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Chart Placeholder 2">
            <a:extLst>
              <a:ext uri="{FF2B5EF4-FFF2-40B4-BE49-F238E27FC236}">
                <a16:creationId xmlns:a16="http://schemas.microsoft.com/office/drawing/2014/main" id="{A79E6747-4CC2-4296-83C5-14BA19618551}"/>
              </a:ext>
            </a:extLst>
          </p:cNvPr>
          <p:cNvSpPr>
            <a:spLocks noGrp="1"/>
          </p:cNvSpPr>
          <p:nvPr>
            <p:ph type="chart" sz="quarter" idx="20"/>
          </p:nvPr>
        </p:nvSpPr>
        <p:spPr>
          <a:xfrm>
            <a:off x="6302325" y="1237399"/>
            <a:ext cx="5457875" cy="4912079"/>
          </a:xfrm>
        </p:spPr>
        <p:txBody>
          <a:bodyPr>
            <a:noAutofit/>
          </a:bodyPr>
          <a:lstStyle>
            <a:lvl1pPr marL="0" indent="0">
              <a:buNone/>
              <a:defRPr sz="1600" b="1">
                <a:latin typeface="Poppins Light" panose="00000400000000000000" pitchFamily="2" charset="0"/>
                <a:cs typeface="Poppins Light" panose="00000400000000000000" pitchFamily="2" charset="0"/>
              </a:defRPr>
            </a:lvl1pPr>
          </a:lstStyle>
          <a:p>
            <a:r>
              <a:rPr lang="en-US"/>
              <a:t>Click icon to add chart</a:t>
            </a:r>
            <a:endParaRPr lang="en-GB"/>
          </a:p>
        </p:txBody>
      </p:sp>
      <p:sp>
        <p:nvSpPr>
          <p:cNvPr id="10" name="Title 1">
            <a:extLst>
              <a:ext uri="{FF2B5EF4-FFF2-40B4-BE49-F238E27FC236}">
                <a16:creationId xmlns:a16="http://schemas.microsoft.com/office/drawing/2014/main" id="{8404192A-FEE6-4E59-979C-576D3E30EAF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883DFC62-50D4-4DED-9203-715F46BE284C}"/>
              </a:ext>
            </a:extLst>
          </p:cNvPr>
          <p:cNvSpPr>
            <a:spLocks noGrp="1"/>
          </p:cNvSpPr>
          <p:nvPr>
            <p:ph type="body" sz="quarter" idx="18"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74623A88-1028-000B-D4C6-71C7E821FE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2929961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1_Title slide/subtitle with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E207BBE6-44E0-AD34-E42C-0C2CF7367B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914381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2_Title slide/subtitle without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4427965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3_Title slide without logo">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9583830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4_Banner and text">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7EC34A90-A5FD-4582-BE13-A0EEF3246495}"/>
              </a:ext>
            </a:extLst>
          </p:cNvPr>
          <p:cNvSpPr>
            <a:spLocks noGrp="1"/>
          </p:cNvSpPr>
          <p:nvPr>
            <p:ph type="title" hasCustomPrompt="1"/>
          </p:nvPr>
        </p:nvSpPr>
        <p:spPr>
          <a:xfrm>
            <a:off x="0" y="0"/>
            <a:ext cx="5371139"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pic>
        <p:nvPicPr>
          <p:cNvPr id="3" name="Picture 2">
            <a:extLst>
              <a:ext uri="{FF2B5EF4-FFF2-40B4-BE49-F238E27FC236}">
                <a16:creationId xmlns:a16="http://schemas.microsoft.com/office/drawing/2014/main" id="{8B68FCAF-0FB1-BF31-6446-446A893D9B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667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5_Text and bann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BF6882-2654-4680-9B06-05B263489DFF}"/>
              </a:ext>
            </a:extLst>
          </p:cNvPr>
          <p:cNvSpPr>
            <a:spLocks noGrp="1"/>
          </p:cNvSpPr>
          <p:nvPr>
            <p:ph type="title" hasCustomPrompt="1"/>
          </p:nvPr>
        </p:nvSpPr>
        <p:spPr>
          <a:xfrm>
            <a:off x="6820861" y="0"/>
            <a:ext cx="5371139" cy="6858000"/>
          </a:xfrm>
          <a:solidFill>
            <a:srgbClr val="29B5E8"/>
          </a:solidFill>
          <a:ln>
            <a:noFill/>
          </a:ln>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957B644-BFC5-8506-651B-6FEEA28C50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1131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6_Banner with title and subtitl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4ECE5D71-116A-449C-B4D2-E50746141AC3}"/>
              </a:ext>
            </a:extLst>
          </p:cNvPr>
          <p:cNvSpPr/>
          <p:nvPr userDrawn="1"/>
        </p:nvSpPr>
        <p:spPr>
          <a:xfrm>
            <a:off x="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3">
            <a:extLst>
              <a:ext uri="{FF2B5EF4-FFF2-40B4-BE49-F238E27FC236}">
                <a16:creationId xmlns:a16="http://schemas.microsoft.com/office/drawing/2014/main" id="{FFD25E7F-C74D-4332-838E-07E504E8B9C7}"/>
              </a:ext>
            </a:extLst>
          </p:cNvPr>
          <p:cNvSpPr>
            <a:spLocks noGrp="1"/>
          </p:cNvSpPr>
          <p:nvPr>
            <p:ph type="body" sz="quarter" idx="12" hasCustomPrompt="1"/>
          </p:nvPr>
        </p:nvSpPr>
        <p:spPr>
          <a:xfrm>
            <a:off x="620713"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94D7ED5-E5EA-4A25-AB13-ED324BBD23C7}"/>
              </a:ext>
            </a:extLst>
          </p:cNvPr>
          <p:cNvSpPr>
            <a:spLocks noGrp="1"/>
          </p:cNvSpPr>
          <p:nvPr>
            <p:ph type="title" hasCustomPrompt="1"/>
          </p:nvPr>
        </p:nvSpPr>
        <p:spPr>
          <a:xfrm>
            <a:off x="620356" y="415733"/>
            <a:ext cx="4347430" cy="3337401"/>
          </a:xfrm>
        </p:spPr>
        <p:txBody>
          <a:bodyPr anchor="b"/>
          <a:lstStyle>
            <a:lvl1pPr>
              <a:defRPr sz="4400">
                <a:solidFill>
                  <a:schemeClr val="bg1"/>
                </a:solidFill>
              </a:defRPr>
            </a:lvl1pPr>
          </a:lstStyle>
          <a:p>
            <a:r>
              <a:rPr lang="en-US"/>
              <a:t>Insert title here</a:t>
            </a:r>
            <a:endParaRPr lang="en-GB"/>
          </a:p>
        </p:txBody>
      </p:sp>
      <p:pic>
        <p:nvPicPr>
          <p:cNvPr id="3" name="Picture 2">
            <a:extLst>
              <a:ext uri="{FF2B5EF4-FFF2-40B4-BE49-F238E27FC236}">
                <a16:creationId xmlns:a16="http://schemas.microsoft.com/office/drawing/2014/main" id="{E0115D7F-BAAB-7191-132F-28D6258274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141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7_Text and banner with title and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BFF00-1D6F-4729-BB7D-C8FA7AB3F947}"/>
              </a:ext>
            </a:extLst>
          </p:cNvPr>
          <p:cNvSpPr/>
          <p:nvPr userDrawn="1"/>
        </p:nvSpPr>
        <p:spPr>
          <a:xfrm>
            <a:off x="682086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856A7AAC-EC5F-41C7-9839-5E369198551D}"/>
              </a:ext>
            </a:extLst>
          </p:cNvPr>
          <p:cNvSpPr>
            <a:spLocks noGrp="1"/>
          </p:cNvSpPr>
          <p:nvPr>
            <p:ph type="body" sz="quarter" idx="12" hasCustomPrompt="1"/>
          </p:nvPr>
        </p:nvSpPr>
        <p:spPr>
          <a:xfrm>
            <a:off x="7430945"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58413D4-A814-402E-B35F-CC28E59408D3}"/>
              </a:ext>
            </a:extLst>
          </p:cNvPr>
          <p:cNvSpPr>
            <a:spLocks noGrp="1"/>
          </p:cNvSpPr>
          <p:nvPr>
            <p:ph type="title" hasCustomPrompt="1"/>
          </p:nvPr>
        </p:nvSpPr>
        <p:spPr>
          <a:xfrm>
            <a:off x="7412769" y="415734"/>
            <a:ext cx="4365249" cy="3337400"/>
          </a:xfrm>
        </p:spPr>
        <p:txBody>
          <a:bodyPr anchor="b"/>
          <a:lstStyle>
            <a:lvl1pPr>
              <a:defRPr sz="4400">
                <a:solidFill>
                  <a:schemeClr val="bg1"/>
                </a:solidFill>
              </a:defRPr>
            </a:lvl1pPr>
          </a:lstStyle>
          <a:p>
            <a:r>
              <a:rPr lang="en-US"/>
              <a:t>Insert title here</a:t>
            </a:r>
            <a:endParaRPr lang="en-GB"/>
          </a:p>
        </p:txBody>
      </p:sp>
      <p:pic>
        <p:nvPicPr>
          <p:cNvPr id="3" name="Picture 2">
            <a:extLst>
              <a:ext uri="{FF2B5EF4-FFF2-40B4-BE49-F238E27FC236}">
                <a16:creationId xmlns:a16="http://schemas.microsoft.com/office/drawing/2014/main" id="{0FD76E87-4F48-60E3-07FC-DABED9DE73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36102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Two conten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Content Placeholder 2">
            <a:extLst>
              <a:ext uri="{FF2B5EF4-FFF2-40B4-BE49-F238E27FC236}">
                <a16:creationId xmlns:a16="http://schemas.microsoft.com/office/drawing/2014/main" id="{962BE5EF-598E-4D7A-95D5-29DCC5070A4C}"/>
              </a:ext>
            </a:extLst>
          </p:cNvPr>
          <p:cNvSpPr>
            <a:spLocks noGrp="1"/>
          </p:cNvSpPr>
          <p:nvPr>
            <p:ph sz="quarter" idx="15"/>
          </p:nvPr>
        </p:nvSpPr>
        <p:spPr>
          <a:xfrm>
            <a:off x="427881"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677BE63-219B-4B19-B961-30E3469E2B6A}"/>
              </a:ext>
            </a:extLst>
          </p:cNvPr>
          <p:cNvSpPr>
            <a:spLocks noGrp="1"/>
          </p:cNvSpPr>
          <p:nvPr>
            <p:ph sz="quarter" idx="16"/>
          </p:nvPr>
        </p:nvSpPr>
        <p:spPr>
          <a:xfrm>
            <a:off x="6293909"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EF1B4C4C-ADB5-4802-9418-39B14B3D725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5B5CF5BD-142F-3250-1B1F-8956819853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1228733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8_Title and righ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6820860" y="0"/>
            <a:ext cx="5371140"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854347" y="1341230"/>
            <a:ext cx="511216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854347" y="1741499"/>
            <a:ext cx="5112166"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2DD4404-DCAB-72E8-0188-EDA89E554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3284225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9_Title and lef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537768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6232030" y="1341230"/>
            <a:ext cx="511216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6232030" y="1741499"/>
            <a:ext cx="5112166"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B7DAD650-09B0-2991-AD60-8D7F8C1201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35756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0_Right picture/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5176447"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646846"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0088AE2-506E-6D51-BD27-2837E96239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4516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1_Left picture/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1"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7662399"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264B50D9-4213-09CA-B88B-9D341559A3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7509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2_Double deck title/ righ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847804"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847804"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FBE21255-E6C7-5E82-7FF9-453EE6255F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25407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3_Double deck title/lef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6096000"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6096000"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D44FE6D1-6E0C-32D7-06E3-CB07E13501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1622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4_Right picture/long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6546008"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46846"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74932F13-4C76-52B9-6F96-DF127FABD8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417486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5_Left picture/long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296958"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E2B1D23D-2D3A-2B38-A25B-6BC0523EB0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282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6_Lef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5376400" y="1502119"/>
            <a:ext cx="6383800"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5376400" y="1141643"/>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5376400" y="3811377"/>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428625"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428625"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5376400" y="4183615"/>
            <a:ext cx="6383800"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D446D4BC-0D9F-9090-2544-E4DF163D40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4962145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7_Righ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431800" y="1502119"/>
            <a:ext cx="6380625"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431800" y="1141643"/>
            <a:ext cx="638062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431800" y="3811377"/>
            <a:ext cx="638062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7519987"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7519987"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431800" y="4183615"/>
            <a:ext cx="6380625"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15E6EBA8-87B6-6867-8B39-7C0BD2800F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2863558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Two columns of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Title 1">
            <a:extLst>
              <a:ext uri="{FF2B5EF4-FFF2-40B4-BE49-F238E27FC236}">
                <a16:creationId xmlns:a16="http://schemas.microsoft.com/office/drawing/2014/main" id="{10F042C6-3EB0-4B19-B6BE-F6F8DC624E1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D988F930-3014-4BFA-BAA1-758F4159B86E}"/>
              </a:ext>
            </a:extLst>
          </p:cNvPr>
          <p:cNvSpPr>
            <a:spLocks noGrp="1"/>
          </p:cNvSpPr>
          <p:nvPr>
            <p:ph type="body" sz="quarter" idx="21"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C9C8E57C-0A40-4937-AEF9-2816DED7FEB4}"/>
              </a:ext>
            </a:extLst>
          </p:cNvPr>
          <p:cNvSpPr>
            <a:spLocks noGrp="1"/>
          </p:cNvSpPr>
          <p:nvPr>
            <p:ph type="body" sz="quarter" idx="22" hasCustomPrompt="1"/>
          </p:nvPr>
        </p:nvSpPr>
        <p:spPr>
          <a:xfrm>
            <a:off x="6293911"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9F4D951-5E15-D549-3CF7-FA956E6999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0049520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8_Three pictures and sing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4" name="Title 1">
            <a:extLst>
              <a:ext uri="{FF2B5EF4-FFF2-40B4-BE49-F238E27FC236}">
                <a16:creationId xmlns:a16="http://schemas.microsoft.com/office/drawing/2014/main" id="{09588458-BF36-491F-8C8F-B4D81632458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7B08880D-CC5C-4255-AC10-DCA5C42439B4}"/>
              </a:ext>
            </a:extLst>
          </p:cNvPr>
          <p:cNvSpPr>
            <a:spLocks noGrp="1"/>
          </p:cNvSpPr>
          <p:nvPr>
            <p:ph type="body" sz="quarter" idx="24" hasCustomPrompt="1"/>
          </p:nvPr>
        </p:nvSpPr>
        <p:spPr>
          <a:xfrm>
            <a:off x="433541"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5E8D5DF4-AF7D-4D7C-990F-4FFF3A404CE8}"/>
              </a:ext>
            </a:extLst>
          </p:cNvPr>
          <p:cNvSpPr>
            <a:spLocks noGrp="1"/>
          </p:cNvSpPr>
          <p:nvPr>
            <p:ph type="body" sz="quarter" idx="25" hasCustomPrompt="1"/>
          </p:nvPr>
        </p:nvSpPr>
        <p:spPr>
          <a:xfrm>
            <a:off x="437676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B990680F-F7DF-45C3-BF6A-8247BF609D79}"/>
              </a:ext>
            </a:extLst>
          </p:cNvPr>
          <p:cNvSpPr>
            <a:spLocks noGrp="1"/>
          </p:cNvSpPr>
          <p:nvPr>
            <p:ph type="body" sz="quarter" idx="26" hasCustomPrompt="1"/>
          </p:nvPr>
        </p:nvSpPr>
        <p:spPr>
          <a:xfrm>
            <a:off x="831924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80FD8FA-6C9B-6AF7-EF95-9FF520383B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4853218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29_Three pictures and doub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15" name="Title 1">
            <a:extLst>
              <a:ext uri="{FF2B5EF4-FFF2-40B4-BE49-F238E27FC236}">
                <a16:creationId xmlns:a16="http://schemas.microsoft.com/office/drawing/2014/main" id="{AC246268-6CF4-47FB-BC74-A2C12D7C878B}"/>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234EAF94-F18A-4C29-B75A-3DE430044C00}"/>
              </a:ext>
            </a:extLst>
          </p:cNvPr>
          <p:cNvSpPr>
            <a:spLocks noGrp="1"/>
          </p:cNvSpPr>
          <p:nvPr>
            <p:ph type="body" sz="quarter" idx="24" hasCustomPrompt="1"/>
          </p:nvPr>
        </p:nvSpPr>
        <p:spPr>
          <a:xfrm>
            <a:off x="433541"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B1189C77-51C2-4B4F-BFFE-6309B2B54AC4}"/>
              </a:ext>
            </a:extLst>
          </p:cNvPr>
          <p:cNvSpPr>
            <a:spLocks noGrp="1"/>
          </p:cNvSpPr>
          <p:nvPr>
            <p:ph type="body" sz="quarter" idx="25" hasCustomPrompt="1"/>
          </p:nvPr>
        </p:nvSpPr>
        <p:spPr>
          <a:xfrm>
            <a:off x="437676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CF6D8D85-90CB-4BDC-9FE5-6ED0A5B60B6D}"/>
              </a:ext>
            </a:extLst>
          </p:cNvPr>
          <p:cNvSpPr>
            <a:spLocks noGrp="1"/>
          </p:cNvSpPr>
          <p:nvPr>
            <p:ph type="body" sz="quarter" idx="26" hasCustomPrompt="1"/>
          </p:nvPr>
        </p:nvSpPr>
        <p:spPr>
          <a:xfrm>
            <a:off x="831924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74240254-C975-528C-5C46-CB76BB21D1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7926616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0_Title and big pictur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0" y="707432"/>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6" name="Picture Placeholder 2">
            <a:extLst>
              <a:ext uri="{FF2B5EF4-FFF2-40B4-BE49-F238E27FC236}">
                <a16:creationId xmlns:a16="http://schemas.microsoft.com/office/drawing/2014/main" id="{F0A4429C-56DC-4143-BA56-8801D6C123CC}"/>
              </a:ext>
            </a:extLst>
          </p:cNvPr>
          <p:cNvSpPr>
            <a:spLocks noGrp="1"/>
          </p:cNvSpPr>
          <p:nvPr>
            <p:ph type="pic" sz="quarter" idx="15"/>
          </p:nvPr>
        </p:nvSpPr>
        <p:spPr>
          <a:xfrm>
            <a:off x="428624" y="1392702"/>
            <a:ext cx="11331575" cy="4440704"/>
          </a:xfrm>
          <a:no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0" name="Text Placeholder 16">
            <a:extLst>
              <a:ext uri="{FF2B5EF4-FFF2-40B4-BE49-F238E27FC236}">
                <a16:creationId xmlns:a16="http://schemas.microsoft.com/office/drawing/2014/main" id="{FA5122E4-68FF-4449-8556-44B6CF64AF4B}"/>
              </a:ext>
            </a:extLst>
          </p:cNvPr>
          <p:cNvSpPr>
            <a:spLocks noGrp="1"/>
          </p:cNvSpPr>
          <p:nvPr>
            <p:ph type="body" sz="quarter" idx="17" hasCustomPrompt="1"/>
          </p:nvPr>
        </p:nvSpPr>
        <p:spPr>
          <a:xfrm>
            <a:off x="428625" y="5988708"/>
            <a:ext cx="56673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7" name="Title 1">
            <a:extLst>
              <a:ext uri="{FF2B5EF4-FFF2-40B4-BE49-F238E27FC236}">
                <a16:creationId xmlns:a16="http://schemas.microsoft.com/office/drawing/2014/main" id="{CBBBEF77-3B00-411C-95AE-E20BE669E06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8FC5889E-02B8-52F8-BF0E-2D32E68E5E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5529564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1_Pictures side by s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3" name="Title 1">
            <a:extLst>
              <a:ext uri="{FF2B5EF4-FFF2-40B4-BE49-F238E27FC236}">
                <a16:creationId xmlns:a16="http://schemas.microsoft.com/office/drawing/2014/main" id="{F0C528C7-D807-4357-ADE9-9261E5C7EB7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6862E960-E381-111A-1534-4C93D0738D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7343700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2_Section slide w/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145655626"/>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3_Section slide w/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609600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687168157"/>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4_Section slide/subtitle/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userDrawn="1"/>
        </p:nvSpPr>
        <p:spPr>
          <a:xfrm>
            <a:off x="0"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20973"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20713"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7318352"/>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5_Section slide/subtitle/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10584"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userDrawn="1"/>
        </p:nvSpPr>
        <p:spPr>
          <a:xfrm>
            <a:off x="6106584"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727557"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727297"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4402310"/>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6_Lef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6512004"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6512004"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63ECCDBB-CFC9-CD8E-1C6D-AE45850D8F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3283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7_Righ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425450"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425450"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80560E2-3C85-C34B-9735-E621258832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25894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with many names">
    <p:bg>
      <p:bgPr>
        <a:solidFill>
          <a:srgbClr val="29B5E8"/>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2FBD62D-CA56-46B8-845A-F52015A5B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559" y="5569574"/>
            <a:ext cx="3330042" cy="858974"/>
          </a:xfrm>
          <a:prstGeom prst="rect">
            <a:avLst/>
          </a:prstGeom>
        </p:spPr>
      </p:pic>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4001470"/>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0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1288426"/>
            <a:ext cx="7207739" cy="2713044"/>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spTree>
    <p:extLst>
      <p:ext uri="{BB962C8B-B14F-4D97-AF65-F5344CB8AC3E}">
        <p14:creationId xmlns:p14="http://schemas.microsoft.com/office/powerpoint/2010/main" val="30601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ppt_y</p:attrName>
                                        </p:attrNameLst>
                                      </p:cBhvr>
                                      <p:tavLst>
                                        <p:tav tm="0">
                                          <p:val>
                                            <p:strVal val="#ppt_y+#ppt_h*1.125000"/>
                                          </p:val>
                                        </p:tav>
                                        <p:tav tm="100000">
                                          <p:val>
                                            <p:strVal val="#ppt_y"/>
                                          </p:val>
                                        </p:tav>
                                      </p:tavLst>
                                    </p:anim>
                                    <p:animEffect transition="in" filter="wipe(up)">
                                      <p:cBhvr>
                                        <p:cTn id="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Content and text ranged lef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Content Placeholder 4">
            <a:extLst>
              <a:ext uri="{FF2B5EF4-FFF2-40B4-BE49-F238E27FC236}">
                <a16:creationId xmlns:a16="http://schemas.microsoft.com/office/drawing/2014/main" id="{D68987D7-A21B-4233-9047-FBE75BA37801}"/>
              </a:ext>
            </a:extLst>
          </p:cNvPr>
          <p:cNvSpPr>
            <a:spLocks noGrp="1"/>
          </p:cNvSpPr>
          <p:nvPr>
            <p:ph sz="quarter" idx="21"/>
          </p:nvPr>
        </p:nvSpPr>
        <p:spPr>
          <a:xfrm>
            <a:off x="6302375" y="1237399"/>
            <a:ext cx="5457825" cy="4912576"/>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B545E9BC-BDC6-429E-B443-0AE806A13722}"/>
              </a:ext>
            </a:extLst>
          </p:cNvPr>
          <p:cNvSpPr>
            <a:spLocks noGrp="1"/>
          </p:cNvSpPr>
          <p:nvPr>
            <p:ph type="body" sz="quarter" idx="23"/>
          </p:nvPr>
        </p:nvSpPr>
        <p:spPr>
          <a:xfrm>
            <a:off x="427881" y="1237399"/>
            <a:ext cx="5466291" cy="4912080"/>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CA1C0F61-59CF-41C8-B551-FEC31D94603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1DEAB4AF-A10D-B65C-2735-D24ED5D013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9062074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38_Infinity diagram">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grpSp>
        <p:nvGrpSpPr>
          <p:cNvPr id="2" name="Group 1">
            <a:extLst>
              <a:ext uri="{FF2B5EF4-FFF2-40B4-BE49-F238E27FC236}">
                <a16:creationId xmlns:a16="http://schemas.microsoft.com/office/drawing/2014/main" id="{3E369DE3-12CE-46C5-9449-8BC82A6DE732}"/>
              </a:ext>
            </a:extLst>
          </p:cNvPr>
          <p:cNvGrpSpPr/>
          <p:nvPr/>
        </p:nvGrpSpPr>
        <p:grpSpPr>
          <a:xfrm>
            <a:off x="1491940" y="2014663"/>
            <a:ext cx="9202462" cy="2826551"/>
            <a:chOff x="1491940" y="2014663"/>
            <a:chExt cx="9202462" cy="2826551"/>
          </a:xfrm>
        </p:grpSpPr>
        <p:sp>
          <p:nvSpPr>
            <p:cNvPr id="10" name="Chevron 17">
              <a:extLst>
                <a:ext uri="{FF2B5EF4-FFF2-40B4-BE49-F238E27FC236}">
                  <a16:creationId xmlns:a16="http://schemas.microsoft.com/office/drawing/2014/main" id="{005CB9B6-CEB0-4EC9-9CE1-5E859EEAAB75}"/>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11" name="TextBox 10">
              <a:extLst>
                <a:ext uri="{FF2B5EF4-FFF2-40B4-BE49-F238E27FC236}">
                  <a16:creationId xmlns:a16="http://schemas.microsoft.com/office/drawing/2014/main" id="{C7325E29-3FA1-46D1-8886-0695A45D9E49}"/>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12" name="TextBox 11">
              <a:extLst>
                <a:ext uri="{FF2B5EF4-FFF2-40B4-BE49-F238E27FC236}">
                  <a16:creationId xmlns:a16="http://schemas.microsoft.com/office/drawing/2014/main" id="{CC2BA141-3134-4BA5-A130-2620D41DE43B}"/>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4" name="Freeform: Shape 33">
              <a:extLst>
                <a:ext uri="{FF2B5EF4-FFF2-40B4-BE49-F238E27FC236}">
                  <a16:creationId xmlns:a16="http://schemas.microsoft.com/office/drawing/2014/main" id="{EFF4991D-E48F-4694-A8B8-15911FAED93B}"/>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17" name="Freeform 7">
              <a:extLst>
                <a:ext uri="{FF2B5EF4-FFF2-40B4-BE49-F238E27FC236}">
                  <a16:creationId xmlns:a16="http://schemas.microsoft.com/office/drawing/2014/main" id="{AAAFA46C-2662-427E-B75B-2DE9AD91EAC5}"/>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18" name="Freeform 8">
              <a:extLst>
                <a:ext uri="{FF2B5EF4-FFF2-40B4-BE49-F238E27FC236}">
                  <a16:creationId xmlns:a16="http://schemas.microsoft.com/office/drawing/2014/main" id="{420F635A-1ABD-4CFA-8C9C-5F9D071F9DF5}"/>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19" name="Freeform 9">
              <a:extLst>
                <a:ext uri="{FF2B5EF4-FFF2-40B4-BE49-F238E27FC236}">
                  <a16:creationId xmlns:a16="http://schemas.microsoft.com/office/drawing/2014/main" id="{A61C2872-A038-4CF8-B76A-25B632EFE37C}"/>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0" name="Freeform 10">
              <a:extLst>
                <a:ext uri="{FF2B5EF4-FFF2-40B4-BE49-F238E27FC236}">
                  <a16:creationId xmlns:a16="http://schemas.microsoft.com/office/drawing/2014/main" id="{A90F221B-8E7A-43A3-946D-0B765F8DE7CD}"/>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1" name="Freeform 11">
              <a:extLst>
                <a:ext uri="{FF2B5EF4-FFF2-40B4-BE49-F238E27FC236}">
                  <a16:creationId xmlns:a16="http://schemas.microsoft.com/office/drawing/2014/main" id="{0E96364B-7621-42AA-A7BF-DD8441D87778}"/>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2" name="Freeform 12">
              <a:extLst>
                <a:ext uri="{FF2B5EF4-FFF2-40B4-BE49-F238E27FC236}">
                  <a16:creationId xmlns:a16="http://schemas.microsoft.com/office/drawing/2014/main" id="{66803362-7AC1-48C4-B57E-3412A0FE4233}"/>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3" name="Freeform 13">
              <a:extLst>
                <a:ext uri="{FF2B5EF4-FFF2-40B4-BE49-F238E27FC236}">
                  <a16:creationId xmlns:a16="http://schemas.microsoft.com/office/drawing/2014/main" id="{514993F5-6B87-4755-B0A9-3998525C5FBB}"/>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4" name="TextBox 23">
              <a:extLst>
                <a:ext uri="{FF2B5EF4-FFF2-40B4-BE49-F238E27FC236}">
                  <a16:creationId xmlns:a16="http://schemas.microsoft.com/office/drawing/2014/main" id="{29C17A03-AF45-451D-8180-E088DB36112B}"/>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25" name="TextBox 24">
              <a:extLst>
                <a:ext uri="{FF2B5EF4-FFF2-40B4-BE49-F238E27FC236}">
                  <a16:creationId xmlns:a16="http://schemas.microsoft.com/office/drawing/2014/main" id="{2AF1A128-5E66-45D1-BB47-6EA0F823FE45}"/>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26" name="TextBox 25">
              <a:extLst>
                <a:ext uri="{FF2B5EF4-FFF2-40B4-BE49-F238E27FC236}">
                  <a16:creationId xmlns:a16="http://schemas.microsoft.com/office/drawing/2014/main" id="{E19A3BC5-CDCE-42B6-9C87-47D6F20F2E20}"/>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27" name="TextBox 26">
              <a:extLst>
                <a:ext uri="{FF2B5EF4-FFF2-40B4-BE49-F238E27FC236}">
                  <a16:creationId xmlns:a16="http://schemas.microsoft.com/office/drawing/2014/main" id="{41115F4B-D9A7-4DF1-9911-475A0F978B9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28" name="TextBox 27">
              <a:extLst>
                <a:ext uri="{FF2B5EF4-FFF2-40B4-BE49-F238E27FC236}">
                  <a16:creationId xmlns:a16="http://schemas.microsoft.com/office/drawing/2014/main" id="{04652F5F-2271-4437-AEAD-6A0795DB7B2C}"/>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29" name="TextBox 28">
              <a:extLst>
                <a:ext uri="{FF2B5EF4-FFF2-40B4-BE49-F238E27FC236}">
                  <a16:creationId xmlns:a16="http://schemas.microsoft.com/office/drawing/2014/main" id="{C31A3BE3-9DC6-41E9-A0A8-5D26A1E09074}"/>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30" name="TextBox 29">
              <a:extLst>
                <a:ext uri="{FF2B5EF4-FFF2-40B4-BE49-F238E27FC236}">
                  <a16:creationId xmlns:a16="http://schemas.microsoft.com/office/drawing/2014/main" id="{E81FC411-625C-4ADA-86CB-58DB219B6AEF}"/>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31" name="TextBox 30">
              <a:extLst>
                <a:ext uri="{FF2B5EF4-FFF2-40B4-BE49-F238E27FC236}">
                  <a16:creationId xmlns:a16="http://schemas.microsoft.com/office/drawing/2014/main" id="{65E36F1E-556A-4FB3-8B69-BB34B5556853}"/>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33" name="TextBox 32">
              <a:extLst>
                <a:ext uri="{FF2B5EF4-FFF2-40B4-BE49-F238E27FC236}">
                  <a16:creationId xmlns:a16="http://schemas.microsoft.com/office/drawing/2014/main" id="{DE1ED22A-F229-4D12-BFD4-2E2132FA983D}"/>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14" name="TextBox 13">
              <a:extLst>
                <a:ext uri="{FF2B5EF4-FFF2-40B4-BE49-F238E27FC236}">
                  <a16:creationId xmlns:a16="http://schemas.microsoft.com/office/drawing/2014/main" id="{96EE85F5-B2B0-4D33-95C8-211D99A8DA34}"/>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15" name="TextBox 14">
              <a:extLst>
                <a:ext uri="{FF2B5EF4-FFF2-40B4-BE49-F238E27FC236}">
                  <a16:creationId xmlns:a16="http://schemas.microsoft.com/office/drawing/2014/main" id="{0A915E36-96AD-4E82-AE8B-5D66797FC34E}"/>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
        <p:nvSpPr>
          <p:cNvPr id="35" name="Title 1">
            <a:extLst>
              <a:ext uri="{FF2B5EF4-FFF2-40B4-BE49-F238E27FC236}">
                <a16:creationId xmlns:a16="http://schemas.microsoft.com/office/drawing/2014/main" id="{B5A89881-4517-488F-8BCF-0515B1C321D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36" name="Group 35">
            <a:extLst>
              <a:ext uri="{FF2B5EF4-FFF2-40B4-BE49-F238E27FC236}">
                <a16:creationId xmlns:a16="http://schemas.microsoft.com/office/drawing/2014/main" id="{0FAD3EC0-AF91-49F7-9836-3A20784224A6}"/>
              </a:ext>
            </a:extLst>
          </p:cNvPr>
          <p:cNvGrpSpPr/>
          <p:nvPr userDrawn="1"/>
        </p:nvGrpSpPr>
        <p:grpSpPr>
          <a:xfrm>
            <a:off x="1491940" y="2014663"/>
            <a:ext cx="9202462" cy="2826551"/>
            <a:chOff x="1491940" y="2014663"/>
            <a:chExt cx="9202462" cy="2826551"/>
          </a:xfrm>
        </p:grpSpPr>
        <p:sp>
          <p:nvSpPr>
            <p:cNvPr id="37" name="Chevron 17">
              <a:extLst>
                <a:ext uri="{FF2B5EF4-FFF2-40B4-BE49-F238E27FC236}">
                  <a16:creationId xmlns:a16="http://schemas.microsoft.com/office/drawing/2014/main" id="{76D3B560-B8E4-492D-911A-BE80F1FF23B7}"/>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8" name="TextBox 37">
              <a:extLst>
                <a:ext uri="{FF2B5EF4-FFF2-40B4-BE49-F238E27FC236}">
                  <a16:creationId xmlns:a16="http://schemas.microsoft.com/office/drawing/2014/main" id="{A3C53BD3-9851-4108-9F09-65931FAEF7EA}"/>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9" name="TextBox 38">
              <a:extLst>
                <a:ext uri="{FF2B5EF4-FFF2-40B4-BE49-F238E27FC236}">
                  <a16:creationId xmlns:a16="http://schemas.microsoft.com/office/drawing/2014/main" id="{917D8FC6-1A47-49E4-B887-5DCE0D5F2DE8}"/>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40" name="Freeform: Shape 39">
              <a:extLst>
                <a:ext uri="{FF2B5EF4-FFF2-40B4-BE49-F238E27FC236}">
                  <a16:creationId xmlns:a16="http://schemas.microsoft.com/office/drawing/2014/main" id="{382D1982-438F-4473-8584-4C56EC5EC593}"/>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41" name="Freeform 7">
              <a:extLst>
                <a:ext uri="{FF2B5EF4-FFF2-40B4-BE49-F238E27FC236}">
                  <a16:creationId xmlns:a16="http://schemas.microsoft.com/office/drawing/2014/main" id="{E176A887-87CF-42DC-BDB9-424C5AF57196}"/>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2" name="Freeform 8">
              <a:extLst>
                <a:ext uri="{FF2B5EF4-FFF2-40B4-BE49-F238E27FC236}">
                  <a16:creationId xmlns:a16="http://schemas.microsoft.com/office/drawing/2014/main" id="{56592274-265A-4F91-A5B7-253009988622}"/>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3" name="Freeform 9">
              <a:extLst>
                <a:ext uri="{FF2B5EF4-FFF2-40B4-BE49-F238E27FC236}">
                  <a16:creationId xmlns:a16="http://schemas.microsoft.com/office/drawing/2014/main" id="{7F090086-6A21-4451-B6ED-33DFA2F9B789}"/>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4" name="Freeform 10">
              <a:extLst>
                <a:ext uri="{FF2B5EF4-FFF2-40B4-BE49-F238E27FC236}">
                  <a16:creationId xmlns:a16="http://schemas.microsoft.com/office/drawing/2014/main" id="{607E7825-CD39-45D7-B006-BA513B07AF96}"/>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5" name="Freeform 11">
              <a:extLst>
                <a:ext uri="{FF2B5EF4-FFF2-40B4-BE49-F238E27FC236}">
                  <a16:creationId xmlns:a16="http://schemas.microsoft.com/office/drawing/2014/main" id="{710CF311-958B-46DF-BAF5-857DA1B57E3D}"/>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6" name="Freeform 12">
              <a:extLst>
                <a:ext uri="{FF2B5EF4-FFF2-40B4-BE49-F238E27FC236}">
                  <a16:creationId xmlns:a16="http://schemas.microsoft.com/office/drawing/2014/main" id="{4AC224B3-1826-4459-86FA-9294AC760E37}"/>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7" name="Freeform 13">
              <a:extLst>
                <a:ext uri="{FF2B5EF4-FFF2-40B4-BE49-F238E27FC236}">
                  <a16:creationId xmlns:a16="http://schemas.microsoft.com/office/drawing/2014/main" id="{C0AC803A-6D18-4A2C-A32E-1C72E476BC66}"/>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8" name="TextBox 47">
              <a:extLst>
                <a:ext uri="{FF2B5EF4-FFF2-40B4-BE49-F238E27FC236}">
                  <a16:creationId xmlns:a16="http://schemas.microsoft.com/office/drawing/2014/main" id="{21B0673C-DBC3-4170-8030-60AEFD22DE38}"/>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9" name="TextBox 48">
              <a:extLst>
                <a:ext uri="{FF2B5EF4-FFF2-40B4-BE49-F238E27FC236}">
                  <a16:creationId xmlns:a16="http://schemas.microsoft.com/office/drawing/2014/main" id="{A35D595B-A1D0-4A9F-AA7F-F945D05ED52E}"/>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50" name="TextBox 49">
              <a:extLst>
                <a:ext uri="{FF2B5EF4-FFF2-40B4-BE49-F238E27FC236}">
                  <a16:creationId xmlns:a16="http://schemas.microsoft.com/office/drawing/2014/main" id="{F1662581-1FE9-405D-A3D2-A9AD10E8CE53}"/>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51" name="TextBox 50">
              <a:extLst>
                <a:ext uri="{FF2B5EF4-FFF2-40B4-BE49-F238E27FC236}">
                  <a16:creationId xmlns:a16="http://schemas.microsoft.com/office/drawing/2014/main" id="{4156B6C8-F8ED-4C9F-A48B-EE4FEE04F01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52" name="TextBox 51">
              <a:extLst>
                <a:ext uri="{FF2B5EF4-FFF2-40B4-BE49-F238E27FC236}">
                  <a16:creationId xmlns:a16="http://schemas.microsoft.com/office/drawing/2014/main" id="{AB28CBFB-51A8-4357-9441-7C774245A3B9}"/>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53" name="TextBox 52">
              <a:extLst>
                <a:ext uri="{FF2B5EF4-FFF2-40B4-BE49-F238E27FC236}">
                  <a16:creationId xmlns:a16="http://schemas.microsoft.com/office/drawing/2014/main" id="{E1CDDFFE-A8A3-429A-AB8E-077BF8048188}"/>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54" name="TextBox 53">
              <a:extLst>
                <a:ext uri="{FF2B5EF4-FFF2-40B4-BE49-F238E27FC236}">
                  <a16:creationId xmlns:a16="http://schemas.microsoft.com/office/drawing/2014/main" id="{DF94ADB7-DC2D-49BE-9313-3596EF0B3498}"/>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55" name="TextBox 54">
              <a:extLst>
                <a:ext uri="{FF2B5EF4-FFF2-40B4-BE49-F238E27FC236}">
                  <a16:creationId xmlns:a16="http://schemas.microsoft.com/office/drawing/2014/main" id="{DCCC1FD5-8DEB-4AAA-8836-46ABAEB78354}"/>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56" name="TextBox 55">
              <a:extLst>
                <a:ext uri="{FF2B5EF4-FFF2-40B4-BE49-F238E27FC236}">
                  <a16:creationId xmlns:a16="http://schemas.microsoft.com/office/drawing/2014/main" id="{9B049114-7AAA-4F8A-9730-62775370CC1A}"/>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57" name="TextBox 56">
              <a:extLst>
                <a:ext uri="{FF2B5EF4-FFF2-40B4-BE49-F238E27FC236}">
                  <a16:creationId xmlns:a16="http://schemas.microsoft.com/office/drawing/2014/main" id="{81174DF3-0631-4E5A-A468-EE6317C2C4E3}"/>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8" name="TextBox 57">
              <a:extLst>
                <a:ext uri="{FF2B5EF4-FFF2-40B4-BE49-F238E27FC236}">
                  <a16:creationId xmlns:a16="http://schemas.microsoft.com/office/drawing/2014/main" id="{924839CC-0083-4C76-A5F6-DC859480A532}"/>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pic>
        <p:nvPicPr>
          <p:cNvPr id="3" name="Picture 2">
            <a:extLst>
              <a:ext uri="{FF2B5EF4-FFF2-40B4-BE49-F238E27FC236}">
                <a16:creationId xmlns:a16="http://schemas.microsoft.com/office/drawing/2014/main" id="{4009AF3D-B5F5-0742-FBA8-26B2CE8041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536507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9_Six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285381" y="2056811"/>
            <a:ext cx="3614857"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5450" y="2056811"/>
            <a:ext cx="3614857" cy="1648911"/>
          </a:xfrm>
          <a:prstGeom prst="round2SameRect">
            <a:avLst>
              <a:gd name="adj1" fmla="val 0"/>
              <a:gd name="adj2" fmla="val 5901"/>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145312" y="2056811"/>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3" name="Text Placeholder 2">
            <a:extLst>
              <a:ext uri="{FF2B5EF4-FFF2-40B4-BE49-F238E27FC236}">
                <a16:creationId xmlns:a16="http://schemas.microsoft.com/office/drawing/2014/main" id="{CA715FCA-FF62-4988-BF94-E5702EBEE230}"/>
              </a:ext>
            </a:extLst>
          </p:cNvPr>
          <p:cNvSpPr>
            <a:spLocks noGrp="1"/>
          </p:cNvSpPr>
          <p:nvPr>
            <p:ph type="body" sz="quarter" idx="34" hasCustomPrompt="1"/>
          </p:nvPr>
        </p:nvSpPr>
        <p:spPr>
          <a:xfrm>
            <a:off x="4285368"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6" name="Text Placeholder 2">
            <a:extLst>
              <a:ext uri="{FF2B5EF4-FFF2-40B4-BE49-F238E27FC236}">
                <a16:creationId xmlns:a16="http://schemas.microsoft.com/office/drawing/2014/main" id="{F0068280-948D-465B-8549-69A1FDB434BD}"/>
              </a:ext>
            </a:extLst>
          </p:cNvPr>
          <p:cNvSpPr>
            <a:spLocks noGrp="1"/>
          </p:cNvSpPr>
          <p:nvPr>
            <p:ph type="body" sz="quarter" idx="35" hasCustomPrompt="1"/>
          </p:nvPr>
        </p:nvSpPr>
        <p:spPr>
          <a:xfrm>
            <a:off x="425450"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9" name="Text Placeholder 2">
            <a:extLst>
              <a:ext uri="{FF2B5EF4-FFF2-40B4-BE49-F238E27FC236}">
                <a16:creationId xmlns:a16="http://schemas.microsoft.com/office/drawing/2014/main" id="{5B0F6B92-36C7-4F58-9172-99137ACBBF82}"/>
              </a:ext>
            </a:extLst>
          </p:cNvPr>
          <p:cNvSpPr>
            <a:spLocks noGrp="1"/>
          </p:cNvSpPr>
          <p:nvPr>
            <p:ph type="body" sz="quarter" idx="36" hasCustomPrompt="1"/>
          </p:nvPr>
        </p:nvSpPr>
        <p:spPr>
          <a:xfrm>
            <a:off x="8145286" y="4655636"/>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5450" y="1346730"/>
            <a:ext cx="3614857" cy="709422"/>
          </a:xfrm>
          <a:prstGeom prst="round2SameRect">
            <a:avLst>
              <a:gd name="adj1" fmla="val 1381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285380"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145311"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5" name="Text Placeholder 2">
            <a:extLst>
              <a:ext uri="{FF2B5EF4-FFF2-40B4-BE49-F238E27FC236}">
                <a16:creationId xmlns:a16="http://schemas.microsoft.com/office/drawing/2014/main" id="{FD850285-CEA8-4EF1-9459-6507AE394B1F}"/>
              </a:ext>
            </a:extLst>
          </p:cNvPr>
          <p:cNvSpPr>
            <a:spLocks noGrp="1"/>
          </p:cNvSpPr>
          <p:nvPr>
            <p:ph type="body" sz="quarter" idx="31" hasCustomPrompt="1"/>
          </p:nvPr>
        </p:nvSpPr>
        <p:spPr>
          <a:xfrm>
            <a:off x="425450"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1" name="Text Placeholder 2">
            <a:extLst>
              <a:ext uri="{FF2B5EF4-FFF2-40B4-BE49-F238E27FC236}">
                <a16:creationId xmlns:a16="http://schemas.microsoft.com/office/drawing/2014/main" id="{8C84F2DA-3604-4FD2-80F7-A7C64B4195E0}"/>
              </a:ext>
            </a:extLst>
          </p:cNvPr>
          <p:cNvSpPr>
            <a:spLocks noGrp="1"/>
          </p:cNvSpPr>
          <p:nvPr>
            <p:ph type="body" sz="quarter" idx="32" hasCustomPrompt="1"/>
          </p:nvPr>
        </p:nvSpPr>
        <p:spPr>
          <a:xfrm>
            <a:off x="4285367" y="3945555"/>
            <a:ext cx="3614857" cy="709422"/>
          </a:xfrm>
          <a:prstGeom prst="round2SameRect">
            <a:avLst>
              <a:gd name="adj1" fmla="val 15678"/>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2" name="Text Placeholder 2">
            <a:extLst>
              <a:ext uri="{FF2B5EF4-FFF2-40B4-BE49-F238E27FC236}">
                <a16:creationId xmlns:a16="http://schemas.microsoft.com/office/drawing/2014/main" id="{383C9565-3610-42E3-BE98-1D7CF70D8D20}"/>
              </a:ext>
            </a:extLst>
          </p:cNvPr>
          <p:cNvSpPr>
            <a:spLocks noGrp="1"/>
          </p:cNvSpPr>
          <p:nvPr>
            <p:ph type="body" sz="quarter" idx="33" hasCustomPrompt="1"/>
          </p:nvPr>
        </p:nvSpPr>
        <p:spPr>
          <a:xfrm>
            <a:off x="8145285"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pic>
        <p:nvPicPr>
          <p:cNvPr id="2" name="Picture 1">
            <a:extLst>
              <a:ext uri="{FF2B5EF4-FFF2-40B4-BE49-F238E27FC236}">
                <a16:creationId xmlns:a16="http://schemas.microsoft.com/office/drawing/2014/main" id="{24FC3FB7-A1C7-E73D-8892-762FAAF1D8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9329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2" presetClass="entr" presetSubtype="1" fill="hold" grpId="0" nodeType="afterEffect">
                                  <p:stCondLst>
                                    <p:cond delay="2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down)">
                                      <p:cBhvr>
                                        <p:cTn id="32" dur="500"/>
                                        <p:tgtEl>
                                          <p:spTgt spid="24"/>
                                        </p:tgtEl>
                                      </p:cBhvr>
                                    </p:animEffect>
                                  </p:childTnLst>
                                </p:cTn>
                              </p:par>
                              <p:par>
                                <p:cTn id="33" presetID="12" presetClass="entr" presetSubtype="1"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down)">
                                      <p:cBhvr>
                                        <p:cTn id="36" dur="500"/>
                                        <p:tgtEl>
                                          <p:spTgt spid="3"/>
                                        </p:tgtEl>
                                      </p:cBhvr>
                                    </p:animEffect>
                                  </p:childTnLst>
                                </p:cTn>
                              </p:par>
                              <p:par>
                                <p:cTn id="37" presetID="12" presetClass="entr" presetSubtype="1"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down)">
                                      <p:cBhvr>
                                        <p:cTn id="44" dur="500"/>
                                        <p:tgtEl>
                                          <p:spTgt spid="26"/>
                                        </p:tgtEl>
                                      </p:cBhvr>
                                    </p:animEffect>
                                  </p:childTnLst>
                                </p:cTn>
                              </p:par>
                              <p:par>
                                <p:cTn id="45" presetID="12" presetClass="entr" presetSubtype="1" fill="hold" grpId="0"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down)">
                                      <p:cBhvr>
                                        <p:cTn id="48" dur="500"/>
                                        <p:tgtEl>
                                          <p:spTgt spid="23"/>
                                        </p:tgtEl>
                                      </p:cBhvr>
                                    </p:animEffect>
                                  </p:childTnLst>
                                </p:cTn>
                              </p:par>
                              <p:par>
                                <p:cTn id="49" presetID="12" presetClass="entr" presetSubtype="1"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24" grpId="0" animBg="1">
        <p:tmplLst>
          <p:tmpl>
            <p:tnLst>
              <p:par>
                <p:cTn presetID="1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animBg="1">
        <p:tmplLst>
          <p:tmpl>
            <p:tnLst>
              <p:par>
                <p:cTn presetID="12" presetClass="entr" presetSubtype="1"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down)">
                      <p:cBhvr>
                        <p:cTn dur="500"/>
                        <p:tgtEl>
                          <p:spTgt spid="25"/>
                        </p:tgtEl>
                      </p:cBhvr>
                    </p:animEffect>
                  </p:childTnLst>
                </p:cTn>
              </p:par>
            </p:tnLst>
          </p:tmpl>
        </p:tmplLst>
      </p:bldP>
      <p:bldP spid="23" grpId="0" animBg="1">
        <p:tmplLst>
          <p:tmpl>
            <p:tnLst>
              <p:par>
                <p:cTn presetID="12" presetClass="entr" presetSubtype="1"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down)">
                      <p:cBhvr>
                        <p:cTn dur="500"/>
                        <p:tgtEl>
                          <p:spTgt spid="23"/>
                        </p:tgtEl>
                      </p:cBhvr>
                    </p:animEffect>
                  </p:childTnLst>
                </p:cTn>
              </p:par>
            </p:tnLst>
          </p:tmpl>
        </p:tmplLst>
      </p:bldP>
      <p:bldP spid="26" grpId="0" animBg="1">
        <p:tmplLst>
          <p:tmpl>
            <p:tnLst>
              <p:par>
                <p:cTn presetID="12" presetClass="entr" presetSubtype="1"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down)">
                      <p:cBhvr>
                        <p:cTn dur="500"/>
                        <p:tgtEl>
                          <p:spTgt spid="26"/>
                        </p:tgtEl>
                      </p:cBhvr>
                    </p:animEffect>
                  </p:childTnLst>
                </p:cTn>
              </p:par>
            </p:tnLst>
          </p:tmpl>
        </p:tmplLst>
      </p:bldP>
      <p:bldP spid="29" grpId="0" animBg="1">
        <p:tmplLst>
          <p:tmpl>
            <p:tnLst>
              <p:par>
                <p:cTn presetID="12" presetClass="entr" presetSubtype="1"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down)">
                      <p:cBhvr>
                        <p:cTn dur="500"/>
                        <p:tgtEl>
                          <p:spTgt spid="29"/>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40_Fiv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788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272613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5024380"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272613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788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5024380"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7" name="Text Placeholder 2">
            <a:extLst>
              <a:ext uri="{FF2B5EF4-FFF2-40B4-BE49-F238E27FC236}">
                <a16:creationId xmlns:a16="http://schemas.microsoft.com/office/drawing/2014/main" id="{76080355-41C9-45DB-B2C2-AF76A1D83006}"/>
              </a:ext>
            </a:extLst>
          </p:cNvPr>
          <p:cNvSpPr>
            <a:spLocks noGrp="1"/>
          </p:cNvSpPr>
          <p:nvPr>
            <p:ph type="body" sz="quarter" idx="31" hasCustomPrompt="1"/>
          </p:nvPr>
        </p:nvSpPr>
        <p:spPr>
          <a:xfrm>
            <a:off x="7322627"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8" name="Text Placeholder 2">
            <a:extLst>
              <a:ext uri="{FF2B5EF4-FFF2-40B4-BE49-F238E27FC236}">
                <a16:creationId xmlns:a16="http://schemas.microsoft.com/office/drawing/2014/main" id="{AF936888-F0BE-49A2-B5F5-6082ED9E5C56}"/>
              </a:ext>
            </a:extLst>
          </p:cNvPr>
          <p:cNvSpPr>
            <a:spLocks noGrp="1"/>
          </p:cNvSpPr>
          <p:nvPr>
            <p:ph type="body" sz="quarter" idx="32" hasCustomPrompt="1"/>
          </p:nvPr>
        </p:nvSpPr>
        <p:spPr>
          <a:xfrm>
            <a:off x="7322627"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9" name="Text Placeholder 2">
            <a:extLst>
              <a:ext uri="{FF2B5EF4-FFF2-40B4-BE49-F238E27FC236}">
                <a16:creationId xmlns:a16="http://schemas.microsoft.com/office/drawing/2014/main" id="{94A8FD65-44F5-4E28-80AF-65A936F37248}"/>
              </a:ext>
            </a:extLst>
          </p:cNvPr>
          <p:cNvSpPr>
            <a:spLocks noGrp="1"/>
          </p:cNvSpPr>
          <p:nvPr>
            <p:ph type="body" sz="quarter" idx="33" hasCustomPrompt="1"/>
          </p:nvPr>
        </p:nvSpPr>
        <p:spPr>
          <a:xfrm>
            <a:off x="9620878"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0" name="Text Placeholder 2">
            <a:extLst>
              <a:ext uri="{FF2B5EF4-FFF2-40B4-BE49-F238E27FC236}">
                <a16:creationId xmlns:a16="http://schemas.microsoft.com/office/drawing/2014/main" id="{52A7FD4E-9F2D-4CE5-997B-E77203D1CA89}"/>
              </a:ext>
            </a:extLst>
          </p:cNvPr>
          <p:cNvSpPr>
            <a:spLocks noGrp="1"/>
          </p:cNvSpPr>
          <p:nvPr>
            <p:ph type="body" sz="quarter" idx="34" hasCustomPrompt="1"/>
          </p:nvPr>
        </p:nvSpPr>
        <p:spPr>
          <a:xfrm>
            <a:off x="9620878"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9D62A68F-46B4-4B51-F537-8D005DCB0B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14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bg/>
                                          </p:spTgt>
                                        </p:tgtEl>
                                        <p:attrNameLst>
                                          <p:attrName>style.visibility</p:attrName>
                                        </p:attrNameLst>
                                      </p:cBhvr>
                                      <p:to>
                                        <p:strVal val="visible"/>
                                      </p:to>
                                    </p:set>
                                    <p:animEffect transition="in" filter="fade">
                                      <p:cBhvr>
                                        <p:cTn id="15" dur="500"/>
                                        <p:tgtEl>
                                          <p:spTgt spid="2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fade">
                                      <p:cBhvr>
                                        <p:cTn id="31" dur="500"/>
                                        <p:tgtEl>
                                          <p:spTgt spid="17">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bg/>
                                          </p:spTgt>
                                        </p:tgtEl>
                                        <p:attrNameLst>
                                          <p:attrName>style.visibility</p:attrName>
                                        </p:attrNameLst>
                                      </p:cBhvr>
                                      <p:to>
                                        <p:strVal val="visible"/>
                                      </p:to>
                                    </p:set>
                                    <p:animEffect transition="in" filter="fade">
                                      <p:cBhvr>
                                        <p:cTn id="39" dur="500"/>
                                        <p:tgtEl>
                                          <p:spTgt spid="19">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5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500"/>
                                        <p:tgtEl>
                                          <p:spTgt spid="3">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bg/>
                                          </p:spTgt>
                                        </p:tgtEl>
                                        <p:attrNameLst>
                                          <p:attrName>style.visibility</p:attrName>
                                        </p:attrNameLst>
                                      </p:cBhvr>
                                      <p:to>
                                        <p:strVal val="visible"/>
                                      </p:to>
                                    </p:set>
                                    <p:animEffect transition="in" filter="fade">
                                      <p:cBhvr>
                                        <p:cTn id="65" dur="500"/>
                                        <p:tgtEl>
                                          <p:spTgt spid="18">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bg/>
                                          </p:spTgt>
                                        </p:tgtEl>
                                        <p:attrNameLst>
                                          <p:attrName>style.visibility</p:attrName>
                                        </p:attrNameLst>
                                      </p:cBhvr>
                                      <p:to>
                                        <p:strVal val="visible"/>
                                      </p:to>
                                    </p:set>
                                    <p:animEffect transition="in" filter="fade">
                                      <p:cBhvr>
                                        <p:cTn id="71" dur="500"/>
                                        <p:tgtEl>
                                          <p:spTgt spid="20">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17" grpId="0" build="allAtOnce"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1_Thre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lang="en-US" sz="1400" b="0" i="0" u="none" strike="noStrike" kern="1200" cap="none" spc="0" baseline="0" dirty="0">
                <a:solidFill>
                  <a:srgbClr val="24323D"/>
                </a:solidFill>
                <a:uFillTx/>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12" name="Title 1">
            <a:extLst>
              <a:ext uri="{FF2B5EF4-FFF2-40B4-BE49-F238E27FC236}">
                <a16:creationId xmlns:a16="http://schemas.microsoft.com/office/drawing/2014/main" id="{963EC046-C8B8-4BDD-9FDE-616F66EFD11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90C02E74-7662-D86A-AE1C-F2899CB03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7220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2_Figures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11" name="Picture 10" descr="Shape, icon, circle&#10;&#10;Description automatically generated">
            <a:extLst>
              <a:ext uri="{FF2B5EF4-FFF2-40B4-BE49-F238E27FC236}">
                <a16:creationId xmlns:a16="http://schemas.microsoft.com/office/drawing/2014/main" id="{FC5B8679-5F87-4A18-AB1D-430BC87E1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251" y="1593669"/>
            <a:ext cx="2287366" cy="2292841"/>
          </a:xfrm>
          <a:prstGeom prst="rect">
            <a:avLst/>
          </a:prstGeom>
        </p:spPr>
      </p:pic>
      <p:grpSp>
        <p:nvGrpSpPr>
          <p:cNvPr id="13" name="Group 12">
            <a:extLst>
              <a:ext uri="{FF2B5EF4-FFF2-40B4-BE49-F238E27FC236}">
                <a16:creationId xmlns:a16="http://schemas.microsoft.com/office/drawing/2014/main" id="{5B83F424-F4F9-47B5-8289-60E59F31D11E}"/>
              </a:ext>
            </a:extLst>
          </p:cNvPr>
          <p:cNvGrpSpPr/>
          <p:nvPr/>
        </p:nvGrpSpPr>
        <p:grpSpPr>
          <a:xfrm>
            <a:off x="4952317" y="1593669"/>
            <a:ext cx="2287366" cy="2292841"/>
            <a:chOff x="4924932" y="1593669"/>
            <a:chExt cx="2287366" cy="2292841"/>
          </a:xfrm>
        </p:grpSpPr>
        <p:pic>
          <p:nvPicPr>
            <p:cNvPr id="14" name="Picture 13" descr="Shape, circle&#10;&#10;Description automatically generated">
              <a:extLst>
                <a:ext uri="{FF2B5EF4-FFF2-40B4-BE49-F238E27FC236}">
                  <a16:creationId xmlns:a16="http://schemas.microsoft.com/office/drawing/2014/main" id="{60D750DD-D1C8-4EF7-ADDA-ECD19252C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17" name="Isosceles Triangle 16">
              <a:extLst>
                <a:ext uri="{FF2B5EF4-FFF2-40B4-BE49-F238E27FC236}">
                  <a16:creationId xmlns:a16="http://schemas.microsoft.com/office/drawing/2014/main" id="{B574E507-B7A4-41AC-A610-0D6E259FAA0A}"/>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BC7C045-85BA-4741-81DE-F4E0639167D9}"/>
              </a:ext>
            </a:extLst>
          </p:cNvPr>
          <p:cNvGrpSpPr/>
          <p:nvPr userDrawn="1"/>
        </p:nvGrpSpPr>
        <p:grpSpPr>
          <a:xfrm>
            <a:off x="1723004" y="1593669"/>
            <a:ext cx="2287366" cy="2292841"/>
            <a:chOff x="1704807" y="1593669"/>
            <a:chExt cx="2287366" cy="2292841"/>
          </a:xfrm>
        </p:grpSpPr>
        <p:pic>
          <p:nvPicPr>
            <p:cNvPr id="19" name="Picture 18" descr="Shape, circle&#10;&#10;Description automatically generated">
              <a:extLst>
                <a:ext uri="{FF2B5EF4-FFF2-40B4-BE49-F238E27FC236}">
                  <a16:creationId xmlns:a16="http://schemas.microsoft.com/office/drawing/2014/main" id="{512C9DA2-39F1-46AE-9E9A-11644CA0B4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22" name="Isosceles Triangle 21">
              <a:extLst>
                <a:ext uri="{FF2B5EF4-FFF2-40B4-BE49-F238E27FC236}">
                  <a16:creationId xmlns:a16="http://schemas.microsoft.com/office/drawing/2014/main" id="{E027AB30-95C1-487E-8878-E769BE4FA69A}"/>
                </a:ext>
              </a:extLst>
            </p:cNvPr>
            <p:cNvSpPr/>
            <p:nvPr userDrawn="1"/>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 Placeholder 30">
            <a:extLst>
              <a:ext uri="{FF2B5EF4-FFF2-40B4-BE49-F238E27FC236}">
                <a16:creationId xmlns:a16="http://schemas.microsoft.com/office/drawing/2014/main" id="{A5406399-5F42-4637-ACA5-F2D6F6FF7574}"/>
              </a:ext>
            </a:extLst>
          </p:cNvPr>
          <p:cNvSpPr>
            <a:spLocks noGrp="1"/>
          </p:cNvSpPr>
          <p:nvPr>
            <p:ph type="body" sz="quarter" idx="17" hasCustomPrompt="1"/>
          </p:nvPr>
        </p:nvSpPr>
        <p:spPr>
          <a:xfrm>
            <a:off x="2411158" y="2521962"/>
            <a:ext cx="1575772"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Fig1</a:t>
            </a:r>
          </a:p>
        </p:txBody>
      </p:sp>
      <p:sp>
        <p:nvSpPr>
          <p:cNvPr id="35" name="Text Placeholder 30">
            <a:extLst>
              <a:ext uri="{FF2B5EF4-FFF2-40B4-BE49-F238E27FC236}">
                <a16:creationId xmlns:a16="http://schemas.microsoft.com/office/drawing/2014/main" id="{76C238C4-0B98-4C41-931A-F3CFDE7E22C9}"/>
              </a:ext>
            </a:extLst>
          </p:cNvPr>
          <p:cNvSpPr>
            <a:spLocks noGrp="1"/>
          </p:cNvSpPr>
          <p:nvPr>
            <p:ph type="body" sz="quarter" idx="18" hasCustomPrompt="1"/>
          </p:nvPr>
        </p:nvSpPr>
        <p:spPr>
          <a:xfrm>
            <a:off x="5796844" y="2521962"/>
            <a:ext cx="1413343"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Fig2</a:t>
            </a:r>
          </a:p>
        </p:txBody>
      </p:sp>
      <p:sp>
        <p:nvSpPr>
          <p:cNvPr id="36" name="Text Placeholder 30">
            <a:extLst>
              <a:ext uri="{FF2B5EF4-FFF2-40B4-BE49-F238E27FC236}">
                <a16:creationId xmlns:a16="http://schemas.microsoft.com/office/drawing/2014/main" id="{4A7FEA38-1654-469E-B055-55CA6960AF72}"/>
              </a:ext>
            </a:extLst>
          </p:cNvPr>
          <p:cNvSpPr>
            <a:spLocks noGrp="1"/>
          </p:cNvSpPr>
          <p:nvPr>
            <p:ph type="body" sz="quarter" idx="19" hasCustomPrompt="1"/>
          </p:nvPr>
        </p:nvSpPr>
        <p:spPr>
          <a:xfrm>
            <a:off x="8195278" y="2521962"/>
            <a:ext cx="2266894" cy="548901"/>
          </a:xfrm>
        </p:spPr>
        <p:txBody>
          <a:bodyPr lIns="0" tIns="0" rIns="0" bIns="0">
            <a:noAutofit/>
          </a:bodyPr>
          <a:lstStyle>
            <a:lvl1pPr marL="0" indent="0" algn="ctr">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Fig3</a:t>
            </a:r>
          </a:p>
        </p:txBody>
      </p:sp>
      <p:sp>
        <p:nvSpPr>
          <p:cNvPr id="21" name="Title 1">
            <a:extLst>
              <a:ext uri="{FF2B5EF4-FFF2-40B4-BE49-F238E27FC236}">
                <a16:creationId xmlns:a16="http://schemas.microsoft.com/office/drawing/2014/main" id="{0776BFA5-0852-4FBB-AEC9-35571CB0C55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3" name="Text Placeholder 2">
            <a:extLst>
              <a:ext uri="{FF2B5EF4-FFF2-40B4-BE49-F238E27FC236}">
                <a16:creationId xmlns:a16="http://schemas.microsoft.com/office/drawing/2014/main" id="{81BFBABE-E076-42DB-5A11-E7787CA4296A}"/>
              </a:ext>
            </a:extLst>
          </p:cNvPr>
          <p:cNvSpPr>
            <a:spLocks noGrp="1"/>
          </p:cNvSpPr>
          <p:nvPr>
            <p:ph type="body" sz="quarter" idx="20" hasCustomPrompt="1"/>
          </p:nvPr>
        </p:nvSpPr>
        <p:spPr>
          <a:xfrm>
            <a:off x="1722659"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sp>
        <p:nvSpPr>
          <p:cNvPr id="25" name="Text Placeholder 2">
            <a:extLst>
              <a:ext uri="{FF2B5EF4-FFF2-40B4-BE49-F238E27FC236}">
                <a16:creationId xmlns:a16="http://schemas.microsoft.com/office/drawing/2014/main" id="{1983EFBF-E773-CFD1-297A-05678B3FB6E6}"/>
              </a:ext>
            </a:extLst>
          </p:cNvPr>
          <p:cNvSpPr>
            <a:spLocks noGrp="1"/>
          </p:cNvSpPr>
          <p:nvPr>
            <p:ph type="body" sz="quarter" idx="21" hasCustomPrompt="1"/>
          </p:nvPr>
        </p:nvSpPr>
        <p:spPr>
          <a:xfrm>
            <a:off x="4950355"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sp>
        <p:nvSpPr>
          <p:cNvPr id="33" name="Text Placeholder 2">
            <a:extLst>
              <a:ext uri="{FF2B5EF4-FFF2-40B4-BE49-F238E27FC236}">
                <a16:creationId xmlns:a16="http://schemas.microsoft.com/office/drawing/2014/main" id="{82DE72EC-E26F-017E-2A15-611790BAA72E}"/>
              </a:ext>
            </a:extLst>
          </p:cNvPr>
          <p:cNvSpPr>
            <a:spLocks noGrp="1"/>
          </p:cNvSpPr>
          <p:nvPr>
            <p:ph type="body" sz="quarter" idx="22" hasCustomPrompt="1"/>
          </p:nvPr>
        </p:nvSpPr>
        <p:spPr>
          <a:xfrm>
            <a:off x="8183252"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pic>
        <p:nvPicPr>
          <p:cNvPr id="2" name="Picture 1">
            <a:extLst>
              <a:ext uri="{FF2B5EF4-FFF2-40B4-BE49-F238E27FC236}">
                <a16:creationId xmlns:a16="http://schemas.microsoft.com/office/drawing/2014/main" id="{03F3D45F-3AE1-8579-629F-20ADE03EEA9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1098130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43_Clients and descriptio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882D2660-FD4C-4648-B3EC-A183B50E3F3E}"/>
              </a:ext>
            </a:extLst>
          </p:cNvPr>
          <p:cNvSpPr>
            <a:spLocks noGrp="1"/>
          </p:cNvSpPr>
          <p:nvPr>
            <p:ph type="pic" sz="quarter" idx="13"/>
          </p:nvPr>
        </p:nvSpPr>
        <p:spPr>
          <a:xfrm>
            <a:off x="428625" y="1375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10" name="Picture Placeholder 2">
            <a:extLst>
              <a:ext uri="{FF2B5EF4-FFF2-40B4-BE49-F238E27FC236}">
                <a16:creationId xmlns:a16="http://schemas.microsoft.com/office/drawing/2014/main" id="{D8DF041D-E2D9-4007-91A0-F56B6A7D047A}"/>
              </a:ext>
            </a:extLst>
          </p:cNvPr>
          <p:cNvSpPr>
            <a:spLocks noGrp="1"/>
          </p:cNvSpPr>
          <p:nvPr>
            <p:ph type="pic" sz="quarter" idx="15"/>
          </p:nvPr>
        </p:nvSpPr>
        <p:spPr>
          <a:xfrm>
            <a:off x="428625" y="3026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20" name="Text Placeholder 2">
            <a:extLst>
              <a:ext uri="{FF2B5EF4-FFF2-40B4-BE49-F238E27FC236}">
                <a16:creationId xmlns:a16="http://schemas.microsoft.com/office/drawing/2014/main" id="{2FC40BD7-7195-415D-88EC-33B3F849BCBB}"/>
              </a:ext>
            </a:extLst>
          </p:cNvPr>
          <p:cNvSpPr>
            <a:spLocks noGrp="1"/>
          </p:cNvSpPr>
          <p:nvPr>
            <p:ph type="body" sz="quarter" idx="18" hasCustomPrompt="1"/>
          </p:nvPr>
        </p:nvSpPr>
        <p:spPr>
          <a:xfrm>
            <a:off x="2343150" y="1661546"/>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21" name="Text Placeholder 2">
            <a:extLst>
              <a:ext uri="{FF2B5EF4-FFF2-40B4-BE49-F238E27FC236}">
                <a16:creationId xmlns:a16="http://schemas.microsoft.com/office/drawing/2014/main" id="{D95B00A6-FB17-4684-8AB9-D7A5E3FC5DEE}"/>
              </a:ext>
            </a:extLst>
          </p:cNvPr>
          <p:cNvSpPr>
            <a:spLocks noGrp="1"/>
          </p:cNvSpPr>
          <p:nvPr>
            <p:ph type="body" sz="quarter" idx="19" hasCustomPrompt="1"/>
          </p:nvPr>
        </p:nvSpPr>
        <p:spPr>
          <a:xfrm>
            <a:off x="2343150" y="1456247"/>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29" name="Picture Placeholder 2">
            <a:extLst>
              <a:ext uri="{FF2B5EF4-FFF2-40B4-BE49-F238E27FC236}">
                <a16:creationId xmlns:a16="http://schemas.microsoft.com/office/drawing/2014/main" id="{5FCF357A-DDB4-41AF-B023-0086861F2244}"/>
              </a:ext>
            </a:extLst>
          </p:cNvPr>
          <p:cNvSpPr>
            <a:spLocks noGrp="1"/>
          </p:cNvSpPr>
          <p:nvPr>
            <p:ph type="pic" sz="quarter" idx="31"/>
          </p:nvPr>
        </p:nvSpPr>
        <p:spPr>
          <a:xfrm>
            <a:off x="428625" y="468411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33" name="Text Placeholder 2">
            <a:extLst>
              <a:ext uri="{FF2B5EF4-FFF2-40B4-BE49-F238E27FC236}">
                <a16:creationId xmlns:a16="http://schemas.microsoft.com/office/drawing/2014/main" id="{16617E70-A754-4D30-B204-2580AC896FFF}"/>
              </a:ext>
            </a:extLst>
          </p:cNvPr>
          <p:cNvSpPr>
            <a:spLocks noGrp="1"/>
          </p:cNvSpPr>
          <p:nvPr>
            <p:ph type="body" sz="quarter" idx="32" hasCustomPrompt="1"/>
          </p:nvPr>
        </p:nvSpPr>
        <p:spPr>
          <a:xfrm>
            <a:off x="2343150" y="3314955"/>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a:p>
            <a:pPr lvl="2"/>
            <a:endParaRPr lang="en-GB"/>
          </a:p>
        </p:txBody>
      </p:sp>
      <p:sp>
        <p:nvSpPr>
          <p:cNvPr id="34" name="Text Placeholder 2">
            <a:extLst>
              <a:ext uri="{FF2B5EF4-FFF2-40B4-BE49-F238E27FC236}">
                <a16:creationId xmlns:a16="http://schemas.microsoft.com/office/drawing/2014/main" id="{CA71689C-5AFE-4A55-833E-14154D07D8D0}"/>
              </a:ext>
            </a:extLst>
          </p:cNvPr>
          <p:cNvSpPr>
            <a:spLocks noGrp="1"/>
          </p:cNvSpPr>
          <p:nvPr>
            <p:ph type="body" sz="quarter" idx="33" hasCustomPrompt="1"/>
          </p:nvPr>
        </p:nvSpPr>
        <p:spPr>
          <a:xfrm>
            <a:off x="2343150" y="3109656"/>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5" name="Text Placeholder 2">
            <a:extLst>
              <a:ext uri="{FF2B5EF4-FFF2-40B4-BE49-F238E27FC236}">
                <a16:creationId xmlns:a16="http://schemas.microsoft.com/office/drawing/2014/main" id="{E2344F1A-DEAF-4441-8F64-CB0F957D0A29}"/>
              </a:ext>
            </a:extLst>
          </p:cNvPr>
          <p:cNvSpPr>
            <a:spLocks noGrp="1"/>
          </p:cNvSpPr>
          <p:nvPr>
            <p:ph type="body" sz="quarter" idx="34" hasCustomPrompt="1"/>
          </p:nvPr>
        </p:nvSpPr>
        <p:spPr>
          <a:xfrm>
            <a:off x="2343150" y="4970797"/>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36" name="Text Placeholder 2">
            <a:extLst>
              <a:ext uri="{FF2B5EF4-FFF2-40B4-BE49-F238E27FC236}">
                <a16:creationId xmlns:a16="http://schemas.microsoft.com/office/drawing/2014/main" id="{F8A06081-AD1D-4579-9760-97D3BADC126E}"/>
              </a:ext>
            </a:extLst>
          </p:cNvPr>
          <p:cNvSpPr>
            <a:spLocks noGrp="1"/>
          </p:cNvSpPr>
          <p:nvPr>
            <p:ph type="body" sz="quarter" idx="35" hasCustomPrompt="1"/>
          </p:nvPr>
        </p:nvSpPr>
        <p:spPr>
          <a:xfrm>
            <a:off x="2343150" y="4765498"/>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cxnSp>
        <p:nvCxnSpPr>
          <p:cNvPr id="4" name="Straight Connector 3">
            <a:extLst>
              <a:ext uri="{FF2B5EF4-FFF2-40B4-BE49-F238E27FC236}">
                <a16:creationId xmlns:a16="http://schemas.microsoft.com/office/drawing/2014/main" id="{3B439C3D-F184-42DF-8F48-907E8CBC0030}"/>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FF61D-478B-4D10-BDD0-6689A96F4E90}"/>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E71CFD-9A7E-453D-8333-9B112E99C9BC}"/>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1D17EFF-28D4-4E26-B2BC-BFEA7F6B22B1}"/>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cxnSp>
        <p:nvCxnSpPr>
          <p:cNvPr id="22" name="Straight Connector 21">
            <a:extLst>
              <a:ext uri="{FF2B5EF4-FFF2-40B4-BE49-F238E27FC236}">
                <a16:creationId xmlns:a16="http://schemas.microsoft.com/office/drawing/2014/main" id="{DAB508C9-10C2-4E08-8FC1-A5C4052B37A3}"/>
              </a:ext>
            </a:extLst>
          </p:cNvPr>
          <p:cNvCxnSpPr>
            <a:cxnSpLocks/>
          </p:cNvCxnSpPr>
          <p:nvPr userDrawn="1"/>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59C78A-25F7-46E5-A420-253F1B1F8CDA}"/>
              </a:ext>
            </a:extLst>
          </p:cNvPr>
          <p:cNvCxnSpPr>
            <a:cxnSpLocks/>
          </p:cNvCxnSpPr>
          <p:nvPr userDrawn="1"/>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C91FF-3F4B-46A8-ACA3-3A2FEE654E68}"/>
              </a:ext>
            </a:extLst>
          </p:cNvPr>
          <p:cNvCxnSpPr>
            <a:cxnSpLocks/>
          </p:cNvCxnSpPr>
          <p:nvPr userDrawn="1"/>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72262F7-D4FA-3CF9-52B1-6FEF7103B3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153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fade">
                                      <p:cBhvr>
                                        <p:cTn id="30" dur="500"/>
                                        <p:tgtEl>
                                          <p:spTgt spid="3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animEffect transition="in" filter="fade">
                                      <p:cBhvr>
                                        <p:cTn id="50" dur="500"/>
                                        <p:tgtEl>
                                          <p:spTgt spid="3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9" grpId="0"/>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44_Product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CE5C8F87-0FC2-490C-BC1C-B4BE3E68CC36}"/>
              </a:ext>
            </a:extLst>
          </p:cNvPr>
          <p:cNvSpPr>
            <a:spLocks noGrp="1"/>
          </p:cNvSpPr>
          <p:nvPr>
            <p:ph type="pic" sz="quarter" idx="13"/>
          </p:nvPr>
        </p:nvSpPr>
        <p:spPr>
          <a:xfrm>
            <a:off x="781984"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44" name="Text Placeholder 43">
            <a:extLst>
              <a:ext uri="{FF2B5EF4-FFF2-40B4-BE49-F238E27FC236}">
                <a16:creationId xmlns:a16="http://schemas.microsoft.com/office/drawing/2014/main" id="{0C5E7A37-ACF9-48F2-A71F-3E8EDE264E5C}"/>
              </a:ext>
            </a:extLst>
          </p:cNvPr>
          <p:cNvSpPr>
            <a:spLocks noGrp="1"/>
          </p:cNvSpPr>
          <p:nvPr>
            <p:ph type="body" sz="quarter" idx="17" hasCustomPrompt="1"/>
          </p:nvPr>
        </p:nvSpPr>
        <p:spPr>
          <a:xfrm>
            <a:off x="781984"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1" name="Picture Placeholder 2">
            <a:extLst>
              <a:ext uri="{FF2B5EF4-FFF2-40B4-BE49-F238E27FC236}">
                <a16:creationId xmlns:a16="http://schemas.microsoft.com/office/drawing/2014/main" id="{B734EF81-79AA-4847-826F-64513A210841}"/>
              </a:ext>
            </a:extLst>
          </p:cNvPr>
          <p:cNvSpPr>
            <a:spLocks noGrp="1"/>
          </p:cNvSpPr>
          <p:nvPr>
            <p:ph type="pic" sz="quarter" idx="18"/>
          </p:nvPr>
        </p:nvSpPr>
        <p:spPr>
          <a:xfrm>
            <a:off x="4464203"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2" name="Text Placeholder 43">
            <a:extLst>
              <a:ext uri="{FF2B5EF4-FFF2-40B4-BE49-F238E27FC236}">
                <a16:creationId xmlns:a16="http://schemas.microsoft.com/office/drawing/2014/main" id="{457E4ACE-4D2D-4A6C-AD89-B5E23C3C9117}"/>
              </a:ext>
            </a:extLst>
          </p:cNvPr>
          <p:cNvSpPr>
            <a:spLocks noGrp="1"/>
          </p:cNvSpPr>
          <p:nvPr>
            <p:ph type="body" sz="quarter" idx="19" hasCustomPrompt="1"/>
          </p:nvPr>
        </p:nvSpPr>
        <p:spPr>
          <a:xfrm>
            <a:off x="4464203"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3" name="Picture Placeholder 2">
            <a:extLst>
              <a:ext uri="{FF2B5EF4-FFF2-40B4-BE49-F238E27FC236}">
                <a16:creationId xmlns:a16="http://schemas.microsoft.com/office/drawing/2014/main" id="{359C3750-37F5-4731-A0DD-53EF2F917DA3}"/>
              </a:ext>
            </a:extLst>
          </p:cNvPr>
          <p:cNvSpPr>
            <a:spLocks noGrp="1"/>
          </p:cNvSpPr>
          <p:nvPr>
            <p:ph type="pic" sz="quarter" idx="20"/>
          </p:nvPr>
        </p:nvSpPr>
        <p:spPr>
          <a:xfrm>
            <a:off x="8146422"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4" name="Text Placeholder 43">
            <a:extLst>
              <a:ext uri="{FF2B5EF4-FFF2-40B4-BE49-F238E27FC236}">
                <a16:creationId xmlns:a16="http://schemas.microsoft.com/office/drawing/2014/main" id="{FFBCF003-ADE4-4012-B1F3-2F06415211E3}"/>
              </a:ext>
            </a:extLst>
          </p:cNvPr>
          <p:cNvSpPr>
            <a:spLocks noGrp="1"/>
          </p:cNvSpPr>
          <p:nvPr>
            <p:ph type="body" sz="quarter" idx="21" hasCustomPrompt="1"/>
          </p:nvPr>
        </p:nvSpPr>
        <p:spPr>
          <a:xfrm>
            <a:off x="8146422"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12" name="Title 1">
            <a:extLst>
              <a:ext uri="{FF2B5EF4-FFF2-40B4-BE49-F238E27FC236}">
                <a16:creationId xmlns:a16="http://schemas.microsoft.com/office/drawing/2014/main" id="{3A8213C7-2A80-4DF0-87DE-7CB84D5ECA2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5" name="Picture 4">
            <a:extLst>
              <a:ext uri="{FF2B5EF4-FFF2-40B4-BE49-F238E27FC236}">
                <a16:creationId xmlns:a16="http://schemas.microsoft.com/office/drawing/2014/main" id="{BCD4252F-53E6-59DF-F266-7543C7190A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190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bg/>
                                          </p:spTgt>
                                        </p:tgtEl>
                                        <p:attrNameLst>
                                          <p:attrName>style.visibility</p:attrName>
                                        </p:attrNameLst>
                                      </p:cBhvr>
                                      <p:to>
                                        <p:strVal val="visible"/>
                                      </p:to>
                                    </p:set>
                                    <p:animEffect transition="in" filter="fade">
                                      <p:cBhvr>
                                        <p:cTn id="10" dur="500"/>
                                        <p:tgtEl>
                                          <p:spTgt spid="4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bg/>
                                          </p:spTgt>
                                        </p:tgtEl>
                                        <p:attrNameLst>
                                          <p:attrName>style.visibility</p:attrName>
                                        </p:attrNameLst>
                                      </p:cBhvr>
                                      <p:to>
                                        <p:strVal val="visible"/>
                                      </p:to>
                                    </p:set>
                                    <p:animEffect transition="in" filter="fade">
                                      <p:cBhvr>
                                        <p:cTn id="20" dur="500"/>
                                        <p:tgtEl>
                                          <p:spTgt spid="5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Effect transition="in" filter="fade">
                                      <p:cBhvr>
                                        <p:cTn id="30" dur="500"/>
                                        <p:tgtEl>
                                          <p:spTgt spid="5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51" grpId="0"/>
      <p:bldP spid="52"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bldP spid="5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5_Speaker slide">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436027"/>
            <a:ext cx="4854574" cy="389075"/>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825102"/>
            <a:ext cx="4854574" cy="464127"/>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14563271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6_Speaker slide with contacts">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091094"/>
            <a:ext cx="4854574" cy="422723"/>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518269"/>
            <a:ext cx="4854574" cy="342900"/>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
        <p:nvSpPr>
          <p:cNvPr id="12" name="Text Placeholder 15">
            <a:extLst>
              <a:ext uri="{FF2B5EF4-FFF2-40B4-BE49-F238E27FC236}">
                <a16:creationId xmlns:a16="http://schemas.microsoft.com/office/drawing/2014/main" id="{3FCAA9C8-693A-47EA-A761-A44FE331F3AD}"/>
              </a:ext>
            </a:extLst>
          </p:cNvPr>
          <p:cNvSpPr>
            <a:spLocks noGrp="1"/>
          </p:cNvSpPr>
          <p:nvPr>
            <p:ph type="body" sz="quarter" idx="34" hasCustomPrompt="1"/>
          </p:nvPr>
        </p:nvSpPr>
        <p:spPr>
          <a:xfrm>
            <a:off x="620713" y="5861169"/>
            <a:ext cx="4854574" cy="558681"/>
          </a:xfrm>
        </p:spPr>
        <p:txBody>
          <a:bodyPr/>
          <a:lstStyle>
            <a:lvl1pPr marL="0" indent="0">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3030200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7_Speaker quote slide">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8F237D3-E950-D22F-9362-362BECA579EA}"/>
              </a:ext>
            </a:extLst>
          </p:cNvPr>
          <p:cNvGrpSpPr/>
          <p:nvPr userDrawn="1"/>
        </p:nvGrpSpPr>
        <p:grpSpPr>
          <a:xfrm>
            <a:off x="320169" y="448110"/>
            <a:ext cx="1619839" cy="1214607"/>
            <a:chOff x="550551" y="283046"/>
            <a:chExt cx="2717810" cy="2037902"/>
          </a:xfrm>
        </p:grpSpPr>
        <p:pic>
          <p:nvPicPr>
            <p:cNvPr id="17" name="Picture 16" descr="Icon&#10;&#10;Description automatically generated">
              <a:extLst>
                <a:ext uri="{FF2B5EF4-FFF2-40B4-BE49-F238E27FC236}">
                  <a16:creationId xmlns:a16="http://schemas.microsoft.com/office/drawing/2014/main" id="{510F8D4D-2A40-268E-A7C3-151507297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508" y="283046"/>
              <a:ext cx="1333853" cy="2037902"/>
            </a:xfrm>
            <a:prstGeom prst="rect">
              <a:avLst/>
            </a:prstGeom>
          </p:spPr>
        </p:pic>
        <p:pic>
          <p:nvPicPr>
            <p:cNvPr id="18" name="Picture 17" descr="Icon&#10;&#10;Description automatically generated">
              <a:extLst>
                <a:ext uri="{FF2B5EF4-FFF2-40B4-BE49-F238E27FC236}">
                  <a16:creationId xmlns:a16="http://schemas.microsoft.com/office/drawing/2014/main" id="{B6B0064C-0472-9916-D073-1C6890576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551" y="283046"/>
              <a:ext cx="1333853" cy="2037902"/>
            </a:xfrm>
            <a:prstGeom prst="rect">
              <a:avLst/>
            </a:prstGeom>
          </p:spPr>
        </p:pic>
      </p:grpSp>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5" name="Text Placeholder 15">
            <a:extLst>
              <a:ext uri="{FF2B5EF4-FFF2-40B4-BE49-F238E27FC236}">
                <a16:creationId xmlns:a16="http://schemas.microsoft.com/office/drawing/2014/main" id="{64F8C9A4-5D6C-4562-B80B-CD7284F57754}"/>
              </a:ext>
            </a:extLst>
          </p:cNvPr>
          <p:cNvSpPr>
            <a:spLocks noGrp="1"/>
          </p:cNvSpPr>
          <p:nvPr>
            <p:ph type="body" sz="quarter" idx="13" hasCustomPrompt="1"/>
          </p:nvPr>
        </p:nvSpPr>
        <p:spPr>
          <a:xfrm>
            <a:off x="620055" y="4162626"/>
            <a:ext cx="4942665"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6" name="Text Placeholder 35">
            <a:extLst>
              <a:ext uri="{FF2B5EF4-FFF2-40B4-BE49-F238E27FC236}">
                <a16:creationId xmlns:a16="http://schemas.microsoft.com/office/drawing/2014/main" id="{775E0702-A21F-4480-A31C-C790AA5B12DA}"/>
              </a:ext>
            </a:extLst>
          </p:cNvPr>
          <p:cNvSpPr>
            <a:spLocks noGrp="1"/>
          </p:cNvSpPr>
          <p:nvPr>
            <p:ph type="body" sz="quarter" idx="14" hasCustomPrompt="1"/>
          </p:nvPr>
        </p:nvSpPr>
        <p:spPr>
          <a:xfrm>
            <a:off x="620061" y="4485864"/>
            <a:ext cx="4942396"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7" name="Text Placeholder 40">
            <a:extLst>
              <a:ext uri="{FF2B5EF4-FFF2-40B4-BE49-F238E27FC236}">
                <a16:creationId xmlns:a16="http://schemas.microsoft.com/office/drawing/2014/main" id="{5611AAB2-A690-4C11-BBEF-AD25099F27A9}"/>
              </a:ext>
            </a:extLst>
          </p:cNvPr>
          <p:cNvSpPr>
            <a:spLocks noGrp="1"/>
          </p:cNvSpPr>
          <p:nvPr>
            <p:ph type="body" sz="quarter" idx="15" hasCustomPrompt="1"/>
          </p:nvPr>
        </p:nvSpPr>
        <p:spPr>
          <a:xfrm>
            <a:off x="620714" y="1132756"/>
            <a:ext cx="4942396" cy="2999687"/>
          </a:xfrm>
        </p:spPr>
        <p:txBody>
          <a:bodyPr lIns="0" tIns="0" rIns="0" bIns="0">
            <a:noAutofit/>
          </a:bodyPr>
          <a:lstStyle>
            <a:lvl1pPr marL="0" indent="0">
              <a:lnSpc>
                <a:spcPct val="150000"/>
              </a:lnSpc>
              <a:spcBef>
                <a:spcPts val="0"/>
              </a:spcBef>
              <a:buNone/>
              <a:defRPr sz="2000" b="0">
                <a:solidFill>
                  <a:schemeClr val="bg1"/>
                </a:solidFill>
                <a:latin typeface="+mn-lt"/>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quote here</a:t>
            </a:r>
          </a:p>
        </p:txBody>
      </p:sp>
    </p:spTree>
    <p:extLst>
      <p:ext uri="{BB962C8B-B14F-4D97-AF65-F5344CB8AC3E}">
        <p14:creationId xmlns:p14="http://schemas.microsoft.com/office/powerpoint/2010/main" val="1563262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_Text and char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Chart Placeholder 2">
            <a:extLst>
              <a:ext uri="{FF2B5EF4-FFF2-40B4-BE49-F238E27FC236}">
                <a16:creationId xmlns:a16="http://schemas.microsoft.com/office/drawing/2014/main" id="{A79E6747-4CC2-4296-83C5-14BA19618551}"/>
              </a:ext>
            </a:extLst>
          </p:cNvPr>
          <p:cNvSpPr>
            <a:spLocks noGrp="1"/>
          </p:cNvSpPr>
          <p:nvPr>
            <p:ph type="chart" sz="quarter" idx="20"/>
          </p:nvPr>
        </p:nvSpPr>
        <p:spPr>
          <a:xfrm>
            <a:off x="6302325" y="1237399"/>
            <a:ext cx="5457875" cy="4912079"/>
          </a:xfrm>
        </p:spPr>
        <p:txBody>
          <a:bodyPr>
            <a:noAutofit/>
          </a:bodyPr>
          <a:lstStyle>
            <a:lvl1pPr marL="0" indent="0">
              <a:buNone/>
              <a:defRPr sz="1600" b="1">
                <a:latin typeface="Poppins Light" panose="00000400000000000000" pitchFamily="2" charset="0"/>
                <a:cs typeface="Poppins Light" panose="00000400000000000000" pitchFamily="2" charset="0"/>
              </a:defRPr>
            </a:lvl1pPr>
          </a:lstStyle>
          <a:p>
            <a:r>
              <a:rPr lang="en-US"/>
              <a:t>Click icon to add chart</a:t>
            </a:r>
            <a:endParaRPr lang="en-GB"/>
          </a:p>
        </p:txBody>
      </p:sp>
      <p:sp>
        <p:nvSpPr>
          <p:cNvPr id="10" name="Title 1">
            <a:extLst>
              <a:ext uri="{FF2B5EF4-FFF2-40B4-BE49-F238E27FC236}">
                <a16:creationId xmlns:a16="http://schemas.microsoft.com/office/drawing/2014/main" id="{8404192A-FEE6-4E59-979C-576D3E30EAF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883DFC62-50D4-4DED-9203-715F46BE284C}"/>
              </a:ext>
            </a:extLst>
          </p:cNvPr>
          <p:cNvSpPr>
            <a:spLocks noGrp="1"/>
          </p:cNvSpPr>
          <p:nvPr>
            <p:ph type="body" sz="quarter" idx="18"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FEAA6CC0-20CB-31A9-13D4-A619CF80B4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292996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48_Short quote on blue background">
    <p:bg>
      <p:bgPr>
        <a:solidFill>
          <a:srgbClr val="29B5E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0B0850-F69F-9D0D-4955-33E01F35CEB4}"/>
              </a:ext>
            </a:extLst>
          </p:cNvPr>
          <p:cNvGrpSpPr/>
          <p:nvPr userDrawn="1"/>
        </p:nvGrpSpPr>
        <p:grpSpPr>
          <a:xfrm>
            <a:off x="550551" y="283046"/>
            <a:ext cx="2717810" cy="2037902"/>
            <a:chOff x="550551" y="283046"/>
            <a:chExt cx="2717810" cy="2037902"/>
          </a:xfrm>
        </p:grpSpPr>
        <p:pic>
          <p:nvPicPr>
            <p:cNvPr id="4" name="Picture 3" descr="Icon&#10;&#10;Description automatically generated">
              <a:extLst>
                <a:ext uri="{FF2B5EF4-FFF2-40B4-BE49-F238E27FC236}">
                  <a16:creationId xmlns:a16="http://schemas.microsoft.com/office/drawing/2014/main" id="{11E411A9-C486-4B2C-45A3-D97BAF3DCF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508" y="283046"/>
              <a:ext cx="1333853" cy="2037902"/>
            </a:xfrm>
            <a:prstGeom prst="rect">
              <a:avLst/>
            </a:prstGeom>
          </p:spPr>
        </p:pic>
        <p:pic>
          <p:nvPicPr>
            <p:cNvPr id="6" name="Picture 5" descr="Icon&#10;&#10;Description automatically generated">
              <a:extLst>
                <a:ext uri="{FF2B5EF4-FFF2-40B4-BE49-F238E27FC236}">
                  <a16:creationId xmlns:a16="http://schemas.microsoft.com/office/drawing/2014/main" id="{BE0D9857-F8DE-78F0-C0C7-E719F1B3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551" y="283046"/>
              <a:ext cx="1333853" cy="2037902"/>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chemeClr val="bg1"/>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pic>
        <p:nvPicPr>
          <p:cNvPr id="5" name="Picture 4">
            <a:extLst>
              <a:ext uri="{FF2B5EF4-FFF2-40B4-BE49-F238E27FC236}">
                <a16:creationId xmlns:a16="http://schemas.microsoft.com/office/drawing/2014/main" id="{F84E4995-C8E7-2881-4365-A7E3265C0A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148" y="6462290"/>
            <a:ext cx="1004965" cy="179836"/>
          </a:xfrm>
          <a:prstGeom prst="rect">
            <a:avLst/>
          </a:prstGeom>
        </p:spPr>
      </p:pic>
    </p:spTree>
    <p:extLst>
      <p:ext uri="{BB962C8B-B14F-4D97-AF65-F5344CB8AC3E}">
        <p14:creationId xmlns:p14="http://schemas.microsoft.com/office/powerpoint/2010/main" val="3227525559"/>
      </p:ext>
    </p:extLst>
  </p:cSld>
  <p:clrMapOvr>
    <a:masterClrMapping/>
  </p:clrMapOvr>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49_Long quote and title on blue background">
    <p:bg>
      <p:bgPr>
        <a:solidFill>
          <a:srgbClr val="29B5E8"/>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5343D5A-78E6-0CA5-E451-8A8058E7C0F5}"/>
              </a:ext>
            </a:extLst>
          </p:cNvPr>
          <p:cNvGrpSpPr/>
          <p:nvPr userDrawn="1"/>
        </p:nvGrpSpPr>
        <p:grpSpPr>
          <a:xfrm>
            <a:off x="550551" y="283046"/>
            <a:ext cx="2717810" cy="2037902"/>
            <a:chOff x="550551" y="283046"/>
            <a:chExt cx="2717810" cy="2037902"/>
          </a:xfrm>
        </p:grpSpPr>
        <p:pic>
          <p:nvPicPr>
            <p:cNvPr id="18" name="Picture 17" descr="Icon&#10;&#10;Description automatically generated">
              <a:extLst>
                <a:ext uri="{FF2B5EF4-FFF2-40B4-BE49-F238E27FC236}">
                  <a16:creationId xmlns:a16="http://schemas.microsoft.com/office/drawing/2014/main" id="{560CEA9A-4987-5AA5-3107-9D20C1A3D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508" y="283046"/>
              <a:ext cx="1333853" cy="2037902"/>
            </a:xfrm>
            <a:prstGeom prst="rect">
              <a:avLst/>
            </a:prstGeom>
          </p:spPr>
        </p:pic>
        <p:pic>
          <p:nvPicPr>
            <p:cNvPr id="19" name="Picture 18" descr="Icon&#10;&#10;Description automatically generated">
              <a:extLst>
                <a:ext uri="{FF2B5EF4-FFF2-40B4-BE49-F238E27FC236}">
                  <a16:creationId xmlns:a16="http://schemas.microsoft.com/office/drawing/2014/main" id="{D28B4C2C-0F25-2240-45C8-1EC518C91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551" y="283046"/>
              <a:ext cx="1333853" cy="2037902"/>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11" name="Text Placeholder 3">
            <a:extLst>
              <a:ext uri="{FF2B5EF4-FFF2-40B4-BE49-F238E27FC236}">
                <a16:creationId xmlns:a16="http://schemas.microsoft.com/office/drawing/2014/main" id="{15C2EB12-A09E-4F7E-A50B-C4A545BF0C40}"/>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chemeClr val="bg1"/>
                </a:solidFill>
                <a:latin typeface="Poppins Bold"/>
              </a:defRPr>
            </a:lvl1pPr>
            <a:lvl2pPr marL="0" indent="0">
              <a:lnSpc>
                <a:spcPct val="150000"/>
              </a:lnSpc>
              <a:spcBef>
                <a:spcPts val="0"/>
              </a:spcBef>
              <a:buNone/>
              <a:defRPr sz="2000">
                <a:solidFill>
                  <a:schemeClr val="bg1"/>
                </a:solidFill>
              </a:defRPr>
            </a:lvl2pPr>
            <a:lvl3pPr marL="0" indent="0">
              <a:lnSpc>
                <a:spcPct val="150000"/>
              </a:lnSpc>
              <a:buNone/>
              <a:defRPr sz="2000">
                <a:solidFill>
                  <a:schemeClr val="bg1"/>
                </a:solidFill>
              </a:defRPr>
            </a:lvl3pPr>
            <a:lvl4pPr marL="0" indent="0">
              <a:lnSpc>
                <a:spcPct val="150000"/>
              </a:lnSpc>
              <a:buNone/>
              <a:defRPr sz="2000">
                <a:solidFill>
                  <a:schemeClr val="bg1"/>
                </a:solidFill>
              </a:defRPr>
            </a:lvl4pPr>
            <a:lvl5pPr marL="0" indent="0">
              <a:lnSpc>
                <a:spcPct val="150000"/>
              </a:lnSpc>
              <a:buNone/>
              <a:defRPr sz="2000">
                <a:solidFill>
                  <a:schemeClr val="bg1"/>
                </a:solidFill>
              </a:defRPr>
            </a:lvl5pPr>
          </a:lstStyle>
          <a:p>
            <a:pPr lvl="0"/>
            <a:r>
              <a:rPr lang="en-US"/>
              <a:t>Insert quote title here</a:t>
            </a:r>
          </a:p>
          <a:p>
            <a:pPr lvl="1"/>
            <a:r>
              <a:rPr lang="en-US"/>
              <a:t>Second level</a:t>
            </a:r>
          </a:p>
        </p:txBody>
      </p:sp>
      <p:pic>
        <p:nvPicPr>
          <p:cNvPr id="4" name="Picture 3">
            <a:extLst>
              <a:ext uri="{FF2B5EF4-FFF2-40B4-BE49-F238E27FC236}">
                <a16:creationId xmlns:a16="http://schemas.microsoft.com/office/drawing/2014/main" id="{1282666B-EC1B-36EA-CA33-25843841AE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148" y="6462290"/>
            <a:ext cx="1004965" cy="179836"/>
          </a:xfrm>
          <a:prstGeom prst="rect">
            <a:avLst/>
          </a:prstGeom>
        </p:spPr>
      </p:pic>
    </p:spTree>
    <p:extLst>
      <p:ext uri="{BB962C8B-B14F-4D97-AF65-F5344CB8AC3E}">
        <p14:creationId xmlns:p14="http://schemas.microsoft.com/office/powerpoint/2010/main" val="1753704337"/>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50_Short quote on greybackground">
    <p:bg>
      <p:bgPr>
        <a:solidFill>
          <a:srgbClr val="F2F2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67E19D6-EB55-4041-B523-5586367E17C3}"/>
              </a:ext>
            </a:extLst>
          </p:cNvPr>
          <p:cNvGrpSpPr/>
          <p:nvPr userDrawn="1"/>
        </p:nvGrpSpPr>
        <p:grpSpPr>
          <a:xfrm>
            <a:off x="551968" y="296562"/>
            <a:ext cx="2716394" cy="2026299"/>
            <a:chOff x="551968" y="296562"/>
            <a:chExt cx="2716394" cy="2026299"/>
          </a:xfrm>
        </p:grpSpPr>
        <p:pic>
          <p:nvPicPr>
            <p:cNvPr id="9" name="Picture 8" descr="Icon&#10;&#10;Description automatically generated">
              <a:extLst>
                <a:ext uri="{FF2B5EF4-FFF2-40B4-BE49-F238E27FC236}">
                  <a16:creationId xmlns:a16="http://schemas.microsoft.com/office/drawing/2014/main" id="{7D292D5A-B646-C1B9-0CF8-C97117CAE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2103" y="296562"/>
              <a:ext cx="1326259" cy="2026299"/>
            </a:xfrm>
            <a:prstGeom prst="rect">
              <a:avLst/>
            </a:prstGeom>
          </p:spPr>
        </p:pic>
        <p:pic>
          <p:nvPicPr>
            <p:cNvPr id="13" name="Picture 12" descr="Icon&#10;&#10;Description automatically generated">
              <a:extLst>
                <a:ext uri="{FF2B5EF4-FFF2-40B4-BE49-F238E27FC236}">
                  <a16:creationId xmlns:a16="http://schemas.microsoft.com/office/drawing/2014/main" id="{C5EE37AC-CFC3-749D-D5E2-BB540A886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968" y="296562"/>
              <a:ext cx="1326259" cy="20262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rgbClr val="24323D"/>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pic>
        <p:nvPicPr>
          <p:cNvPr id="2" name="Picture 1">
            <a:extLst>
              <a:ext uri="{FF2B5EF4-FFF2-40B4-BE49-F238E27FC236}">
                <a16:creationId xmlns:a16="http://schemas.microsoft.com/office/drawing/2014/main" id="{00CFF9C3-74F5-395A-324F-D1A45630AE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788769410"/>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51_Long quote and title on grey background">
    <p:bg>
      <p:bgPr>
        <a:solidFill>
          <a:srgbClr val="F2F2F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C0E89C-80CF-E985-FFA9-A12FD4387007}"/>
              </a:ext>
            </a:extLst>
          </p:cNvPr>
          <p:cNvGrpSpPr/>
          <p:nvPr userDrawn="1"/>
        </p:nvGrpSpPr>
        <p:grpSpPr>
          <a:xfrm>
            <a:off x="551968" y="296562"/>
            <a:ext cx="2716394" cy="2026299"/>
            <a:chOff x="551968" y="296562"/>
            <a:chExt cx="2716394" cy="2026299"/>
          </a:xfrm>
        </p:grpSpPr>
        <p:pic>
          <p:nvPicPr>
            <p:cNvPr id="5" name="Picture 4" descr="Icon&#10;&#10;Description automatically generated">
              <a:extLst>
                <a:ext uri="{FF2B5EF4-FFF2-40B4-BE49-F238E27FC236}">
                  <a16:creationId xmlns:a16="http://schemas.microsoft.com/office/drawing/2014/main" id="{995CF36F-2E33-61B4-0742-FDA67D907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2103" y="296562"/>
              <a:ext cx="1326259" cy="2026299"/>
            </a:xfrm>
            <a:prstGeom prst="rect">
              <a:avLst/>
            </a:prstGeom>
          </p:spPr>
        </p:pic>
        <p:pic>
          <p:nvPicPr>
            <p:cNvPr id="6" name="Picture 5" descr="Icon&#10;&#10;Description automatically generated">
              <a:extLst>
                <a:ext uri="{FF2B5EF4-FFF2-40B4-BE49-F238E27FC236}">
                  <a16:creationId xmlns:a16="http://schemas.microsoft.com/office/drawing/2014/main" id="{EE0386F5-2ECE-3D2E-BD55-BCB0B409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968" y="296562"/>
              <a:ext cx="1326259" cy="20262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12" name="Text Placeholder 3">
            <a:extLst>
              <a:ext uri="{FF2B5EF4-FFF2-40B4-BE49-F238E27FC236}">
                <a16:creationId xmlns:a16="http://schemas.microsoft.com/office/drawing/2014/main" id="{4200FB66-CA4C-4FEE-A401-C63A484F50C7}"/>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rgbClr val="24323D"/>
                </a:solidFill>
                <a:latin typeface="Poppins Bold"/>
              </a:defRPr>
            </a:lvl1pPr>
            <a:lvl2pPr marL="0" indent="0">
              <a:lnSpc>
                <a:spcPct val="150000"/>
              </a:lnSpc>
              <a:spcBef>
                <a:spcPts val="0"/>
              </a:spcBef>
              <a:buNone/>
              <a:defRPr sz="2000">
                <a:solidFill>
                  <a:srgbClr val="24323D"/>
                </a:solidFill>
              </a:defRPr>
            </a:lvl2pPr>
            <a:lvl3pPr marL="0" indent="0">
              <a:lnSpc>
                <a:spcPct val="150000"/>
              </a:lnSpc>
              <a:buNone/>
              <a:defRPr sz="2000">
                <a:solidFill>
                  <a:srgbClr val="24323D"/>
                </a:solidFill>
              </a:defRPr>
            </a:lvl3pPr>
            <a:lvl4pPr marL="0" indent="0">
              <a:lnSpc>
                <a:spcPct val="150000"/>
              </a:lnSpc>
              <a:buNone/>
              <a:defRPr sz="2000">
                <a:solidFill>
                  <a:srgbClr val="24323D"/>
                </a:solidFill>
              </a:defRPr>
            </a:lvl4pPr>
            <a:lvl5pPr marL="0" indent="0">
              <a:lnSpc>
                <a:spcPct val="150000"/>
              </a:lnSpc>
              <a:buNone/>
              <a:defRPr sz="2000">
                <a:solidFill>
                  <a:srgbClr val="24323D"/>
                </a:solidFill>
              </a:defRPr>
            </a:lvl5pPr>
          </a:lstStyle>
          <a:p>
            <a:pPr lvl="0"/>
            <a:r>
              <a:rPr lang="en-US"/>
              <a:t>Insert quote title here</a:t>
            </a:r>
          </a:p>
          <a:p>
            <a:pPr lvl="1"/>
            <a:r>
              <a:rPr lang="en-US"/>
              <a:t>Second level</a:t>
            </a:r>
          </a:p>
        </p:txBody>
      </p:sp>
      <p:pic>
        <p:nvPicPr>
          <p:cNvPr id="2" name="Picture 1">
            <a:extLst>
              <a:ext uri="{FF2B5EF4-FFF2-40B4-BE49-F238E27FC236}">
                <a16:creationId xmlns:a16="http://schemas.microsoft.com/office/drawing/2014/main" id="{F96AA950-6665-576C-4D89-6B641BA42D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857809631"/>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52_Clients' logos">
    <p:bg>
      <p:bgPr>
        <a:solidFill>
          <a:schemeClr val="bg1"/>
        </a:solidFill>
        <a:effectLst/>
      </p:bgPr>
    </p:bg>
    <p:spTree>
      <p:nvGrpSpPr>
        <p:cNvPr id="1" name=""/>
        <p:cNvGrpSpPr/>
        <p:nvPr/>
      </p:nvGrpSpPr>
      <p:grpSpPr>
        <a:xfrm>
          <a:off x="0" y="0"/>
          <a:ext cx="0" cy="0"/>
          <a:chOff x="0" y="0"/>
          <a:chExt cx="0" cy="0"/>
        </a:xfrm>
      </p:grpSpPr>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428625" y="1110199"/>
            <a:ext cx="1752654" cy="834243"/>
          </a:xfrm>
          <a:noFill/>
        </p:spPr>
        <p:txBody>
          <a:bodyPr lIns="432000">
            <a:noAutofit/>
          </a:bodyPr>
          <a:lstStyle>
            <a:lvl1pPr marL="0" indent="0">
              <a:buNone/>
              <a:defRPr sz="1400" b="1"/>
            </a:lvl1pPr>
          </a:lstStyle>
          <a:p>
            <a:r>
              <a:rPr lang="en-US"/>
              <a:t>Client’s logo</a:t>
            </a:r>
            <a:endParaRPr lang="en-GB"/>
          </a:p>
        </p:txBody>
      </p:sp>
      <p:sp>
        <p:nvSpPr>
          <p:cNvPr id="67" name="Picture Placeholder 2">
            <a:extLst>
              <a:ext uri="{FF2B5EF4-FFF2-40B4-BE49-F238E27FC236}">
                <a16:creationId xmlns:a16="http://schemas.microsoft.com/office/drawing/2014/main" id="{BA1C3654-FD31-482B-B697-52EDEE1C8D41}"/>
              </a:ext>
            </a:extLst>
          </p:cNvPr>
          <p:cNvSpPr>
            <a:spLocks noGrp="1"/>
          </p:cNvSpPr>
          <p:nvPr>
            <p:ph type="pic" sz="quarter" idx="14" hasCustomPrompt="1"/>
          </p:nvPr>
        </p:nvSpPr>
        <p:spPr>
          <a:xfrm>
            <a:off x="42862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8" name="Picture Placeholder 2">
            <a:extLst>
              <a:ext uri="{FF2B5EF4-FFF2-40B4-BE49-F238E27FC236}">
                <a16:creationId xmlns:a16="http://schemas.microsoft.com/office/drawing/2014/main" id="{CE901760-A81E-4110-8955-E1B39BF4E200}"/>
              </a:ext>
            </a:extLst>
          </p:cNvPr>
          <p:cNvSpPr>
            <a:spLocks noGrp="1"/>
          </p:cNvSpPr>
          <p:nvPr>
            <p:ph type="pic" sz="quarter" idx="15" hasCustomPrompt="1"/>
          </p:nvPr>
        </p:nvSpPr>
        <p:spPr>
          <a:xfrm>
            <a:off x="42862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9" name="Picture Placeholder 2">
            <a:extLst>
              <a:ext uri="{FF2B5EF4-FFF2-40B4-BE49-F238E27FC236}">
                <a16:creationId xmlns:a16="http://schemas.microsoft.com/office/drawing/2014/main" id="{CB0D0237-0AF5-45A0-B89B-CCEDC6472216}"/>
              </a:ext>
            </a:extLst>
          </p:cNvPr>
          <p:cNvSpPr>
            <a:spLocks noGrp="1"/>
          </p:cNvSpPr>
          <p:nvPr>
            <p:ph type="pic" sz="quarter" idx="16" hasCustomPrompt="1"/>
          </p:nvPr>
        </p:nvSpPr>
        <p:spPr>
          <a:xfrm>
            <a:off x="42862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0" name="Picture Placeholder 2">
            <a:extLst>
              <a:ext uri="{FF2B5EF4-FFF2-40B4-BE49-F238E27FC236}">
                <a16:creationId xmlns:a16="http://schemas.microsoft.com/office/drawing/2014/main" id="{E53BBB0E-1830-401C-8288-E44CB5E046B7}"/>
              </a:ext>
            </a:extLst>
          </p:cNvPr>
          <p:cNvSpPr>
            <a:spLocks noGrp="1"/>
          </p:cNvSpPr>
          <p:nvPr>
            <p:ph type="pic" sz="quarter" idx="17" hasCustomPrompt="1"/>
          </p:nvPr>
        </p:nvSpPr>
        <p:spPr>
          <a:xfrm>
            <a:off x="282335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1" name="Picture Placeholder 2">
            <a:extLst>
              <a:ext uri="{FF2B5EF4-FFF2-40B4-BE49-F238E27FC236}">
                <a16:creationId xmlns:a16="http://schemas.microsoft.com/office/drawing/2014/main" id="{8D6C8267-4B1A-4387-8943-6934841D2753}"/>
              </a:ext>
            </a:extLst>
          </p:cNvPr>
          <p:cNvSpPr>
            <a:spLocks noGrp="1"/>
          </p:cNvSpPr>
          <p:nvPr>
            <p:ph type="pic" sz="quarter" idx="18" hasCustomPrompt="1"/>
          </p:nvPr>
        </p:nvSpPr>
        <p:spPr>
          <a:xfrm>
            <a:off x="282335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2" name="Picture Placeholder 2">
            <a:extLst>
              <a:ext uri="{FF2B5EF4-FFF2-40B4-BE49-F238E27FC236}">
                <a16:creationId xmlns:a16="http://schemas.microsoft.com/office/drawing/2014/main" id="{973F631B-DE69-46CB-8EF6-408B74E9C013}"/>
              </a:ext>
            </a:extLst>
          </p:cNvPr>
          <p:cNvSpPr>
            <a:spLocks noGrp="1"/>
          </p:cNvSpPr>
          <p:nvPr>
            <p:ph type="pic" sz="quarter" idx="19" hasCustomPrompt="1"/>
          </p:nvPr>
        </p:nvSpPr>
        <p:spPr>
          <a:xfrm>
            <a:off x="282335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3" name="Picture Placeholder 2">
            <a:extLst>
              <a:ext uri="{FF2B5EF4-FFF2-40B4-BE49-F238E27FC236}">
                <a16:creationId xmlns:a16="http://schemas.microsoft.com/office/drawing/2014/main" id="{BE70A0B1-A9E9-4383-9305-4A352ABA8605}"/>
              </a:ext>
            </a:extLst>
          </p:cNvPr>
          <p:cNvSpPr>
            <a:spLocks noGrp="1"/>
          </p:cNvSpPr>
          <p:nvPr>
            <p:ph type="pic" sz="quarter" idx="20" hasCustomPrompt="1"/>
          </p:nvPr>
        </p:nvSpPr>
        <p:spPr>
          <a:xfrm>
            <a:off x="521808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4" name="Picture Placeholder 2">
            <a:extLst>
              <a:ext uri="{FF2B5EF4-FFF2-40B4-BE49-F238E27FC236}">
                <a16:creationId xmlns:a16="http://schemas.microsoft.com/office/drawing/2014/main" id="{EECBC397-47E0-4117-B52C-D06263586E30}"/>
              </a:ext>
            </a:extLst>
          </p:cNvPr>
          <p:cNvSpPr>
            <a:spLocks noGrp="1"/>
          </p:cNvSpPr>
          <p:nvPr>
            <p:ph type="pic" sz="quarter" idx="21" hasCustomPrompt="1"/>
          </p:nvPr>
        </p:nvSpPr>
        <p:spPr>
          <a:xfrm>
            <a:off x="521808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5" name="Picture Placeholder 2">
            <a:extLst>
              <a:ext uri="{FF2B5EF4-FFF2-40B4-BE49-F238E27FC236}">
                <a16:creationId xmlns:a16="http://schemas.microsoft.com/office/drawing/2014/main" id="{E7F4FD4F-98DA-474E-89AA-EAD854C8DD30}"/>
              </a:ext>
            </a:extLst>
          </p:cNvPr>
          <p:cNvSpPr>
            <a:spLocks noGrp="1"/>
          </p:cNvSpPr>
          <p:nvPr>
            <p:ph type="pic" sz="quarter" idx="22" hasCustomPrompt="1"/>
          </p:nvPr>
        </p:nvSpPr>
        <p:spPr>
          <a:xfrm>
            <a:off x="521808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6" name="Picture Placeholder 2">
            <a:extLst>
              <a:ext uri="{FF2B5EF4-FFF2-40B4-BE49-F238E27FC236}">
                <a16:creationId xmlns:a16="http://schemas.microsoft.com/office/drawing/2014/main" id="{AD36DF86-2F1E-4AD3-9784-AFAF1E011EED}"/>
              </a:ext>
            </a:extLst>
          </p:cNvPr>
          <p:cNvSpPr>
            <a:spLocks noGrp="1"/>
          </p:cNvSpPr>
          <p:nvPr>
            <p:ph type="pic" sz="quarter" idx="23" hasCustomPrompt="1"/>
          </p:nvPr>
        </p:nvSpPr>
        <p:spPr>
          <a:xfrm>
            <a:off x="761281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7" name="Picture Placeholder 2">
            <a:extLst>
              <a:ext uri="{FF2B5EF4-FFF2-40B4-BE49-F238E27FC236}">
                <a16:creationId xmlns:a16="http://schemas.microsoft.com/office/drawing/2014/main" id="{72B8840C-BC71-4CEA-9E24-CCB8D082C7AE}"/>
              </a:ext>
            </a:extLst>
          </p:cNvPr>
          <p:cNvSpPr>
            <a:spLocks noGrp="1"/>
          </p:cNvSpPr>
          <p:nvPr>
            <p:ph type="pic" sz="quarter" idx="24" hasCustomPrompt="1"/>
          </p:nvPr>
        </p:nvSpPr>
        <p:spPr>
          <a:xfrm>
            <a:off x="761281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8" name="Picture Placeholder 2">
            <a:extLst>
              <a:ext uri="{FF2B5EF4-FFF2-40B4-BE49-F238E27FC236}">
                <a16:creationId xmlns:a16="http://schemas.microsoft.com/office/drawing/2014/main" id="{5B0FF387-6653-4C47-ACCC-8CB3C6EF9590}"/>
              </a:ext>
            </a:extLst>
          </p:cNvPr>
          <p:cNvSpPr>
            <a:spLocks noGrp="1"/>
          </p:cNvSpPr>
          <p:nvPr>
            <p:ph type="pic" sz="quarter" idx="25" hasCustomPrompt="1"/>
          </p:nvPr>
        </p:nvSpPr>
        <p:spPr>
          <a:xfrm>
            <a:off x="761281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9" name="Picture Placeholder 2">
            <a:extLst>
              <a:ext uri="{FF2B5EF4-FFF2-40B4-BE49-F238E27FC236}">
                <a16:creationId xmlns:a16="http://schemas.microsoft.com/office/drawing/2014/main" id="{92B63DE4-306A-4FBF-BAE4-F34E1615F93A}"/>
              </a:ext>
            </a:extLst>
          </p:cNvPr>
          <p:cNvSpPr>
            <a:spLocks noGrp="1"/>
          </p:cNvSpPr>
          <p:nvPr>
            <p:ph type="pic" sz="quarter" idx="26" hasCustomPrompt="1"/>
          </p:nvPr>
        </p:nvSpPr>
        <p:spPr>
          <a:xfrm>
            <a:off x="10007546"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0" name="Picture Placeholder 2">
            <a:extLst>
              <a:ext uri="{FF2B5EF4-FFF2-40B4-BE49-F238E27FC236}">
                <a16:creationId xmlns:a16="http://schemas.microsoft.com/office/drawing/2014/main" id="{AA9955EF-AD17-4E10-AE69-94EF8B0B55E4}"/>
              </a:ext>
            </a:extLst>
          </p:cNvPr>
          <p:cNvSpPr>
            <a:spLocks noGrp="1"/>
          </p:cNvSpPr>
          <p:nvPr>
            <p:ph type="pic" sz="quarter" idx="27" hasCustomPrompt="1"/>
          </p:nvPr>
        </p:nvSpPr>
        <p:spPr>
          <a:xfrm>
            <a:off x="10007546"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1" name="Picture Placeholder 2">
            <a:extLst>
              <a:ext uri="{FF2B5EF4-FFF2-40B4-BE49-F238E27FC236}">
                <a16:creationId xmlns:a16="http://schemas.microsoft.com/office/drawing/2014/main" id="{9061CF39-5410-451B-B4C4-9EBAAB927324}"/>
              </a:ext>
            </a:extLst>
          </p:cNvPr>
          <p:cNvSpPr>
            <a:spLocks noGrp="1"/>
          </p:cNvSpPr>
          <p:nvPr>
            <p:ph type="pic" sz="quarter" idx="28" hasCustomPrompt="1"/>
          </p:nvPr>
        </p:nvSpPr>
        <p:spPr>
          <a:xfrm>
            <a:off x="10007546"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2" name="Picture Placeholder 2">
            <a:extLst>
              <a:ext uri="{FF2B5EF4-FFF2-40B4-BE49-F238E27FC236}">
                <a16:creationId xmlns:a16="http://schemas.microsoft.com/office/drawing/2014/main" id="{89AE2465-338A-488D-9F0F-E4BD8B5717AB}"/>
              </a:ext>
            </a:extLst>
          </p:cNvPr>
          <p:cNvSpPr>
            <a:spLocks noGrp="1"/>
          </p:cNvSpPr>
          <p:nvPr>
            <p:ph type="pic" sz="quarter" idx="29" hasCustomPrompt="1"/>
          </p:nvPr>
        </p:nvSpPr>
        <p:spPr>
          <a:xfrm>
            <a:off x="282335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3" name="Picture Placeholder 2">
            <a:extLst>
              <a:ext uri="{FF2B5EF4-FFF2-40B4-BE49-F238E27FC236}">
                <a16:creationId xmlns:a16="http://schemas.microsoft.com/office/drawing/2014/main" id="{4E7372E8-D84E-47FE-A97C-3398ECF8B81A}"/>
              </a:ext>
            </a:extLst>
          </p:cNvPr>
          <p:cNvSpPr>
            <a:spLocks noGrp="1"/>
          </p:cNvSpPr>
          <p:nvPr>
            <p:ph type="pic" sz="quarter" idx="30" hasCustomPrompt="1"/>
          </p:nvPr>
        </p:nvSpPr>
        <p:spPr>
          <a:xfrm>
            <a:off x="521808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4" name="Picture Placeholder 2">
            <a:extLst>
              <a:ext uri="{FF2B5EF4-FFF2-40B4-BE49-F238E27FC236}">
                <a16:creationId xmlns:a16="http://schemas.microsoft.com/office/drawing/2014/main" id="{FC615D15-3EA5-4577-B6BB-6F542D595234}"/>
              </a:ext>
            </a:extLst>
          </p:cNvPr>
          <p:cNvSpPr>
            <a:spLocks noGrp="1"/>
          </p:cNvSpPr>
          <p:nvPr>
            <p:ph type="pic" sz="quarter" idx="31" hasCustomPrompt="1"/>
          </p:nvPr>
        </p:nvSpPr>
        <p:spPr>
          <a:xfrm>
            <a:off x="761281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4" name="Picture Placeholder 2">
            <a:extLst>
              <a:ext uri="{FF2B5EF4-FFF2-40B4-BE49-F238E27FC236}">
                <a16:creationId xmlns:a16="http://schemas.microsoft.com/office/drawing/2014/main" id="{45D022FB-A41A-4E3C-8C27-AE37707F7024}"/>
              </a:ext>
            </a:extLst>
          </p:cNvPr>
          <p:cNvSpPr>
            <a:spLocks noGrp="1"/>
          </p:cNvSpPr>
          <p:nvPr>
            <p:ph type="pic" sz="quarter" idx="32" hasCustomPrompt="1"/>
          </p:nvPr>
        </p:nvSpPr>
        <p:spPr>
          <a:xfrm>
            <a:off x="10007546"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646E0C0E-B5DC-B987-AB62-D857B2D7B6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024354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3_Two columns logos">
    <p:bg>
      <p:bgPr>
        <a:solidFill>
          <a:schemeClr val="bg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97D314-16EF-484B-80A8-5B726D1AF91C}"/>
              </a:ext>
            </a:extLst>
          </p:cNvPr>
          <p:cNvSpPr/>
          <p:nvPr userDrawn="1"/>
        </p:nvSpPr>
        <p:spPr>
          <a:xfrm>
            <a:off x="431800"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618944" y="1900309"/>
            <a:ext cx="1131864" cy="538243"/>
          </a:xfrm>
          <a:noFill/>
        </p:spPr>
        <p:txBody>
          <a:bodyPr lIns="0">
            <a:noAutofit/>
          </a:bodyPr>
          <a:lstStyle>
            <a:lvl1pPr marL="0" indent="0" algn="ctr">
              <a:buNone/>
              <a:defRPr sz="1400" b="1"/>
            </a:lvl1pPr>
          </a:lstStyle>
          <a:p>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5" name="Text Placeholder 136">
            <a:extLst>
              <a:ext uri="{FF2B5EF4-FFF2-40B4-BE49-F238E27FC236}">
                <a16:creationId xmlns:a16="http://schemas.microsoft.com/office/drawing/2014/main" id="{FA505029-D9A7-4975-8E56-899405F6C130}"/>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11176641-72A1-4A94-BC10-29A9BE1E50E6}"/>
              </a:ext>
            </a:extLst>
          </p:cNvPr>
          <p:cNvSpPr>
            <a:spLocks noGrp="1"/>
          </p:cNvSpPr>
          <p:nvPr>
            <p:ph type="pic" sz="quarter" idx="18" hasCustomPrompt="1"/>
          </p:nvPr>
        </p:nvSpPr>
        <p:spPr>
          <a:xfrm>
            <a:off x="2043396" y="1900309"/>
            <a:ext cx="1131864" cy="538243"/>
          </a:xfrm>
          <a:noFill/>
        </p:spPr>
        <p:txBody>
          <a:bodyPr lIns="0">
            <a:noAutofit/>
          </a:bodyPr>
          <a:lstStyle>
            <a:lvl1pPr marL="0" indent="0" algn="ctr">
              <a:buNone/>
              <a:defRPr sz="1400" b="1"/>
            </a:lvl1pPr>
          </a:lstStyle>
          <a:p>
            <a:r>
              <a:rPr lang="en-US"/>
              <a:t>Client’s logo</a:t>
            </a:r>
            <a:endParaRPr lang="en-GB"/>
          </a:p>
        </p:txBody>
      </p:sp>
      <p:sp>
        <p:nvSpPr>
          <p:cNvPr id="33" name="Picture Placeholder 2">
            <a:extLst>
              <a:ext uri="{FF2B5EF4-FFF2-40B4-BE49-F238E27FC236}">
                <a16:creationId xmlns:a16="http://schemas.microsoft.com/office/drawing/2014/main" id="{25DF54A5-94EB-4EA1-9D78-4296086D5EA1}"/>
              </a:ext>
            </a:extLst>
          </p:cNvPr>
          <p:cNvSpPr>
            <a:spLocks noGrp="1"/>
          </p:cNvSpPr>
          <p:nvPr>
            <p:ph type="pic" sz="quarter" idx="23" hasCustomPrompt="1"/>
          </p:nvPr>
        </p:nvSpPr>
        <p:spPr>
          <a:xfrm>
            <a:off x="3467848" y="1900309"/>
            <a:ext cx="1131864" cy="538243"/>
          </a:xfrm>
          <a:noFill/>
        </p:spPr>
        <p:txBody>
          <a:bodyPr lIns="0">
            <a:noAutofit/>
          </a:bodyPr>
          <a:lstStyle>
            <a:lvl1pPr marL="0" indent="0" algn="ctr">
              <a:buNone/>
              <a:defRPr sz="1400" b="1"/>
            </a:lvl1pPr>
          </a:lstStyle>
          <a:p>
            <a:r>
              <a:rPr lang="en-US"/>
              <a:t>Client’s logo</a:t>
            </a:r>
            <a:endParaRPr lang="en-GB"/>
          </a:p>
        </p:txBody>
      </p:sp>
      <p:sp>
        <p:nvSpPr>
          <p:cNvPr id="3" name="Text Placeholder 2">
            <a:extLst>
              <a:ext uri="{FF2B5EF4-FFF2-40B4-BE49-F238E27FC236}">
                <a16:creationId xmlns:a16="http://schemas.microsoft.com/office/drawing/2014/main" id="{E510F498-24B4-4D0D-8CF2-98DC00D05B79}"/>
              </a:ext>
            </a:extLst>
          </p:cNvPr>
          <p:cNvSpPr>
            <a:spLocks noGrp="1"/>
          </p:cNvSpPr>
          <p:nvPr>
            <p:ph type="body" sz="quarter" idx="43" hasCustomPrompt="1"/>
          </p:nvPr>
        </p:nvSpPr>
        <p:spPr>
          <a:xfrm>
            <a:off x="425450"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a:p>
            <a:pPr lvl="1"/>
            <a:endParaRPr lang="en-GB"/>
          </a:p>
        </p:txBody>
      </p:sp>
      <p:sp>
        <p:nvSpPr>
          <p:cNvPr id="6" name="Content Placeholder 5">
            <a:extLst>
              <a:ext uri="{FF2B5EF4-FFF2-40B4-BE49-F238E27FC236}">
                <a16:creationId xmlns:a16="http://schemas.microsoft.com/office/drawing/2014/main" id="{93559DC1-2C79-4F95-93E6-F9A6D72C2A91}"/>
              </a:ext>
            </a:extLst>
          </p:cNvPr>
          <p:cNvSpPr>
            <a:spLocks noGrp="1"/>
          </p:cNvSpPr>
          <p:nvPr>
            <p:ph sz="quarter" idx="45"/>
          </p:nvPr>
        </p:nvSpPr>
        <p:spPr>
          <a:xfrm>
            <a:off x="5054696" y="1080700"/>
            <a:ext cx="2073468" cy="786082"/>
          </a:xfrm>
        </p:spPr>
        <p:txBody>
          <a:bodyPr anchor="ctr" anchorCtr="0"/>
          <a:lstStyle>
            <a:lvl1pPr marL="0" indent="0" algn="ctr">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Master text styles</a:t>
            </a:r>
          </a:p>
          <a:p>
            <a:pPr lvl="1"/>
            <a:r>
              <a:rPr lang="en-US"/>
              <a:t>Second level</a:t>
            </a:r>
          </a:p>
        </p:txBody>
      </p:sp>
      <p:sp>
        <p:nvSpPr>
          <p:cNvPr id="56" name="Content Placeholder 5">
            <a:extLst>
              <a:ext uri="{FF2B5EF4-FFF2-40B4-BE49-F238E27FC236}">
                <a16:creationId xmlns:a16="http://schemas.microsoft.com/office/drawing/2014/main" id="{03D3222F-D9DF-4BD7-A6B0-2CAACEF4382B}"/>
              </a:ext>
            </a:extLst>
          </p:cNvPr>
          <p:cNvSpPr>
            <a:spLocks noGrp="1"/>
          </p:cNvSpPr>
          <p:nvPr>
            <p:ph sz="quarter" idx="46"/>
          </p:nvPr>
        </p:nvSpPr>
        <p:spPr>
          <a:xfrm>
            <a:off x="5054696" y="2244530"/>
            <a:ext cx="2090601" cy="3221181"/>
          </a:xfrm>
        </p:spPr>
        <p:txBody>
          <a:bodyPr anchor="ctr" anchorCtr="0"/>
          <a:lstStyle>
            <a:lvl1pPr marL="0" indent="0" algn="ctr">
              <a:lnSpc>
                <a:spcPct val="100000"/>
              </a:lnSpc>
              <a:spcBef>
                <a:spcPts val="0"/>
              </a:spcBef>
              <a:buNone/>
              <a:defRPr sz="1600"/>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Master text styles</a:t>
            </a:r>
          </a:p>
          <a:p>
            <a:pPr lvl="1"/>
            <a:r>
              <a:rPr lang="en-US"/>
              <a:t>Second level</a:t>
            </a:r>
          </a:p>
        </p:txBody>
      </p:sp>
      <p:sp>
        <p:nvSpPr>
          <p:cNvPr id="94" name="Text Placeholder 2">
            <a:extLst>
              <a:ext uri="{FF2B5EF4-FFF2-40B4-BE49-F238E27FC236}">
                <a16:creationId xmlns:a16="http://schemas.microsoft.com/office/drawing/2014/main" id="{B824D763-7B72-4B0A-A52D-DC25681EA2BA}"/>
              </a:ext>
            </a:extLst>
          </p:cNvPr>
          <p:cNvSpPr>
            <a:spLocks noGrp="1"/>
          </p:cNvSpPr>
          <p:nvPr>
            <p:ph type="body" sz="quarter" idx="62" hasCustomPrompt="1"/>
          </p:nvPr>
        </p:nvSpPr>
        <p:spPr>
          <a:xfrm>
            <a:off x="7370457"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p:txBody>
      </p:sp>
      <p:sp>
        <p:nvSpPr>
          <p:cNvPr id="95" name="Picture Placeholder 2">
            <a:extLst>
              <a:ext uri="{FF2B5EF4-FFF2-40B4-BE49-F238E27FC236}">
                <a16:creationId xmlns:a16="http://schemas.microsoft.com/office/drawing/2014/main" id="{17CA333E-CA2E-4D44-8F5E-46FE6B051CB3}"/>
              </a:ext>
            </a:extLst>
          </p:cNvPr>
          <p:cNvSpPr>
            <a:spLocks noGrp="1"/>
          </p:cNvSpPr>
          <p:nvPr>
            <p:ph type="pic" sz="quarter" idx="63" hasCustomPrompt="1"/>
          </p:nvPr>
        </p:nvSpPr>
        <p:spPr>
          <a:xfrm>
            <a:off x="618944" y="2745436"/>
            <a:ext cx="1131864" cy="538243"/>
          </a:xfrm>
          <a:noFill/>
        </p:spPr>
        <p:txBody>
          <a:bodyPr lIns="0">
            <a:noAutofit/>
          </a:bodyPr>
          <a:lstStyle>
            <a:lvl1pPr marL="0" indent="0" algn="ctr">
              <a:buNone/>
              <a:defRPr sz="1400" b="1"/>
            </a:lvl1pPr>
          </a:lstStyle>
          <a:p>
            <a:r>
              <a:rPr lang="en-US"/>
              <a:t>Client’s logo</a:t>
            </a:r>
            <a:endParaRPr lang="en-GB"/>
          </a:p>
        </p:txBody>
      </p:sp>
      <p:sp>
        <p:nvSpPr>
          <p:cNvPr id="96" name="Picture Placeholder 2">
            <a:extLst>
              <a:ext uri="{FF2B5EF4-FFF2-40B4-BE49-F238E27FC236}">
                <a16:creationId xmlns:a16="http://schemas.microsoft.com/office/drawing/2014/main" id="{5C1C7B20-834E-4A18-A3AF-2E902BE84B1F}"/>
              </a:ext>
            </a:extLst>
          </p:cNvPr>
          <p:cNvSpPr>
            <a:spLocks noGrp="1"/>
          </p:cNvSpPr>
          <p:nvPr>
            <p:ph type="pic" sz="quarter" idx="64" hasCustomPrompt="1"/>
          </p:nvPr>
        </p:nvSpPr>
        <p:spPr>
          <a:xfrm>
            <a:off x="2043396" y="2745436"/>
            <a:ext cx="1131864" cy="538243"/>
          </a:xfrm>
          <a:noFill/>
        </p:spPr>
        <p:txBody>
          <a:bodyPr lIns="0">
            <a:noAutofit/>
          </a:bodyPr>
          <a:lstStyle>
            <a:lvl1pPr marL="0" indent="0" algn="ctr">
              <a:buNone/>
              <a:defRPr sz="1400" b="1"/>
            </a:lvl1pPr>
          </a:lstStyle>
          <a:p>
            <a:r>
              <a:rPr lang="en-US"/>
              <a:t>Client’s logo</a:t>
            </a:r>
            <a:endParaRPr lang="en-GB"/>
          </a:p>
        </p:txBody>
      </p:sp>
      <p:sp>
        <p:nvSpPr>
          <p:cNvPr id="97" name="Picture Placeholder 2">
            <a:extLst>
              <a:ext uri="{FF2B5EF4-FFF2-40B4-BE49-F238E27FC236}">
                <a16:creationId xmlns:a16="http://schemas.microsoft.com/office/drawing/2014/main" id="{58FA5523-D3B3-4271-A28D-71A0866895BF}"/>
              </a:ext>
            </a:extLst>
          </p:cNvPr>
          <p:cNvSpPr>
            <a:spLocks noGrp="1"/>
          </p:cNvSpPr>
          <p:nvPr>
            <p:ph type="pic" sz="quarter" idx="65" hasCustomPrompt="1"/>
          </p:nvPr>
        </p:nvSpPr>
        <p:spPr>
          <a:xfrm>
            <a:off x="3467848" y="2745436"/>
            <a:ext cx="1131864" cy="538243"/>
          </a:xfrm>
          <a:noFill/>
        </p:spPr>
        <p:txBody>
          <a:bodyPr lIns="0">
            <a:noAutofit/>
          </a:bodyPr>
          <a:lstStyle>
            <a:lvl1pPr marL="0" indent="0" algn="ctr">
              <a:buNone/>
              <a:defRPr sz="1400" b="1"/>
            </a:lvl1pPr>
          </a:lstStyle>
          <a:p>
            <a:r>
              <a:rPr lang="en-US"/>
              <a:t>Client’s logo</a:t>
            </a:r>
            <a:endParaRPr lang="en-GB"/>
          </a:p>
        </p:txBody>
      </p:sp>
      <p:sp>
        <p:nvSpPr>
          <p:cNvPr id="98" name="Picture Placeholder 2">
            <a:extLst>
              <a:ext uri="{FF2B5EF4-FFF2-40B4-BE49-F238E27FC236}">
                <a16:creationId xmlns:a16="http://schemas.microsoft.com/office/drawing/2014/main" id="{6C63A991-D321-490F-89A3-548BDB9AE558}"/>
              </a:ext>
            </a:extLst>
          </p:cNvPr>
          <p:cNvSpPr>
            <a:spLocks noGrp="1"/>
          </p:cNvSpPr>
          <p:nvPr>
            <p:ph type="pic" sz="quarter" idx="66" hasCustomPrompt="1"/>
          </p:nvPr>
        </p:nvSpPr>
        <p:spPr>
          <a:xfrm>
            <a:off x="618944" y="3590548"/>
            <a:ext cx="1131864" cy="538243"/>
          </a:xfrm>
          <a:noFill/>
        </p:spPr>
        <p:txBody>
          <a:bodyPr lIns="0">
            <a:noAutofit/>
          </a:bodyPr>
          <a:lstStyle>
            <a:lvl1pPr marL="0" indent="0" algn="ctr">
              <a:buNone/>
              <a:defRPr sz="1400" b="1"/>
            </a:lvl1pPr>
          </a:lstStyle>
          <a:p>
            <a:r>
              <a:rPr lang="en-US"/>
              <a:t>Client’s logo</a:t>
            </a:r>
            <a:endParaRPr lang="en-GB"/>
          </a:p>
        </p:txBody>
      </p:sp>
      <p:sp>
        <p:nvSpPr>
          <p:cNvPr id="99" name="Picture Placeholder 2">
            <a:extLst>
              <a:ext uri="{FF2B5EF4-FFF2-40B4-BE49-F238E27FC236}">
                <a16:creationId xmlns:a16="http://schemas.microsoft.com/office/drawing/2014/main" id="{139E92C6-D0AC-4022-A7DE-AA5839D64970}"/>
              </a:ext>
            </a:extLst>
          </p:cNvPr>
          <p:cNvSpPr>
            <a:spLocks noGrp="1"/>
          </p:cNvSpPr>
          <p:nvPr>
            <p:ph type="pic" sz="quarter" idx="67" hasCustomPrompt="1"/>
          </p:nvPr>
        </p:nvSpPr>
        <p:spPr>
          <a:xfrm>
            <a:off x="2043396"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0" name="Picture Placeholder 2">
            <a:extLst>
              <a:ext uri="{FF2B5EF4-FFF2-40B4-BE49-F238E27FC236}">
                <a16:creationId xmlns:a16="http://schemas.microsoft.com/office/drawing/2014/main" id="{425F4CBC-FEDF-4217-A42D-B65EB423D2FC}"/>
              </a:ext>
            </a:extLst>
          </p:cNvPr>
          <p:cNvSpPr>
            <a:spLocks noGrp="1"/>
          </p:cNvSpPr>
          <p:nvPr>
            <p:ph type="pic" sz="quarter" idx="68" hasCustomPrompt="1"/>
          </p:nvPr>
        </p:nvSpPr>
        <p:spPr>
          <a:xfrm>
            <a:off x="346784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1" name="Picture Placeholder 2">
            <a:extLst>
              <a:ext uri="{FF2B5EF4-FFF2-40B4-BE49-F238E27FC236}">
                <a16:creationId xmlns:a16="http://schemas.microsoft.com/office/drawing/2014/main" id="{FDEC17C3-C710-40EB-9276-AACFDE9357A6}"/>
              </a:ext>
            </a:extLst>
          </p:cNvPr>
          <p:cNvSpPr>
            <a:spLocks noGrp="1"/>
          </p:cNvSpPr>
          <p:nvPr>
            <p:ph type="pic" sz="quarter" idx="69" hasCustomPrompt="1"/>
          </p:nvPr>
        </p:nvSpPr>
        <p:spPr>
          <a:xfrm>
            <a:off x="618944"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2" name="Picture Placeholder 2">
            <a:extLst>
              <a:ext uri="{FF2B5EF4-FFF2-40B4-BE49-F238E27FC236}">
                <a16:creationId xmlns:a16="http://schemas.microsoft.com/office/drawing/2014/main" id="{AA1DC8CB-CA79-4EE6-8AF4-0BEAE6DEE58A}"/>
              </a:ext>
            </a:extLst>
          </p:cNvPr>
          <p:cNvSpPr>
            <a:spLocks noGrp="1"/>
          </p:cNvSpPr>
          <p:nvPr>
            <p:ph type="pic" sz="quarter" idx="70" hasCustomPrompt="1"/>
          </p:nvPr>
        </p:nvSpPr>
        <p:spPr>
          <a:xfrm>
            <a:off x="2043396"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3" name="Picture Placeholder 2">
            <a:extLst>
              <a:ext uri="{FF2B5EF4-FFF2-40B4-BE49-F238E27FC236}">
                <a16:creationId xmlns:a16="http://schemas.microsoft.com/office/drawing/2014/main" id="{A9F62747-8E43-4BB0-8D57-A9CA8AAFC6AD}"/>
              </a:ext>
            </a:extLst>
          </p:cNvPr>
          <p:cNvSpPr>
            <a:spLocks noGrp="1"/>
          </p:cNvSpPr>
          <p:nvPr>
            <p:ph type="pic" sz="quarter" idx="71" hasCustomPrompt="1"/>
          </p:nvPr>
        </p:nvSpPr>
        <p:spPr>
          <a:xfrm>
            <a:off x="346784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4" name="Picture Placeholder 2">
            <a:extLst>
              <a:ext uri="{FF2B5EF4-FFF2-40B4-BE49-F238E27FC236}">
                <a16:creationId xmlns:a16="http://schemas.microsoft.com/office/drawing/2014/main" id="{96316030-0AD4-41DB-A8D7-07386718965D}"/>
              </a:ext>
            </a:extLst>
          </p:cNvPr>
          <p:cNvSpPr>
            <a:spLocks noGrp="1"/>
          </p:cNvSpPr>
          <p:nvPr>
            <p:ph type="pic" sz="quarter" idx="72" hasCustomPrompt="1"/>
          </p:nvPr>
        </p:nvSpPr>
        <p:spPr>
          <a:xfrm>
            <a:off x="618944"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5" name="Picture Placeholder 2">
            <a:extLst>
              <a:ext uri="{FF2B5EF4-FFF2-40B4-BE49-F238E27FC236}">
                <a16:creationId xmlns:a16="http://schemas.microsoft.com/office/drawing/2014/main" id="{BB17A56D-8049-4935-AE6F-C0436003E740}"/>
              </a:ext>
            </a:extLst>
          </p:cNvPr>
          <p:cNvSpPr>
            <a:spLocks noGrp="1"/>
          </p:cNvSpPr>
          <p:nvPr>
            <p:ph type="pic" sz="quarter" idx="73" hasCustomPrompt="1"/>
          </p:nvPr>
        </p:nvSpPr>
        <p:spPr>
          <a:xfrm>
            <a:off x="2043396"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6" name="Picture Placeholder 2">
            <a:extLst>
              <a:ext uri="{FF2B5EF4-FFF2-40B4-BE49-F238E27FC236}">
                <a16:creationId xmlns:a16="http://schemas.microsoft.com/office/drawing/2014/main" id="{BFC67F18-F593-46EB-B1ED-1E3FE613E3CB}"/>
              </a:ext>
            </a:extLst>
          </p:cNvPr>
          <p:cNvSpPr>
            <a:spLocks noGrp="1"/>
          </p:cNvSpPr>
          <p:nvPr>
            <p:ph type="pic" sz="quarter" idx="74" hasCustomPrompt="1"/>
          </p:nvPr>
        </p:nvSpPr>
        <p:spPr>
          <a:xfrm>
            <a:off x="346784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7" name="Rectangle: Rounded Corners 106">
            <a:extLst>
              <a:ext uri="{FF2B5EF4-FFF2-40B4-BE49-F238E27FC236}">
                <a16:creationId xmlns:a16="http://schemas.microsoft.com/office/drawing/2014/main" id="{7FD7CB64-1DB2-4C37-8CD9-E903AB53E244}"/>
              </a:ext>
            </a:extLst>
          </p:cNvPr>
          <p:cNvSpPr/>
          <p:nvPr userDrawn="1"/>
        </p:nvSpPr>
        <p:spPr>
          <a:xfrm>
            <a:off x="7379854"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Picture Placeholder 2">
            <a:extLst>
              <a:ext uri="{FF2B5EF4-FFF2-40B4-BE49-F238E27FC236}">
                <a16:creationId xmlns:a16="http://schemas.microsoft.com/office/drawing/2014/main" id="{C0BEABD5-225D-4B8E-B774-E0232A4DD646}"/>
              </a:ext>
            </a:extLst>
          </p:cNvPr>
          <p:cNvSpPr>
            <a:spLocks noGrp="1"/>
          </p:cNvSpPr>
          <p:nvPr>
            <p:ph type="pic" sz="quarter" idx="75" hasCustomPrompt="1"/>
          </p:nvPr>
        </p:nvSpPr>
        <p:spPr>
          <a:xfrm>
            <a:off x="7566998" y="1900309"/>
            <a:ext cx="1131864" cy="538243"/>
          </a:xfrm>
          <a:noFill/>
        </p:spPr>
        <p:txBody>
          <a:bodyPr lIns="0">
            <a:noAutofit/>
          </a:bodyPr>
          <a:lstStyle>
            <a:lvl1pPr marL="0" indent="0" algn="ctr">
              <a:buNone/>
              <a:defRPr sz="1400" b="1"/>
            </a:lvl1pPr>
          </a:lstStyle>
          <a:p>
            <a:r>
              <a:rPr lang="en-US"/>
              <a:t>Client’s logo</a:t>
            </a:r>
            <a:endParaRPr lang="en-GB"/>
          </a:p>
        </p:txBody>
      </p:sp>
      <p:sp>
        <p:nvSpPr>
          <p:cNvPr id="109" name="Picture Placeholder 2">
            <a:extLst>
              <a:ext uri="{FF2B5EF4-FFF2-40B4-BE49-F238E27FC236}">
                <a16:creationId xmlns:a16="http://schemas.microsoft.com/office/drawing/2014/main" id="{627208CD-2872-46CC-AEFF-1AC2F99B5648}"/>
              </a:ext>
            </a:extLst>
          </p:cNvPr>
          <p:cNvSpPr>
            <a:spLocks noGrp="1"/>
          </p:cNvSpPr>
          <p:nvPr>
            <p:ph type="pic" sz="quarter" idx="76" hasCustomPrompt="1"/>
          </p:nvPr>
        </p:nvSpPr>
        <p:spPr>
          <a:xfrm>
            <a:off x="8991450"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0" name="Picture Placeholder 2">
            <a:extLst>
              <a:ext uri="{FF2B5EF4-FFF2-40B4-BE49-F238E27FC236}">
                <a16:creationId xmlns:a16="http://schemas.microsoft.com/office/drawing/2014/main" id="{E463574A-C8EE-4B03-AF74-5059E9DD2171}"/>
              </a:ext>
            </a:extLst>
          </p:cNvPr>
          <p:cNvSpPr>
            <a:spLocks noGrp="1"/>
          </p:cNvSpPr>
          <p:nvPr>
            <p:ph type="pic" sz="quarter" idx="77" hasCustomPrompt="1"/>
          </p:nvPr>
        </p:nvSpPr>
        <p:spPr>
          <a:xfrm>
            <a:off x="10415902"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1" name="Picture Placeholder 2">
            <a:extLst>
              <a:ext uri="{FF2B5EF4-FFF2-40B4-BE49-F238E27FC236}">
                <a16:creationId xmlns:a16="http://schemas.microsoft.com/office/drawing/2014/main" id="{67139E7D-9BD7-469D-9BD5-4D72C9963A8A}"/>
              </a:ext>
            </a:extLst>
          </p:cNvPr>
          <p:cNvSpPr>
            <a:spLocks noGrp="1"/>
          </p:cNvSpPr>
          <p:nvPr>
            <p:ph type="pic" sz="quarter" idx="78" hasCustomPrompt="1"/>
          </p:nvPr>
        </p:nvSpPr>
        <p:spPr>
          <a:xfrm>
            <a:off x="7566998"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2" name="Picture Placeholder 2">
            <a:extLst>
              <a:ext uri="{FF2B5EF4-FFF2-40B4-BE49-F238E27FC236}">
                <a16:creationId xmlns:a16="http://schemas.microsoft.com/office/drawing/2014/main" id="{870610CB-902E-451A-8D7E-0296D2C83EDC}"/>
              </a:ext>
            </a:extLst>
          </p:cNvPr>
          <p:cNvSpPr>
            <a:spLocks noGrp="1"/>
          </p:cNvSpPr>
          <p:nvPr>
            <p:ph type="pic" sz="quarter" idx="79" hasCustomPrompt="1"/>
          </p:nvPr>
        </p:nvSpPr>
        <p:spPr>
          <a:xfrm>
            <a:off x="8991450"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3" name="Picture Placeholder 2">
            <a:extLst>
              <a:ext uri="{FF2B5EF4-FFF2-40B4-BE49-F238E27FC236}">
                <a16:creationId xmlns:a16="http://schemas.microsoft.com/office/drawing/2014/main" id="{17E73539-3CA4-4CF9-9C99-B6ADCA67FF67}"/>
              </a:ext>
            </a:extLst>
          </p:cNvPr>
          <p:cNvSpPr>
            <a:spLocks noGrp="1"/>
          </p:cNvSpPr>
          <p:nvPr>
            <p:ph type="pic" sz="quarter" idx="80" hasCustomPrompt="1"/>
          </p:nvPr>
        </p:nvSpPr>
        <p:spPr>
          <a:xfrm>
            <a:off x="10415902"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4" name="Picture Placeholder 2">
            <a:extLst>
              <a:ext uri="{FF2B5EF4-FFF2-40B4-BE49-F238E27FC236}">
                <a16:creationId xmlns:a16="http://schemas.microsoft.com/office/drawing/2014/main" id="{8FD30C6A-CAAE-4F91-AC71-2E8378F4C5F4}"/>
              </a:ext>
            </a:extLst>
          </p:cNvPr>
          <p:cNvSpPr>
            <a:spLocks noGrp="1"/>
          </p:cNvSpPr>
          <p:nvPr>
            <p:ph type="pic" sz="quarter" idx="81" hasCustomPrompt="1"/>
          </p:nvPr>
        </p:nvSpPr>
        <p:spPr>
          <a:xfrm>
            <a:off x="756699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5" name="Picture Placeholder 2">
            <a:extLst>
              <a:ext uri="{FF2B5EF4-FFF2-40B4-BE49-F238E27FC236}">
                <a16:creationId xmlns:a16="http://schemas.microsoft.com/office/drawing/2014/main" id="{E5298DC3-CFCD-4B0B-9298-33C88395A80A}"/>
              </a:ext>
            </a:extLst>
          </p:cNvPr>
          <p:cNvSpPr>
            <a:spLocks noGrp="1"/>
          </p:cNvSpPr>
          <p:nvPr>
            <p:ph type="pic" sz="quarter" idx="82" hasCustomPrompt="1"/>
          </p:nvPr>
        </p:nvSpPr>
        <p:spPr>
          <a:xfrm>
            <a:off x="8991450"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6" name="Picture Placeholder 2">
            <a:extLst>
              <a:ext uri="{FF2B5EF4-FFF2-40B4-BE49-F238E27FC236}">
                <a16:creationId xmlns:a16="http://schemas.microsoft.com/office/drawing/2014/main" id="{410EB2B7-69FD-43DF-9CC6-A6501E779844}"/>
              </a:ext>
            </a:extLst>
          </p:cNvPr>
          <p:cNvSpPr>
            <a:spLocks noGrp="1"/>
          </p:cNvSpPr>
          <p:nvPr>
            <p:ph type="pic" sz="quarter" idx="83" hasCustomPrompt="1"/>
          </p:nvPr>
        </p:nvSpPr>
        <p:spPr>
          <a:xfrm>
            <a:off x="10415902"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7" name="Picture Placeholder 2">
            <a:extLst>
              <a:ext uri="{FF2B5EF4-FFF2-40B4-BE49-F238E27FC236}">
                <a16:creationId xmlns:a16="http://schemas.microsoft.com/office/drawing/2014/main" id="{5F02703D-55F8-4997-A996-43222F7F6316}"/>
              </a:ext>
            </a:extLst>
          </p:cNvPr>
          <p:cNvSpPr>
            <a:spLocks noGrp="1"/>
          </p:cNvSpPr>
          <p:nvPr>
            <p:ph type="pic" sz="quarter" idx="84" hasCustomPrompt="1"/>
          </p:nvPr>
        </p:nvSpPr>
        <p:spPr>
          <a:xfrm>
            <a:off x="756699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8" name="Picture Placeholder 2">
            <a:extLst>
              <a:ext uri="{FF2B5EF4-FFF2-40B4-BE49-F238E27FC236}">
                <a16:creationId xmlns:a16="http://schemas.microsoft.com/office/drawing/2014/main" id="{27EA39ED-DFFC-4DE3-87CE-1B20E97BF8A4}"/>
              </a:ext>
            </a:extLst>
          </p:cNvPr>
          <p:cNvSpPr>
            <a:spLocks noGrp="1"/>
          </p:cNvSpPr>
          <p:nvPr>
            <p:ph type="pic" sz="quarter" idx="85" hasCustomPrompt="1"/>
          </p:nvPr>
        </p:nvSpPr>
        <p:spPr>
          <a:xfrm>
            <a:off x="8991450"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9" name="Picture Placeholder 2">
            <a:extLst>
              <a:ext uri="{FF2B5EF4-FFF2-40B4-BE49-F238E27FC236}">
                <a16:creationId xmlns:a16="http://schemas.microsoft.com/office/drawing/2014/main" id="{788DB77F-F25C-47EF-9D0C-B21CC3E11EB8}"/>
              </a:ext>
            </a:extLst>
          </p:cNvPr>
          <p:cNvSpPr>
            <a:spLocks noGrp="1"/>
          </p:cNvSpPr>
          <p:nvPr>
            <p:ph type="pic" sz="quarter" idx="86" hasCustomPrompt="1"/>
          </p:nvPr>
        </p:nvSpPr>
        <p:spPr>
          <a:xfrm>
            <a:off x="10415902" y="4434274"/>
            <a:ext cx="1131864" cy="538243"/>
          </a:xfrm>
          <a:noFill/>
        </p:spPr>
        <p:txBody>
          <a:bodyPr lIns="0">
            <a:noAutofit/>
          </a:bodyPr>
          <a:lstStyle>
            <a:lvl1pPr marL="0" indent="0" algn="ctr">
              <a:buNone/>
              <a:defRPr sz="1400" b="1"/>
            </a:lvl1pPr>
          </a:lstStyle>
          <a:p>
            <a:r>
              <a:rPr lang="en-US"/>
              <a:t>Client’s logo</a:t>
            </a:r>
            <a:endParaRPr lang="en-GB"/>
          </a:p>
        </p:txBody>
      </p:sp>
      <p:sp>
        <p:nvSpPr>
          <p:cNvPr id="120" name="Picture Placeholder 2">
            <a:extLst>
              <a:ext uri="{FF2B5EF4-FFF2-40B4-BE49-F238E27FC236}">
                <a16:creationId xmlns:a16="http://schemas.microsoft.com/office/drawing/2014/main" id="{A115C063-FA3D-49E7-B277-424AB35FE9BC}"/>
              </a:ext>
            </a:extLst>
          </p:cNvPr>
          <p:cNvSpPr>
            <a:spLocks noGrp="1"/>
          </p:cNvSpPr>
          <p:nvPr>
            <p:ph type="pic" sz="quarter" idx="87" hasCustomPrompt="1"/>
          </p:nvPr>
        </p:nvSpPr>
        <p:spPr>
          <a:xfrm>
            <a:off x="756699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1" name="Picture Placeholder 2">
            <a:extLst>
              <a:ext uri="{FF2B5EF4-FFF2-40B4-BE49-F238E27FC236}">
                <a16:creationId xmlns:a16="http://schemas.microsoft.com/office/drawing/2014/main" id="{26CD645A-42B5-4F31-A265-E3C041AB05FD}"/>
              </a:ext>
            </a:extLst>
          </p:cNvPr>
          <p:cNvSpPr>
            <a:spLocks noGrp="1"/>
          </p:cNvSpPr>
          <p:nvPr>
            <p:ph type="pic" sz="quarter" idx="88" hasCustomPrompt="1"/>
          </p:nvPr>
        </p:nvSpPr>
        <p:spPr>
          <a:xfrm>
            <a:off x="8991450"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2" name="Picture Placeholder 2">
            <a:extLst>
              <a:ext uri="{FF2B5EF4-FFF2-40B4-BE49-F238E27FC236}">
                <a16:creationId xmlns:a16="http://schemas.microsoft.com/office/drawing/2014/main" id="{009205A9-F0AC-4043-9913-3771D0AC8893}"/>
              </a:ext>
            </a:extLst>
          </p:cNvPr>
          <p:cNvSpPr>
            <a:spLocks noGrp="1"/>
          </p:cNvSpPr>
          <p:nvPr>
            <p:ph type="pic" sz="quarter" idx="89" hasCustomPrompt="1"/>
          </p:nvPr>
        </p:nvSpPr>
        <p:spPr>
          <a:xfrm>
            <a:off x="10415902" y="5278000"/>
            <a:ext cx="1131864" cy="538243"/>
          </a:xfrm>
          <a:noFill/>
        </p:spPr>
        <p:txBody>
          <a:bodyPr lIns="0">
            <a:noAutofit/>
          </a:bodyPr>
          <a:lstStyle>
            <a:lvl1pPr marL="0" indent="0" algn="ctr">
              <a:buNone/>
              <a:defRPr sz="1400" b="1"/>
            </a:lvl1pPr>
          </a:lstStyle>
          <a:p>
            <a:r>
              <a:rPr lang="en-US"/>
              <a:t>Client’s logo</a:t>
            </a:r>
            <a:endParaRPr lang="en-GB"/>
          </a:p>
        </p:txBody>
      </p:sp>
      <p:pic>
        <p:nvPicPr>
          <p:cNvPr id="2" name="Picture 1">
            <a:extLst>
              <a:ext uri="{FF2B5EF4-FFF2-40B4-BE49-F238E27FC236}">
                <a16:creationId xmlns:a16="http://schemas.microsoft.com/office/drawing/2014/main" id="{95083B98-78AB-F7EB-5F2E-68B7BFE7E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0134652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4_Pictures, names and logo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485"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486"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3752"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6754"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5840" y="2685899"/>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0" name="Picture Placeholder 46">
            <a:extLst>
              <a:ext uri="{FF2B5EF4-FFF2-40B4-BE49-F238E27FC236}">
                <a16:creationId xmlns:a16="http://schemas.microsoft.com/office/drawing/2014/main" id="{FBFEF88C-7291-4C71-B99A-61259A6A3D4A}"/>
              </a:ext>
            </a:extLst>
          </p:cNvPr>
          <p:cNvSpPr>
            <a:spLocks noGrp="1"/>
          </p:cNvSpPr>
          <p:nvPr>
            <p:ph type="pic" sz="quarter" idx="25" hasCustomPrompt="1"/>
          </p:nvPr>
        </p:nvSpPr>
        <p:spPr>
          <a:xfrm>
            <a:off x="3094108" y="2873375"/>
            <a:ext cx="1885795" cy="370409"/>
          </a:xfrm>
        </p:spPr>
        <p:txBody>
          <a:bodyPr/>
          <a:lstStyle>
            <a:lvl1pPr marL="0" indent="0" algn="ctr">
              <a:buNone/>
              <a:defRPr sz="1400"/>
            </a:lvl1pPr>
          </a:lstStyle>
          <a:p>
            <a:r>
              <a:rPr lang="en-US"/>
              <a:t>Insert logo here</a:t>
            </a:r>
            <a:endParaRPr lang="en-GB"/>
          </a:p>
        </p:txBody>
      </p:sp>
      <p:sp>
        <p:nvSpPr>
          <p:cNvPr id="51" name="Picture Placeholder 46">
            <a:extLst>
              <a:ext uri="{FF2B5EF4-FFF2-40B4-BE49-F238E27FC236}">
                <a16:creationId xmlns:a16="http://schemas.microsoft.com/office/drawing/2014/main" id="{1BD65B0C-144E-4FAD-8F16-35287EED8A0C}"/>
              </a:ext>
            </a:extLst>
          </p:cNvPr>
          <p:cNvSpPr>
            <a:spLocks noGrp="1"/>
          </p:cNvSpPr>
          <p:nvPr>
            <p:ph type="pic" sz="quarter" idx="26" hasCustomPrompt="1"/>
          </p:nvPr>
        </p:nvSpPr>
        <p:spPr>
          <a:xfrm>
            <a:off x="5166754" y="2873375"/>
            <a:ext cx="1885795" cy="370409"/>
          </a:xfrm>
        </p:spPr>
        <p:txBody>
          <a:bodyPr/>
          <a:lstStyle>
            <a:lvl1pPr marL="0" indent="0" algn="ctr">
              <a:buNone/>
              <a:defRPr sz="1400"/>
            </a:lvl1pPr>
          </a:lstStyle>
          <a:p>
            <a:r>
              <a:rPr lang="en-US"/>
              <a:t>Insert logo here</a:t>
            </a:r>
            <a:endParaRPr lang="en-GB"/>
          </a:p>
        </p:txBody>
      </p:sp>
      <p:sp>
        <p:nvSpPr>
          <p:cNvPr id="52" name="Picture Placeholder 46">
            <a:extLst>
              <a:ext uri="{FF2B5EF4-FFF2-40B4-BE49-F238E27FC236}">
                <a16:creationId xmlns:a16="http://schemas.microsoft.com/office/drawing/2014/main" id="{F6B7CD30-C39C-4018-B999-E76690EA2D9F}"/>
              </a:ext>
            </a:extLst>
          </p:cNvPr>
          <p:cNvSpPr>
            <a:spLocks noGrp="1"/>
          </p:cNvSpPr>
          <p:nvPr>
            <p:ph type="pic" sz="quarter" idx="27" hasCustomPrompt="1"/>
          </p:nvPr>
        </p:nvSpPr>
        <p:spPr>
          <a:xfrm>
            <a:off x="7236070" y="2873375"/>
            <a:ext cx="1893294" cy="370409"/>
          </a:xfrm>
        </p:spPr>
        <p:txBody>
          <a:bodyPr/>
          <a:lstStyle>
            <a:lvl1pPr marL="0" indent="0" algn="ctr">
              <a:buNone/>
              <a:defRPr sz="1400"/>
            </a:lvl1pPr>
          </a:lstStyle>
          <a:p>
            <a:r>
              <a:rPr lang="en-US"/>
              <a:t>Insert logo here</a:t>
            </a:r>
            <a:endParaRPr lang="en-GB"/>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006"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3424"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5840"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9" name="Picture Placeholder 46">
            <a:extLst>
              <a:ext uri="{FF2B5EF4-FFF2-40B4-BE49-F238E27FC236}">
                <a16:creationId xmlns:a16="http://schemas.microsoft.com/office/drawing/2014/main" id="{31EE8288-CF30-419D-95BC-797838F6BA6F}"/>
              </a:ext>
            </a:extLst>
          </p:cNvPr>
          <p:cNvSpPr>
            <a:spLocks noGrp="1"/>
          </p:cNvSpPr>
          <p:nvPr>
            <p:ph type="pic" sz="quarter" idx="31" hasCustomPrompt="1"/>
          </p:nvPr>
        </p:nvSpPr>
        <p:spPr>
          <a:xfrm>
            <a:off x="3087906" y="4967531"/>
            <a:ext cx="1892225" cy="370409"/>
          </a:xfrm>
        </p:spPr>
        <p:txBody>
          <a:bodyPr/>
          <a:lstStyle>
            <a:lvl1pPr marL="0" indent="0" algn="ctr">
              <a:buNone/>
              <a:defRPr sz="1400"/>
            </a:lvl1pPr>
          </a:lstStyle>
          <a:p>
            <a:r>
              <a:rPr lang="en-US"/>
              <a:t>Insert logo here</a:t>
            </a:r>
            <a:endParaRPr lang="en-GB"/>
          </a:p>
        </p:txBody>
      </p:sp>
      <p:sp>
        <p:nvSpPr>
          <p:cNvPr id="60" name="Picture Placeholder 46">
            <a:extLst>
              <a:ext uri="{FF2B5EF4-FFF2-40B4-BE49-F238E27FC236}">
                <a16:creationId xmlns:a16="http://schemas.microsoft.com/office/drawing/2014/main" id="{ECDF35D2-4A63-4008-AC6C-97C9A0CEB8E6}"/>
              </a:ext>
            </a:extLst>
          </p:cNvPr>
          <p:cNvSpPr>
            <a:spLocks noGrp="1"/>
          </p:cNvSpPr>
          <p:nvPr>
            <p:ph type="pic" sz="quarter" idx="32" hasCustomPrompt="1"/>
          </p:nvPr>
        </p:nvSpPr>
        <p:spPr>
          <a:xfrm>
            <a:off x="5160324" y="4967531"/>
            <a:ext cx="1892225" cy="370409"/>
          </a:xfrm>
        </p:spPr>
        <p:txBody>
          <a:bodyPr/>
          <a:lstStyle>
            <a:lvl1pPr marL="0" indent="0" algn="ctr">
              <a:buNone/>
              <a:defRPr sz="1400"/>
            </a:lvl1pPr>
          </a:lstStyle>
          <a:p>
            <a:r>
              <a:rPr lang="en-US"/>
              <a:t>Insert logo here</a:t>
            </a:r>
            <a:endParaRPr lang="en-GB"/>
          </a:p>
        </p:txBody>
      </p:sp>
      <p:sp>
        <p:nvSpPr>
          <p:cNvPr id="61" name="Picture Placeholder 46">
            <a:extLst>
              <a:ext uri="{FF2B5EF4-FFF2-40B4-BE49-F238E27FC236}">
                <a16:creationId xmlns:a16="http://schemas.microsoft.com/office/drawing/2014/main" id="{6D9E1C05-64AD-4F1A-A8F3-FC7CD5792B33}"/>
              </a:ext>
            </a:extLst>
          </p:cNvPr>
          <p:cNvSpPr>
            <a:spLocks noGrp="1"/>
          </p:cNvSpPr>
          <p:nvPr>
            <p:ph type="pic" sz="quarter" idx="33" hasCustomPrompt="1"/>
          </p:nvPr>
        </p:nvSpPr>
        <p:spPr>
          <a:xfrm>
            <a:off x="7236070" y="4967531"/>
            <a:ext cx="1893294" cy="370409"/>
          </a:xfrm>
        </p:spPr>
        <p:txBody>
          <a:bodyPr/>
          <a:lstStyle>
            <a:lvl1pPr marL="0" indent="0" algn="ctr">
              <a:buNone/>
              <a:defRPr sz="1400"/>
            </a:lvl1pPr>
          </a:lstStyle>
          <a:p>
            <a:r>
              <a:rPr lang="en-US"/>
              <a:t>Insert logo here</a:t>
            </a:r>
            <a:endParaRPr lang="en-GB"/>
          </a:p>
        </p:txBody>
      </p:sp>
      <p:sp>
        <p:nvSpPr>
          <p:cNvPr id="24" name="Title 1">
            <a:extLst>
              <a:ext uri="{FF2B5EF4-FFF2-40B4-BE49-F238E27FC236}">
                <a16:creationId xmlns:a16="http://schemas.microsoft.com/office/drawing/2014/main" id="{65E2599F-0A0B-4398-87F9-EC80543A48F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9631F483-90DC-4FEF-8D5C-086170DAF2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8815884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55_Pictures, names and job position">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699"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699"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1434"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1542"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3746"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434"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1542"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3745"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23" name="Text Placeholder 34">
            <a:extLst>
              <a:ext uri="{FF2B5EF4-FFF2-40B4-BE49-F238E27FC236}">
                <a16:creationId xmlns:a16="http://schemas.microsoft.com/office/drawing/2014/main" id="{858CED18-6EA4-4E35-8251-B1B945318F52}"/>
              </a:ext>
            </a:extLst>
          </p:cNvPr>
          <p:cNvSpPr>
            <a:spLocks noGrp="1"/>
          </p:cNvSpPr>
          <p:nvPr>
            <p:ph type="body" sz="quarter" idx="31" hasCustomPrompt="1"/>
          </p:nvPr>
        </p:nvSpPr>
        <p:spPr>
          <a:xfrm>
            <a:off x="3091434"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4" name="Text Placeholder 34">
            <a:extLst>
              <a:ext uri="{FF2B5EF4-FFF2-40B4-BE49-F238E27FC236}">
                <a16:creationId xmlns:a16="http://schemas.microsoft.com/office/drawing/2014/main" id="{C9883E92-6D1E-4E6E-9433-EE66098F8048}"/>
              </a:ext>
            </a:extLst>
          </p:cNvPr>
          <p:cNvSpPr>
            <a:spLocks noGrp="1"/>
          </p:cNvSpPr>
          <p:nvPr>
            <p:ph type="body" sz="quarter" idx="32" hasCustomPrompt="1"/>
          </p:nvPr>
        </p:nvSpPr>
        <p:spPr>
          <a:xfrm>
            <a:off x="5161542"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5" name="Text Placeholder 34">
            <a:extLst>
              <a:ext uri="{FF2B5EF4-FFF2-40B4-BE49-F238E27FC236}">
                <a16:creationId xmlns:a16="http://schemas.microsoft.com/office/drawing/2014/main" id="{A901AE75-1BBA-4D04-A48F-D0B8B23A6652}"/>
              </a:ext>
            </a:extLst>
          </p:cNvPr>
          <p:cNvSpPr>
            <a:spLocks noGrp="1"/>
          </p:cNvSpPr>
          <p:nvPr>
            <p:ph type="body" sz="quarter" idx="33" hasCustomPrompt="1"/>
          </p:nvPr>
        </p:nvSpPr>
        <p:spPr>
          <a:xfrm>
            <a:off x="7233745" y="2879677"/>
            <a:ext cx="1893317"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6" name="Text Placeholder 34">
            <a:extLst>
              <a:ext uri="{FF2B5EF4-FFF2-40B4-BE49-F238E27FC236}">
                <a16:creationId xmlns:a16="http://schemas.microsoft.com/office/drawing/2014/main" id="{28A9073C-C4C4-41A4-8179-FB143EBF4A78}"/>
              </a:ext>
            </a:extLst>
          </p:cNvPr>
          <p:cNvSpPr>
            <a:spLocks noGrp="1"/>
          </p:cNvSpPr>
          <p:nvPr>
            <p:ph type="body" sz="quarter" idx="34" hasCustomPrompt="1"/>
          </p:nvPr>
        </p:nvSpPr>
        <p:spPr>
          <a:xfrm>
            <a:off x="3091434"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7" name="Text Placeholder 34">
            <a:extLst>
              <a:ext uri="{FF2B5EF4-FFF2-40B4-BE49-F238E27FC236}">
                <a16:creationId xmlns:a16="http://schemas.microsoft.com/office/drawing/2014/main" id="{00577097-8C8A-4BBD-8BFA-1D91E1820AEC}"/>
              </a:ext>
            </a:extLst>
          </p:cNvPr>
          <p:cNvSpPr>
            <a:spLocks noGrp="1"/>
          </p:cNvSpPr>
          <p:nvPr>
            <p:ph type="body" sz="quarter" idx="35" hasCustomPrompt="1"/>
          </p:nvPr>
        </p:nvSpPr>
        <p:spPr>
          <a:xfrm>
            <a:off x="5161542"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4" name="Text Placeholder 34">
            <a:extLst>
              <a:ext uri="{FF2B5EF4-FFF2-40B4-BE49-F238E27FC236}">
                <a16:creationId xmlns:a16="http://schemas.microsoft.com/office/drawing/2014/main" id="{5509F0F7-C15F-44E3-A041-5BE2FDFE9420}"/>
              </a:ext>
            </a:extLst>
          </p:cNvPr>
          <p:cNvSpPr>
            <a:spLocks noGrp="1"/>
          </p:cNvSpPr>
          <p:nvPr>
            <p:ph type="body" sz="quarter" idx="36" hasCustomPrompt="1"/>
          </p:nvPr>
        </p:nvSpPr>
        <p:spPr>
          <a:xfrm>
            <a:off x="7233745"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9" name="Title 1">
            <a:extLst>
              <a:ext uri="{FF2B5EF4-FFF2-40B4-BE49-F238E27FC236}">
                <a16:creationId xmlns:a16="http://schemas.microsoft.com/office/drawing/2014/main" id="{D0620372-EBA3-4068-B624-1E870C04E60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B3C9C523-928D-2865-8CFA-AD7E62A60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6340367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56_Q&amp;A slide">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5" name="Title 1">
            <a:extLst>
              <a:ext uri="{FF2B5EF4-FFF2-40B4-BE49-F238E27FC236}">
                <a16:creationId xmlns:a16="http://schemas.microsoft.com/office/drawing/2014/main" id="{BFA2589D-B044-46E5-8FC1-421C54C43BE7}"/>
              </a:ext>
            </a:extLst>
          </p:cNvPr>
          <p:cNvSpPr>
            <a:spLocks noGrp="1"/>
          </p:cNvSpPr>
          <p:nvPr>
            <p:ph type="title" hasCustomPrompt="1"/>
          </p:nvPr>
        </p:nvSpPr>
        <p:spPr>
          <a:xfrm>
            <a:off x="0" y="6351"/>
            <a:ext cx="12192000" cy="6858000"/>
          </a:xfrm>
          <a:solidFill>
            <a:srgbClr val="29B5E8"/>
          </a:solidFill>
        </p:spPr>
        <p:txBody>
          <a:bodyPr lIns="0" tIns="2232000" bIns="0" anchor="t" anchorCtr="0"/>
          <a:lstStyle>
            <a:lvl1pPr algn="ctr">
              <a:lnSpc>
                <a:spcPct val="100000"/>
              </a:lnSpc>
              <a:spcBef>
                <a:spcPts val="1000"/>
              </a:spcBef>
              <a:defRPr sz="8000">
                <a:solidFill>
                  <a:schemeClr val="bg1"/>
                </a:solidFill>
              </a:defRPr>
            </a:lvl1pPr>
          </a:lstStyle>
          <a:p>
            <a:r>
              <a:rPr lang="en-US"/>
              <a:t>Q&amp;A</a:t>
            </a:r>
            <a:endParaRPr lang="en-GB"/>
          </a:p>
        </p:txBody>
      </p:sp>
    </p:spTree>
    <p:extLst>
      <p:ext uri="{BB962C8B-B14F-4D97-AF65-F5344CB8AC3E}">
        <p14:creationId xmlns:p14="http://schemas.microsoft.com/office/powerpoint/2010/main" val="3836589070"/>
      </p:ext>
    </p:extLst>
  </p:cSld>
  <p:clrMapOvr>
    <a:masterClrMapping/>
  </p:clrMapOvr>
  <p:hf sldNum="0"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57_Blue slide with logo">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3" name="Rectangle: Rounded Corners 22">
            <a:extLst>
              <a:ext uri="{FF2B5EF4-FFF2-40B4-BE49-F238E27FC236}">
                <a16:creationId xmlns:a16="http://schemas.microsoft.com/office/drawing/2014/main" id="{309F47FB-0199-4B00-8AD0-DA92B828F769}"/>
              </a:ext>
            </a:extLst>
          </p:cNvPr>
          <p:cNvSpPr/>
          <p:nvPr/>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pic>
        <p:nvPicPr>
          <p:cNvPr id="4" name="Picture 3" descr="Logo&#10;&#10;Description automatically generated with medium confidence">
            <a:extLst>
              <a:ext uri="{FF2B5EF4-FFF2-40B4-BE49-F238E27FC236}">
                <a16:creationId xmlns:a16="http://schemas.microsoft.com/office/drawing/2014/main" id="{B09ABFD9-2DE4-436A-ADA0-845D09AC5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Rectangle: Rounded Corners 4">
            <a:extLst>
              <a:ext uri="{FF2B5EF4-FFF2-40B4-BE49-F238E27FC236}">
                <a16:creationId xmlns:a16="http://schemas.microsoft.com/office/drawing/2014/main" id="{942872EB-D7D6-4287-880F-D02AAA6BA912}"/>
              </a:ext>
            </a:extLst>
          </p:cNvPr>
          <p:cNvSpPr/>
          <p:nvPr userDrawn="1"/>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922980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1_Title slide/subtitle with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0A674B44-5EAD-AF32-0373-968D46D7AB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9143812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8_Blank slide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4156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9_Blank slide/logo on right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B538D-7072-7EC6-50B3-7F0F93C0A7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4771244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0_Blank slide/logo on left 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2EB5C-8B1F-E478-1714-D05B9047B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7882" y="6462290"/>
            <a:ext cx="1004972" cy="179836"/>
          </a:xfrm>
          <a:prstGeom prst="rect">
            <a:avLst/>
          </a:prstGeom>
        </p:spPr>
      </p:pic>
    </p:spTree>
    <p:extLst>
      <p:ext uri="{BB962C8B-B14F-4D97-AF65-F5344CB8AC3E}">
        <p14:creationId xmlns:p14="http://schemas.microsoft.com/office/powerpoint/2010/main" val="31612786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61_Grey slide with logo">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99794-0AE9-9FF8-10AE-CB61DE84ED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764516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0_Q&amp;A slide">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4" name="Text Placeholder 40">
            <a:extLst>
              <a:ext uri="{FF2B5EF4-FFF2-40B4-BE49-F238E27FC236}">
                <a16:creationId xmlns:a16="http://schemas.microsoft.com/office/drawing/2014/main" id="{AFC3543F-624B-4FB5-A60C-A150104F47C5}"/>
              </a:ext>
            </a:extLst>
          </p:cNvPr>
          <p:cNvSpPr>
            <a:spLocks noGrp="1"/>
          </p:cNvSpPr>
          <p:nvPr>
            <p:ph type="body" sz="quarter" idx="15" hasCustomPrompt="1"/>
          </p:nvPr>
        </p:nvSpPr>
        <p:spPr>
          <a:xfrm>
            <a:off x="425450" y="2405877"/>
            <a:ext cx="11338063" cy="1231106"/>
          </a:xfrm>
        </p:spPr>
        <p:txBody>
          <a:bodyPr lIns="0" tIns="0" rIns="0" bIns="0">
            <a:noAutofit/>
          </a:bodyPr>
          <a:lstStyle>
            <a:lvl1pPr marL="0" indent="0" algn="ctr">
              <a:lnSpc>
                <a:spcPts val="7600"/>
              </a:lnSpc>
              <a:spcBef>
                <a:spcPts val="0"/>
              </a:spcBef>
              <a:buNone/>
              <a:defRPr sz="8000" b="1">
                <a:solidFill>
                  <a:schemeClr val="bg1"/>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Q&amp;A</a:t>
            </a:r>
          </a:p>
        </p:txBody>
      </p:sp>
    </p:spTree>
    <p:extLst>
      <p:ext uri="{BB962C8B-B14F-4D97-AF65-F5344CB8AC3E}">
        <p14:creationId xmlns:p14="http://schemas.microsoft.com/office/powerpoint/2010/main" val="704434824"/>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41F340-2A00-4813-83AC-71693006C3BE}"/>
              </a:ext>
            </a:extLst>
          </p:cNvPr>
          <p:cNvSpPr>
            <a:spLocks noGrp="1"/>
          </p:cNvSpPr>
          <p:nvPr>
            <p:ph type="ftr" sz="quarter" idx="10"/>
          </p:nvPr>
        </p:nvSpPr>
        <p:spPr/>
        <p:txBody>
          <a:bodyPr/>
          <a:lstStyle>
            <a:lvl1pPr>
              <a:defRPr/>
            </a:lvl1pPr>
          </a:lstStyle>
          <a:p>
            <a:pPr algn="l"/>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2018 Proprietary &amp; Confidential; Not for circulation</a:t>
            </a:r>
          </a:p>
        </p:txBody>
      </p:sp>
      <p:pic>
        <p:nvPicPr>
          <p:cNvPr id="4" name="Picture 3">
            <a:extLst>
              <a:ext uri="{FF2B5EF4-FFF2-40B4-BE49-F238E27FC236}">
                <a16:creationId xmlns:a16="http://schemas.microsoft.com/office/drawing/2014/main" id="{5C7BBC5A-A7E0-4021-A521-16019CF22469}"/>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28470546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Blank with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5111A-BEBA-4CD1-979C-80A7B03BEB55}"/>
              </a:ext>
            </a:extLst>
          </p:cNvPr>
          <p:cNvSpPr>
            <a:spLocks noGrp="1"/>
          </p:cNvSpPr>
          <p:nvPr>
            <p:ph type="title"/>
          </p:nvPr>
        </p:nvSpPr>
        <p:spPr>
          <a:xfrm>
            <a:off x="104811" y="96895"/>
            <a:ext cx="11500200" cy="581400"/>
          </a:xfrm>
        </p:spPr>
        <p:txBody>
          <a:bodyPr/>
          <a:lstStyle>
            <a:lvl1pPr>
              <a:defRPr sz="3000" b="0">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8" name="Footer Placeholder 7">
            <a:extLst>
              <a:ext uri="{FF2B5EF4-FFF2-40B4-BE49-F238E27FC236}">
                <a16:creationId xmlns:a16="http://schemas.microsoft.com/office/drawing/2014/main" id="{FFE74FB6-2FE4-4C1E-9A22-0A59F1120F0C}"/>
              </a:ext>
            </a:extLst>
          </p:cNvPr>
          <p:cNvSpPr>
            <a:spLocks noGrp="1"/>
          </p:cNvSpPr>
          <p:nvPr>
            <p:ph type="ftr" sz="quarter" idx="10"/>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6" name="Picture 5">
            <a:extLst>
              <a:ext uri="{FF2B5EF4-FFF2-40B4-BE49-F238E27FC236}">
                <a16:creationId xmlns:a16="http://schemas.microsoft.com/office/drawing/2014/main" id="{42D507E5-A22E-418D-8812-598E3157CA76}"/>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3160109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Bullet Lis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03E58E-A71B-4C7C-A33B-B4969D8C6EF8}"/>
              </a:ext>
            </a:extLst>
          </p:cNvPr>
          <p:cNvSpPr>
            <a:spLocks noGrp="1"/>
          </p:cNvSpPr>
          <p:nvPr>
            <p:ph type="body" sz="quarter" idx="10" hasCustomPrompt="1"/>
          </p:nvPr>
        </p:nvSpPr>
        <p:spPr>
          <a:xfrm>
            <a:off x="329197" y="1071564"/>
            <a:ext cx="11500854" cy="5081588"/>
          </a:xfrm>
          <a:prstGeom prst="rect">
            <a:avLst/>
          </a:prstGeom>
        </p:spPr>
        <p:txBody>
          <a:bodyPr/>
          <a:lstStyle>
            <a:lvl1pPr marL="285761" indent="-285761">
              <a:buFont typeface="Arial" panose="020B0604020202020204" pitchFamily="34" charset="0"/>
              <a:buChar char="•"/>
              <a:defRPr sz="2401">
                <a:latin typeface="Poppins" panose="00000500000000000000" pitchFamily="2" charset="0"/>
                <a:cs typeface="Poppins" panose="00000500000000000000" pitchFamily="2" charset="0"/>
              </a:defRPr>
            </a:lvl1pPr>
            <a:lvl2pPr marL="538184" indent="-285761">
              <a:buFont typeface="Arial" panose="020B0604020202020204" pitchFamily="34" charset="0"/>
              <a:buChar char="•"/>
              <a:defRPr sz="2401">
                <a:latin typeface="Poppins" panose="00000500000000000000" pitchFamily="2" charset="0"/>
                <a:cs typeface="Poppins" panose="00000500000000000000" pitchFamily="2" charset="0"/>
              </a:defRPr>
            </a:lvl2pPr>
            <a:lvl3pPr marL="809657" indent="-285761">
              <a:buFont typeface="Arial" panose="020B0604020202020204" pitchFamily="34" charset="0"/>
              <a:buChar char="•"/>
              <a:defRPr sz="2401">
                <a:latin typeface="Poppins" panose="00000500000000000000" pitchFamily="2" charset="0"/>
                <a:cs typeface="Poppins" panose="00000500000000000000" pitchFamily="2" charset="0"/>
              </a:defRPr>
            </a:lvl3pPr>
            <a:lvl4pPr marL="1076368" indent="-285761">
              <a:buFont typeface="Arial" panose="020B0604020202020204" pitchFamily="34" charset="0"/>
              <a:buChar char="•"/>
              <a:defRPr sz="2401">
                <a:latin typeface="Poppins" panose="00000500000000000000" pitchFamily="2" charset="0"/>
                <a:cs typeface="Poppins" panose="00000500000000000000" pitchFamily="2" charset="0"/>
              </a:defRPr>
            </a:lvl4pPr>
            <a:lvl5pPr marL="1347841" indent="-285761">
              <a:buFont typeface="Arial" panose="020B0604020202020204" pitchFamily="34" charset="0"/>
              <a:buChar char="•"/>
              <a:defRPr sz="2401">
                <a:latin typeface="Poppins" panose="00000500000000000000" pitchFamily="2" charset="0"/>
                <a:cs typeface="Poppin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FE4ADA24-8AD2-4624-A221-BAD970225F69}"/>
              </a:ext>
            </a:extLst>
          </p:cNvPr>
          <p:cNvSpPr>
            <a:spLocks noGrp="1"/>
          </p:cNvSpPr>
          <p:nvPr>
            <p:ph type="title"/>
          </p:nvPr>
        </p:nvSpPr>
        <p:spPr/>
        <p:txBody>
          <a:bodyPr/>
          <a:lstStyle>
            <a:lvl1pPr>
              <a:defRPr b="0">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9" name="Footer Placeholder 8">
            <a:extLst>
              <a:ext uri="{FF2B5EF4-FFF2-40B4-BE49-F238E27FC236}">
                <a16:creationId xmlns:a16="http://schemas.microsoft.com/office/drawing/2014/main" id="{1119B975-FDEA-4D19-9968-348947C01EC3}"/>
              </a:ext>
            </a:extLst>
          </p:cNvPr>
          <p:cNvSpPr>
            <a:spLocks noGrp="1"/>
          </p:cNvSpPr>
          <p:nvPr>
            <p:ph type="ftr" sz="quarter" idx="11"/>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6" name="Picture 5">
            <a:extLst>
              <a:ext uri="{FF2B5EF4-FFF2-40B4-BE49-F238E27FC236}">
                <a16:creationId xmlns:a16="http://schemas.microsoft.com/office/drawing/2014/main" id="{D3055047-BECC-42B5-B38F-5203134409B0}"/>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22698424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Instructions">
    <p:bg>
      <p:bgPr>
        <a:solidFill>
          <a:schemeClr val="accent1">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03E58E-A71B-4C7C-A33B-B4969D8C6EF8}"/>
              </a:ext>
            </a:extLst>
          </p:cNvPr>
          <p:cNvSpPr>
            <a:spLocks noGrp="1"/>
          </p:cNvSpPr>
          <p:nvPr>
            <p:ph type="body" sz="quarter" idx="10"/>
          </p:nvPr>
        </p:nvSpPr>
        <p:spPr>
          <a:xfrm>
            <a:off x="329197" y="1071564"/>
            <a:ext cx="11500854" cy="5081588"/>
          </a:xfrm>
          <a:prstGeom prst="rect">
            <a:avLst/>
          </a:prstGeom>
        </p:spPr>
        <p:txBody>
          <a:bodyPr/>
          <a:lstStyle>
            <a:lvl1pPr marL="285761" indent="-285761">
              <a:buFont typeface="Arial" panose="020B0604020202020204" pitchFamily="34" charset="0"/>
              <a:buChar char="•"/>
              <a:defRPr sz="2401">
                <a:solidFill>
                  <a:schemeClr val="bg1"/>
                </a:solidFill>
              </a:defRPr>
            </a:lvl1pPr>
            <a:lvl2pPr marL="538184" indent="-285761">
              <a:buFont typeface="Arial" panose="020B0604020202020204" pitchFamily="34" charset="0"/>
              <a:buChar char="•"/>
              <a:defRPr sz="2401">
                <a:solidFill>
                  <a:schemeClr val="bg1"/>
                </a:solidFill>
              </a:defRPr>
            </a:lvl2pPr>
            <a:lvl3pPr marL="809657" indent="-285761">
              <a:buFont typeface="Arial" panose="020B0604020202020204" pitchFamily="34" charset="0"/>
              <a:buChar char="•"/>
              <a:defRPr sz="2401">
                <a:solidFill>
                  <a:schemeClr val="bg1"/>
                </a:solidFill>
              </a:defRPr>
            </a:lvl3pPr>
            <a:lvl4pPr marL="1076368" indent="-285761">
              <a:buFont typeface="Arial" panose="020B0604020202020204" pitchFamily="34" charset="0"/>
              <a:buChar char="•"/>
              <a:defRPr sz="2401">
                <a:solidFill>
                  <a:schemeClr val="bg1"/>
                </a:solidFill>
              </a:defRPr>
            </a:lvl4pPr>
            <a:lvl5pPr marL="1347841" indent="-285761">
              <a:buFont typeface="Arial" panose="020B0604020202020204" pitchFamily="34" charset="0"/>
              <a:buChar char="•"/>
              <a:defRPr sz="240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FE4ADA24-8AD2-4624-A221-BAD970225F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ooter Placeholder 8">
            <a:extLst>
              <a:ext uri="{FF2B5EF4-FFF2-40B4-BE49-F238E27FC236}">
                <a16:creationId xmlns:a16="http://schemas.microsoft.com/office/drawing/2014/main" id="{1119B975-FDEA-4D19-9968-348947C01EC3}"/>
              </a:ext>
            </a:extLst>
          </p:cNvPr>
          <p:cNvSpPr>
            <a:spLocks noGrp="1"/>
          </p:cNvSpPr>
          <p:nvPr>
            <p:ph type="ftr" sz="quarter" idx="11"/>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spTree>
    <p:extLst>
      <p:ext uri="{BB962C8B-B14F-4D97-AF65-F5344CB8AC3E}">
        <p14:creationId xmlns:p14="http://schemas.microsoft.com/office/powerpoint/2010/main" val="8815340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custom bg 1">
    <p:spTree>
      <p:nvGrpSpPr>
        <p:cNvPr id="1" name=""/>
        <p:cNvGrpSpPr/>
        <p:nvPr/>
      </p:nvGrpSpPr>
      <p:grpSpPr>
        <a:xfrm>
          <a:off x="0" y="0"/>
          <a:ext cx="0" cy="0"/>
          <a:chOff x="0" y="0"/>
          <a:chExt cx="0" cy="0"/>
        </a:xfrm>
      </p:grpSpPr>
      <p:sp>
        <p:nvSpPr>
          <p:cNvPr id="4" name="AutoShape 5"/>
          <p:cNvSpPr>
            <a:spLocks/>
          </p:cNvSpPr>
          <p:nvPr/>
        </p:nvSpPr>
        <p:spPr bwMode="auto">
          <a:xfrm>
            <a:off x="0" y="5041901"/>
            <a:ext cx="12192000" cy="181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7" marR="0" lvl="0" indent="0" eaLnBrk="1" latinLnBrk="0">
              <a:lnSpc>
                <a:spcPct val="100000"/>
              </a:lnSpc>
              <a:buClrTx/>
              <a:buSzTx/>
              <a:buFontTx/>
              <a:buNone/>
              <a:tabLst/>
            </a:pPr>
            <a:endParaRPr kumimoji="0" lang="en-US" sz="2800" b="0" i="0" u="none" strike="noStrike" cap="none" normalizeH="0" baseline="0">
              <a:ln>
                <a:noFill/>
              </a:ln>
              <a:effectLst/>
              <a:latin typeface="+mj-lt"/>
              <a:cs typeface="Arial" panose="020B0604020202020204" pitchFamily="34" charset="0"/>
            </a:endParaRPr>
          </a:p>
        </p:txBody>
      </p:sp>
      <p:sp>
        <p:nvSpPr>
          <p:cNvPr id="2" name="Title 1">
            <a:extLst>
              <a:ext uri="{FF2B5EF4-FFF2-40B4-BE49-F238E27FC236}">
                <a16:creationId xmlns:a16="http://schemas.microsoft.com/office/drawing/2014/main" id="{B1068AA3-903E-40A6-B899-6F6DE4ABF5CA}"/>
              </a:ext>
            </a:extLst>
          </p:cNvPr>
          <p:cNvSpPr>
            <a:spLocks noGrp="1"/>
          </p:cNvSpPr>
          <p:nvPr>
            <p:ph type="title"/>
          </p:nvPr>
        </p:nvSpPr>
        <p:spPr/>
        <p:txBody>
          <a:bodyPr/>
          <a:lstStyle>
            <a:lvl1pPr>
              <a:defRPr b="0">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9" name="Footer Placeholder 8">
            <a:extLst>
              <a:ext uri="{FF2B5EF4-FFF2-40B4-BE49-F238E27FC236}">
                <a16:creationId xmlns:a16="http://schemas.microsoft.com/office/drawing/2014/main" id="{20EF11BE-B522-4D3C-A5B2-3AD3459A8370}"/>
              </a:ext>
            </a:extLst>
          </p:cNvPr>
          <p:cNvSpPr>
            <a:spLocks noGrp="1"/>
          </p:cNvSpPr>
          <p:nvPr>
            <p:ph type="ftr" sz="quarter" idx="10"/>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6" name="Picture 5">
            <a:extLst>
              <a:ext uri="{FF2B5EF4-FFF2-40B4-BE49-F238E27FC236}">
                <a16:creationId xmlns:a16="http://schemas.microsoft.com/office/drawing/2014/main" id="{AB274109-B3AC-4CA0-B94B-BC0391F40B58}"/>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1157093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2_Title slide/subtitle without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4812994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custom bg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C0D1-688E-41C9-BC4D-FE9A43771209}"/>
              </a:ext>
            </a:extLst>
          </p:cNvPr>
          <p:cNvSpPr>
            <a:spLocks noGrp="1"/>
          </p:cNvSpPr>
          <p:nvPr>
            <p:ph type="title"/>
          </p:nvPr>
        </p:nvSpPr>
        <p:spPr/>
        <p:txBody>
          <a:bodyPr/>
          <a:lstStyle>
            <a:lvl1pPr>
              <a:defRPr b="0">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F1EC6460-D85F-423A-8BA8-D10756D2641F}"/>
              </a:ext>
            </a:extLst>
          </p:cNvPr>
          <p:cNvSpPr>
            <a:spLocks noGrp="1"/>
          </p:cNvSpPr>
          <p:nvPr>
            <p:ph type="ftr" sz="quarter" idx="10"/>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7" name="Picture 6">
            <a:extLst>
              <a:ext uri="{FF2B5EF4-FFF2-40B4-BE49-F238E27FC236}">
                <a16:creationId xmlns:a16="http://schemas.microsoft.com/office/drawing/2014/main" id="{E09C1204-FD72-4D52-A937-F871998213C8}"/>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22915012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custom placeholder 2">
    <p:spTree>
      <p:nvGrpSpPr>
        <p:cNvPr id="1" name=""/>
        <p:cNvGrpSpPr/>
        <p:nvPr/>
      </p:nvGrpSpPr>
      <p:grpSpPr>
        <a:xfrm>
          <a:off x="0" y="0"/>
          <a:ext cx="0" cy="0"/>
          <a:chOff x="0" y="0"/>
          <a:chExt cx="0" cy="0"/>
        </a:xfrm>
      </p:grpSpPr>
      <p:sp>
        <p:nvSpPr>
          <p:cNvPr id="2" name="Rectangle 1"/>
          <p:cNvSpPr/>
          <p:nvPr userDrawn="1"/>
        </p:nvSpPr>
        <p:spPr bwMode="auto">
          <a:xfrm>
            <a:off x="0" y="1"/>
            <a:ext cx="12192000" cy="6858000"/>
          </a:xfrm>
          <a:prstGeom prst="rect">
            <a:avLst/>
          </a:prstGeom>
          <a:solidFill>
            <a:schemeClr val="tx1"/>
          </a:solidFill>
          <a:ln>
            <a:noFill/>
          </a:ln>
          <a:effectLst/>
        </p:spPr>
        <p:txBody>
          <a:bodyPr lIns="0" tIns="0" rIns="0" bIns="0" rtlCol="0" anchor="ctr"/>
          <a:lstStyle/>
          <a:p>
            <a:pPr algn="ctr"/>
            <a:endParaRPr lang="pl-PL" sz="2001">
              <a:solidFill>
                <a:srgbClr val="FFFFFF"/>
              </a:solidFill>
              <a:effectLst>
                <a:outerShdw blurRad="38100" dist="38100" dir="2700000" algn="tl">
                  <a:srgbClr val="000000"/>
                </a:outerShdw>
              </a:effectLst>
              <a:latin typeface="Aleo" panose="020F0502020204030203" pitchFamily="34" charset="0"/>
              <a:cs typeface="Arial" panose="020B0604020202020204" pitchFamily="34" charset="0"/>
            </a:endParaRPr>
          </a:p>
        </p:txBody>
      </p:sp>
      <p:sp>
        <p:nvSpPr>
          <p:cNvPr id="5" name="Picture Placeholder 4"/>
          <p:cNvSpPr>
            <a:spLocks noGrp="1"/>
          </p:cNvSpPr>
          <p:nvPr>
            <p:ph type="pic" sz="quarter" idx="10" hasCustomPrompt="1"/>
          </p:nvPr>
        </p:nvSpPr>
        <p:spPr>
          <a:xfrm>
            <a:off x="0" y="1"/>
            <a:ext cx="12192000" cy="6858000"/>
          </a:xfrm>
          <a:prstGeom prst="rect">
            <a:avLst/>
          </a:prstGeom>
        </p:spPr>
        <p:txBody>
          <a:bodyPr/>
          <a:lstStyle/>
          <a:p>
            <a:r>
              <a:rPr lang="en-US"/>
              <a:t> </a:t>
            </a:r>
          </a:p>
        </p:txBody>
      </p:sp>
      <p:sp>
        <p:nvSpPr>
          <p:cNvPr id="3" name="Tytuł 7"/>
          <p:cNvSpPr>
            <a:spLocks noGrp="1"/>
          </p:cNvSpPr>
          <p:nvPr>
            <p:ph type="title" hasCustomPrompt="1"/>
          </p:nvPr>
        </p:nvSpPr>
        <p:spPr>
          <a:xfrm>
            <a:off x="659397" y="660213"/>
            <a:ext cx="4001416" cy="1015663"/>
          </a:xfrm>
          <a:prstGeom prst="rect">
            <a:avLst/>
          </a:prstGeom>
        </p:spPr>
        <p:txBody>
          <a:bodyPr wrap="none">
            <a:spAutoFit/>
          </a:bodyPr>
          <a:lstStyle>
            <a:lvl1pPr>
              <a:defRPr baseline="0">
                <a:solidFill>
                  <a:srgbClr val="FFFFFF"/>
                </a:solidFill>
              </a:defRPr>
            </a:lvl1pPr>
          </a:lstStyle>
          <a:p>
            <a:r>
              <a:rPr lang="en-US"/>
              <a:t>Put here your own</a:t>
            </a:r>
            <a:br>
              <a:rPr lang="en-US"/>
            </a:br>
            <a:r>
              <a:rPr lang="en-US"/>
              <a:t>picture background</a:t>
            </a:r>
          </a:p>
        </p:txBody>
      </p:sp>
      <p:sp>
        <p:nvSpPr>
          <p:cNvPr id="4" name="Footer Placeholder 3">
            <a:extLst>
              <a:ext uri="{FF2B5EF4-FFF2-40B4-BE49-F238E27FC236}">
                <a16:creationId xmlns:a16="http://schemas.microsoft.com/office/drawing/2014/main" id="{8574352E-0B3D-4CA8-BA1C-4FC404C2F150}"/>
              </a:ext>
            </a:extLst>
          </p:cNvPr>
          <p:cNvSpPr>
            <a:spLocks noGrp="1"/>
          </p:cNvSpPr>
          <p:nvPr>
            <p:ph type="ftr" sz="quarter" idx="11"/>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spTree>
    <p:extLst>
      <p:ext uri="{BB962C8B-B14F-4D97-AF65-F5344CB8AC3E}">
        <p14:creationId xmlns:p14="http://schemas.microsoft.com/office/powerpoint/2010/main" val="4196466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custom placeholder 3">
    <p:spTree>
      <p:nvGrpSpPr>
        <p:cNvPr id="1" name=""/>
        <p:cNvGrpSpPr/>
        <p:nvPr/>
      </p:nvGrpSpPr>
      <p:grpSpPr>
        <a:xfrm>
          <a:off x="0" y="0"/>
          <a:ext cx="0" cy="0"/>
          <a:chOff x="0" y="0"/>
          <a:chExt cx="0" cy="0"/>
        </a:xfrm>
      </p:grpSpPr>
      <p:sp>
        <p:nvSpPr>
          <p:cNvPr id="8" name="Rectangle 7"/>
          <p:cNvSpPr/>
          <p:nvPr userDrawn="1"/>
        </p:nvSpPr>
        <p:spPr bwMode="auto">
          <a:xfrm>
            <a:off x="0" y="1"/>
            <a:ext cx="12192000" cy="6858000"/>
          </a:xfrm>
          <a:prstGeom prst="rect">
            <a:avLst/>
          </a:prstGeom>
          <a:solidFill>
            <a:schemeClr val="tx1"/>
          </a:solidFill>
          <a:ln>
            <a:noFill/>
          </a:ln>
          <a:effectLst/>
        </p:spPr>
        <p:txBody>
          <a:bodyPr lIns="0" tIns="0" rIns="0" bIns="0" rtlCol="0" anchor="ctr"/>
          <a:lstStyle/>
          <a:p>
            <a:pPr algn="ctr"/>
            <a:endParaRPr lang="pl-PL" sz="2001">
              <a:solidFill>
                <a:srgbClr val="FFFFFF"/>
              </a:solidFill>
              <a:effectLst>
                <a:outerShdw blurRad="38100" dist="38100" dir="2700000" algn="tl">
                  <a:srgbClr val="000000"/>
                </a:outerShdw>
              </a:effectLst>
              <a:latin typeface="Aleo" panose="020F0502020204030203" pitchFamily="34" charset="0"/>
              <a:cs typeface="Arial" panose="020B0604020202020204" pitchFamily="34" charset="0"/>
            </a:endParaRPr>
          </a:p>
        </p:txBody>
      </p:sp>
      <p:sp>
        <p:nvSpPr>
          <p:cNvPr id="5" name="Picture Placeholder 4"/>
          <p:cNvSpPr>
            <a:spLocks noGrp="1"/>
          </p:cNvSpPr>
          <p:nvPr>
            <p:ph type="pic" sz="quarter" idx="10" hasCustomPrompt="1"/>
          </p:nvPr>
        </p:nvSpPr>
        <p:spPr>
          <a:xfrm>
            <a:off x="0" y="1"/>
            <a:ext cx="12192000" cy="6858000"/>
          </a:xfrm>
          <a:prstGeom prst="rect">
            <a:avLst/>
          </a:prstGeom>
          <a:noFill/>
        </p:spPr>
        <p:txBody>
          <a:bodyPr/>
          <a:lstStyle/>
          <a:p>
            <a:r>
              <a:rPr lang="en-US"/>
              <a:t> </a:t>
            </a:r>
          </a:p>
        </p:txBody>
      </p:sp>
      <p:sp>
        <p:nvSpPr>
          <p:cNvPr id="7" name="Text Placeholder 6"/>
          <p:cNvSpPr>
            <a:spLocks noGrp="1"/>
          </p:cNvSpPr>
          <p:nvPr>
            <p:ph type="body" sz="quarter" idx="11" hasCustomPrompt="1"/>
          </p:nvPr>
        </p:nvSpPr>
        <p:spPr>
          <a:xfrm>
            <a:off x="-6350" y="4819650"/>
            <a:ext cx="12198350" cy="1803401"/>
          </a:xfrm>
          <a:prstGeom prst="rect">
            <a:avLst/>
          </a:prstGeom>
          <a:solidFill>
            <a:srgbClr val="FFFFFF">
              <a:alpha val="89999"/>
            </a:srgbClr>
          </a:solidFill>
          <a:ln w="12700" cap="flat" cmpd="sng">
            <a:solidFill>
              <a:srgbClr val="FFFFFF"/>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lvl1pPr>
              <a:defRPr lang="en-US" sz="2001" dirty="0">
                <a:solidFill>
                  <a:srgbClr val="FFFFFF"/>
                </a:solidFill>
                <a:effectLst>
                  <a:outerShdw blurRad="38100" dist="38100" dir="2700000" algn="tl">
                    <a:srgbClr val="C0C0C0"/>
                  </a:outerShdw>
                </a:effectLst>
                <a:latin typeface="Lato" panose="020F0502020204030203" pitchFamily="34" charset="0"/>
                <a:ea typeface="Lato" panose="020F0502020204030203" pitchFamily="34" charset="0"/>
                <a:cs typeface="Arial" panose="020B0604020202020204" pitchFamily="34" charset="0"/>
                <a:sym typeface="Gill Sans" charset="0"/>
              </a:defRPr>
            </a:lvl1pPr>
          </a:lstStyle>
          <a:p>
            <a:pPr lvl="0" algn="ctr" defTabSz="292112"/>
            <a:r>
              <a:rPr lang="en-US"/>
              <a:t> </a:t>
            </a:r>
          </a:p>
        </p:txBody>
      </p:sp>
      <p:sp>
        <p:nvSpPr>
          <p:cNvPr id="11" name="Text Placeholder 10"/>
          <p:cNvSpPr>
            <a:spLocks noGrp="1"/>
          </p:cNvSpPr>
          <p:nvPr>
            <p:ph type="body" sz="quarter" idx="12" hasCustomPrompt="1"/>
          </p:nvPr>
        </p:nvSpPr>
        <p:spPr>
          <a:xfrm>
            <a:off x="1698625" y="5165702"/>
            <a:ext cx="8788400" cy="1016047"/>
          </a:xfrm>
          <a:prstGeom prst="rect">
            <a:avLst/>
          </a:prstGeom>
        </p:spPr>
        <p:txBody>
          <a:bodyPr wrap="square" anchor="ctr">
            <a:spAutoFit/>
          </a:bodyPr>
          <a:lstStyle>
            <a:lvl1pPr algn="ctr">
              <a:defRPr sz="2001" baseline="0"/>
            </a:lvl1pPr>
          </a:lstStyle>
          <a:p>
            <a:pPr lvl="0"/>
            <a:r>
              <a:rPr lang="en-US"/>
              <a:t> Describe your thoughts with Lorem ipsum dolor sit </a:t>
            </a:r>
            <a:r>
              <a:rPr lang="en-US" err="1"/>
              <a:t>amet</a:t>
            </a:r>
            <a:r>
              <a:rPr lang="en-US"/>
              <a:t>, as </a:t>
            </a:r>
            <a:r>
              <a:rPr lang="en-US" err="1"/>
              <a:t>consectetur</a:t>
            </a:r>
            <a:r>
              <a:rPr lang="en-US"/>
              <a:t> </a:t>
            </a:r>
            <a:r>
              <a:rPr lang="en-US" err="1"/>
              <a:t>adipiscing</a:t>
            </a:r>
            <a:r>
              <a:rPr lang="en-US"/>
              <a:t> </a:t>
            </a:r>
            <a:r>
              <a:rPr lang="en-US" err="1"/>
              <a:t>elit</a:t>
            </a:r>
            <a:r>
              <a:rPr lang="en-US"/>
              <a:t>. </a:t>
            </a:r>
            <a:r>
              <a:rPr lang="en-US" err="1"/>
              <a:t>Sed</a:t>
            </a:r>
            <a:r>
              <a:rPr lang="en-US"/>
              <a:t> dolor </a:t>
            </a:r>
            <a:r>
              <a:rPr lang="en-US" err="1"/>
              <a:t>odio</a:t>
            </a:r>
            <a:r>
              <a:rPr lang="en-US"/>
              <a:t>, </a:t>
            </a:r>
            <a:r>
              <a:rPr lang="en-US" err="1"/>
              <a:t>aliquet</a:t>
            </a:r>
            <a:r>
              <a:rPr lang="en-US"/>
              <a:t> </a:t>
            </a:r>
            <a:r>
              <a:rPr lang="en-US" err="1"/>
              <a:t>vel</a:t>
            </a:r>
            <a:r>
              <a:rPr lang="en-US"/>
              <a:t> </a:t>
            </a:r>
            <a:r>
              <a:rPr lang="en-US" err="1"/>
              <a:t>tincidunt</a:t>
            </a:r>
            <a:r>
              <a:rPr lang="en-US"/>
              <a:t> </a:t>
            </a:r>
            <a:r>
              <a:rPr lang="en-US" err="1"/>
              <a:t>eu</a:t>
            </a:r>
            <a:r>
              <a:rPr lang="en-US"/>
              <a:t>, </a:t>
            </a:r>
            <a:r>
              <a:rPr lang="en-US" err="1"/>
              <a:t>lobortis</a:t>
            </a:r>
            <a:r>
              <a:rPr lang="en-US"/>
              <a:t> at </a:t>
            </a:r>
            <a:r>
              <a:rPr lang="en-US" err="1"/>
              <a:t>justo</a:t>
            </a:r>
            <a:r>
              <a:rPr lang="en-US"/>
              <a:t>. </a:t>
            </a:r>
            <a:r>
              <a:rPr lang="en-US" err="1"/>
              <a:t>Sed</a:t>
            </a:r>
            <a:r>
              <a:rPr lang="en-US"/>
              <a:t> </a:t>
            </a:r>
            <a:r>
              <a:rPr lang="en-US" err="1"/>
              <a:t>tristique</a:t>
            </a:r>
            <a:r>
              <a:rPr lang="en-US"/>
              <a:t> dui </a:t>
            </a:r>
            <a:r>
              <a:rPr lang="en-US" err="1"/>
              <a:t>adipiscing</a:t>
            </a:r>
            <a:r>
              <a:rPr lang="en-US"/>
              <a:t> magna </a:t>
            </a:r>
            <a:r>
              <a:rPr lang="en-US" err="1"/>
              <a:t>interdum</a:t>
            </a:r>
            <a:r>
              <a:rPr lang="en-US"/>
              <a:t>, </a:t>
            </a:r>
            <a:r>
              <a:rPr lang="en-US" err="1"/>
              <a:t>sed</a:t>
            </a:r>
            <a:r>
              <a:rPr lang="en-US"/>
              <a:t> </a:t>
            </a:r>
            <a:r>
              <a:rPr lang="en-US" err="1"/>
              <a:t>molestie</a:t>
            </a:r>
            <a:r>
              <a:rPr lang="en-US"/>
              <a:t> </a:t>
            </a:r>
            <a:r>
              <a:rPr lang="en-US" err="1"/>
              <a:t>nunc</a:t>
            </a:r>
            <a:r>
              <a:rPr lang="en-US"/>
              <a:t> </a:t>
            </a:r>
            <a:r>
              <a:rPr lang="en-US" err="1"/>
              <a:t>vulputate</a:t>
            </a:r>
            <a:r>
              <a:rPr lang="en-US"/>
              <a:t>. </a:t>
            </a:r>
          </a:p>
        </p:txBody>
      </p:sp>
      <p:sp>
        <p:nvSpPr>
          <p:cNvPr id="3" name="Tytuł 7"/>
          <p:cNvSpPr>
            <a:spLocks noGrp="1"/>
          </p:cNvSpPr>
          <p:nvPr>
            <p:ph type="title" hasCustomPrompt="1"/>
          </p:nvPr>
        </p:nvSpPr>
        <p:spPr>
          <a:xfrm>
            <a:off x="659397" y="660213"/>
            <a:ext cx="4001416" cy="1015663"/>
          </a:xfrm>
          <a:prstGeom prst="rect">
            <a:avLst/>
          </a:prstGeom>
        </p:spPr>
        <p:txBody>
          <a:bodyPr wrap="none">
            <a:spAutoFit/>
          </a:bodyPr>
          <a:lstStyle>
            <a:lvl1pPr>
              <a:defRPr baseline="0">
                <a:solidFill>
                  <a:srgbClr val="FFFFFF"/>
                </a:solidFill>
              </a:defRPr>
            </a:lvl1pPr>
          </a:lstStyle>
          <a:p>
            <a:r>
              <a:rPr lang="en-US"/>
              <a:t>Put here your own</a:t>
            </a:r>
            <a:br>
              <a:rPr lang="en-US"/>
            </a:br>
            <a:r>
              <a:rPr lang="en-US"/>
              <a:t>picture background</a:t>
            </a:r>
          </a:p>
        </p:txBody>
      </p:sp>
      <p:sp>
        <p:nvSpPr>
          <p:cNvPr id="2" name="Footer Placeholder 1">
            <a:extLst>
              <a:ext uri="{FF2B5EF4-FFF2-40B4-BE49-F238E27FC236}">
                <a16:creationId xmlns:a16="http://schemas.microsoft.com/office/drawing/2014/main" id="{F9C0B998-991E-40F7-B7CF-A7F90284D939}"/>
              </a:ext>
            </a:extLst>
          </p:cNvPr>
          <p:cNvSpPr>
            <a:spLocks noGrp="1"/>
          </p:cNvSpPr>
          <p:nvPr>
            <p:ph type="ftr" sz="quarter" idx="13"/>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spTree>
    <p:extLst>
      <p:ext uri="{BB962C8B-B14F-4D97-AF65-F5344CB8AC3E}">
        <p14:creationId xmlns:p14="http://schemas.microsoft.com/office/powerpoint/2010/main" val="38618642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custom placeholder 4">
    <p:spTree>
      <p:nvGrpSpPr>
        <p:cNvPr id="1" name=""/>
        <p:cNvGrpSpPr/>
        <p:nvPr/>
      </p:nvGrpSpPr>
      <p:grpSpPr>
        <a:xfrm>
          <a:off x="0" y="0"/>
          <a:ext cx="0" cy="0"/>
          <a:chOff x="0" y="0"/>
          <a:chExt cx="0" cy="0"/>
        </a:xfrm>
      </p:grpSpPr>
      <p:sp>
        <p:nvSpPr>
          <p:cNvPr id="6" name="Rectangle 5"/>
          <p:cNvSpPr/>
          <p:nvPr userDrawn="1"/>
        </p:nvSpPr>
        <p:spPr bwMode="auto">
          <a:xfrm>
            <a:off x="6486525" y="1"/>
            <a:ext cx="5705475" cy="6858000"/>
          </a:xfrm>
          <a:prstGeom prst="rect">
            <a:avLst/>
          </a:prstGeom>
          <a:solidFill>
            <a:schemeClr val="tx1"/>
          </a:solidFill>
          <a:ln>
            <a:noFill/>
          </a:ln>
          <a:effectLst/>
        </p:spPr>
        <p:txBody>
          <a:bodyPr lIns="0" tIns="0" rIns="0" bIns="0" rtlCol="0" anchor="ctr"/>
          <a:lstStyle/>
          <a:p>
            <a:pPr algn="ctr"/>
            <a:endParaRPr lang="pl-PL" sz="2001">
              <a:solidFill>
                <a:srgbClr val="FFFFFF"/>
              </a:solidFill>
              <a:effectLst>
                <a:outerShdw blurRad="38100" dist="38100" dir="2700000" algn="tl">
                  <a:srgbClr val="000000"/>
                </a:outerShdw>
              </a:effectLst>
              <a:latin typeface="Aleo" panose="020F0502020204030203" pitchFamily="34" charset="0"/>
              <a:cs typeface="Arial" panose="020B0604020202020204" pitchFamily="34" charset="0"/>
            </a:endParaRPr>
          </a:p>
        </p:txBody>
      </p:sp>
      <p:sp>
        <p:nvSpPr>
          <p:cNvPr id="5" name="Picture Placeholder 4"/>
          <p:cNvSpPr>
            <a:spLocks noGrp="1"/>
          </p:cNvSpPr>
          <p:nvPr>
            <p:ph type="pic" sz="quarter" idx="10" hasCustomPrompt="1"/>
          </p:nvPr>
        </p:nvSpPr>
        <p:spPr>
          <a:xfrm>
            <a:off x="6097524" y="1"/>
            <a:ext cx="6094476" cy="6858000"/>
          </a:xfrm>
          <a:prstGeom prst="rect">
            <a:avLst/>
          </a:prstGeom>
          <a:noFill/>
        </p:spPr>
        <p:txBody>
          <a:bodyPr/>
          <a:lstStyle/>
          <a:p>
            <a:r>
              <a:rPr lang="en-US"/>
              <a:t> </a:t>
            </a:r>
          </a:p>
        </p:txBody>
      </p:sp>
      <p:sp>
        <p:nvSpPr>
          <p:cNvPr id="3" name="Tytuł 7"/>
          <p:cNvSpPr>
            <a:spLocks noGrp="1"/>
          </p:cNvSpPr>
          <p:nvPr>
            <p:ph type="title" hasCustomPrompt="1"/>
          </p:nvPr>
        </p:nvSpPr>
        <p:spPr>
          <a:xfrm>
            <a:off x="659397" y="660213"/>
            <a:ext cx="4001416" cy="1015663"/>
          </a:xfrm>
          <a:prstGeom prst="rect">
            <a:avLst/>
          </a:prstGeom>
        </p:spPr>
        <p:txBody>
          <a:bodyPr wrap="none">
            <a:spAutoFit/>
          </a:bodyPr>
          <a:lstStyle>
            <a:lvl1pPr>
              <a:defRPr baseline="0">
                <a:solidFill>
                  <a:schemeClr val="tx1"/>
                </a:solidFill>
              </a:defRPr>
            </a:lvl1pPr>
          </a:lstStyle>
          <a:p>
            <a:r>
              <a:rPr lang="en-US"/>
              <a:t>Put here your own</a:t>
            </a:r>
            <a:br>
              <a:rPr lang="en-US"/>
            </a:br>
            <a:r>
              <a:rPr lang="en-US"/>
              <a:t>picture background</a:t>
            </a:r>
          </a:p>
        </p:txBody>
      </p:sp>
      <p:sp>
        <p:nvSpPr>
          <p:cNvPr id="2" name="Footer Placeholder 1">
            <a:extLst>
              <a:ext uri="{FF2B5EF4-FFF2-40B4-BE49-F238E27FC236}">
                <a16:creationId xmlns:a16="http://schemas.microsoft.com/office/drawing/2014/main" id="{A3194DF7-F72E-4DA5-A8FC-0048366D7C3B}"/>
              </a:ext>
            </a:extLst>
          </p:cNvPr>
          <p:cNvSpPr>
            <a:spLocks noGrp="1"/>
          </p:cNvSpPr>
          <p:nvPr>
            <p:ph type="ftr" sz="quarter" idx="11"/>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spTree>
    <p:extLst>
      <p:ext uri="{BB962C8B-B14F-4D97-AF65-F5344CB8AC3E}">
        <p14:creationId xmlns:p14="http://schemas.microsoft.com/office/powerpoint/2010/main" val="2280749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custom placeholder 5">
    <p:spTree>
      <p:nvGrpSpPr>
        <p:cNvPr id="1" name=""/>
        <p:cNvGrpSpPr/>
        <p:nvPr/>
      </p:nvGrpSpPr>
      <p:grpSpPr>
        <a:xfrm>
          <a:off x="0" y="0"/>
          <a:ext cx="0" cy="0"/>
          <a:chOff x="0" y="0"/>
          <a:chExt cx="0" cy="0"/>
        </a:xfrm>
      </p:grpSpPr>
      <p:sp>
        <p:nvSpPr>
          <p:cNvPr id="4" name="Rectangle 3"/>
          <p:cNvSpPr/>
          <p:nvPr userDrawn="1"/>
        </p:nvSpPr>
        <p:spPr bwMode="auto">
          <a:xfrm>
            <a:off x="0" y="1"/>
            <a:ext cx="6094476" cy="6858000"/>
          </a:xfrm>
          <a:prstGeom prst="rect">
            <a:avLst/>
          </a:prstGeom>
          <a:solidFill>
            <a:schemeClr val="tx1"/>
          </a:solidFill>
          <a:ln>
            <a:noFill/>
          </a:ln>
          <a:effectLst/>
        </p:spPr>
        <p:txBody>
          <a:bodyPr lIns="0" tIns="0" rIns="0" bIns="0" rtlCol="0" anchor="ctr"/>
          <a:lstStyle/>
          <a:p>
            <a:pPr algn="ctr"/>
            <a:endParaRPr lang="pl-PL" sz="2001">
              <a:solidFill>
                <a:srgbClr val="FFFFFF"/>
              </a:solidFill>
              <a:effectLst>
                <a:outerShdw blurRad="38100" dist="38100" dir="2700000" algn="tl">
                  <a:srgbClr val="000000"/>
                </a:outerShdw>
              </a:effectLst>
              <a:latin typeface="Aleo" panose="020F0502020204030203" pitchFamily="34" charset="0"/>
              <a:cs typeface="Arial" panose="020B0604020202020204" pitchFamily="34" charset="0"/>
            </a:endParaRPr>
          </a:p>
        </p:txBody>
      </p:sp>
      <p:sp>
        <p:nvSpPr>
          <p:cNvPr id="3" name="Tytuł 7"/>
          <p:cNvSpPr>
            <a:spLocks noGrp="1"/>
          </p:cNvSpPr>
          <p:nvPr>
            <p:ph type="title" hasCustomPrompt="1"/>
          </p:nvPr>
        </p:nvSpPr>
        <p:spPr>
          <a:xfrm>
            <a:off x="659397" y="660213"/>
            <a:ext cx="4001416" cy="1015663"/>
          </a:xfrm>
          <a:prstGeom prst="rect">
            <a:avLst/>
          </a:prstGeom>
        </p:spPr>
        <p:txBody>
          <a:bodyPr wrap="none">
            <a:spAutoFit/>
          </a:bodyPr>
          <a:lstStyle>
            <a:lvl1pPr>
              <a:defRPr baseline="0">
                <a:solidFill>
                  <a:srgbClr val="FFFFFF"/>
                </a:solidFill>
              </a:defRPr>
            </a:lvl1pPr>
          </a:lstStyle>
          <a:p>
            <a:r>
              <a:rPr lang="en-US"/>
              <a:t>Put here your own</a:t>
            </a:r>
            <a:br>
              <a:rPr lang="en-US"/>
            </a:br>
            <a:r>
              <a:rPr lang="en-US"/>
              <a:t>picture background</a:t>
            </a:r>
          </a:p>
        </p:txBody>
      </p:sp>
      <p:sp>
        <p:nvSpPr>
          <p:cNvPr id="2" name="Footer Placeholder 1">
            <a:extLst>
              <a:ext uri="{FF2B5EF4-FFF2-40B4-BE49-F238E27FC236}">
                <a16:creationId xmlns:a16="http://schemas.microsoft.com/office/drawing/2014/main" id="{93B858C1-8C4C-440D-B3AD-803119FBE5EA}"/>
              </a:ext>
            </a:extLst>
          </p:cNvPr>
          <p:cNvSpPr>
            <a:spLocks noGrp="1"/>
          </p:cNvSpPr>
          <p:nvPr>
            <p:ph type="ftr" sz="quarter" idx="10"/>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6" name="Picture 5">
            <a:extLst>
              <a:ext uri="{FF2B5EF4-FFF2-40B4-BE49-F238E27FC236}">
                <a16:creationId xmlns:a16="http://schemas.microsoft.com/office/drawing/2014/main" id="{00E9899B-13A1-48B6-8E8E-A46136A9315A}"/>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12984488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le_slide">
    <p:spTree>
      <p:nvGrpSpPr>
        <p:cNvPr id="1" name=""/>
        <p:cNvGrpSpPr/>
        <p:nvPr/>
      </p:nvGrpSpPr>
      <p:grpSpPr>
        <a:xfrm>
          <a:off x="0" y="0"/>
          <a:ext cx="0" cy="0"/>
          <a:chOff x="0" y="0"/>
          <a:chExt cx="0" cy="0"/>
        </a:xfrm>
      </p:grpSpPr>
      <p:sp>
        <p:nvSpPr>
          <p:cNvPr id="6" name="Symbol zastępczy tekstu 3"/>
          <p:cNvSpPr>
            <a:spLocks noGrp="1"/>
          </p:cNvSpPr>
          <p:nvPr>
            <p:ph type="body" sz="quarter" idx="10" hasCustomPrompt="1"/>
          </p:nvPr>
        </p:nvSpPr>
        <p:spPr>
          <a:xfrm>
            <a:off x="814524" y="3573400"/>
            <a:ext cx="3948393" cy="540184"/>
          </a:xfrm>
          <a:prstGeom prst="rect">
            <a:avLst/>
          </a:prstGeom>
        </p:spPr>
        <p:txBody>
          <a:bodyPr>
            <a:noAutofit/>
          </a:bodyPr>
          <a:lstStyle>
            <a:lvl1pPr algn="l">
              <a:defRPr sz="2201" b="0" baseline="0">
                <a:solidFill>
                  <a:schemeClr val="tx1">
                    <a:alpha val="95000"/>
                  </a:schemeClr>
                </a:solidFill>
                <a:latin typeface="+mn-lt"/>
              </a:defRPr>
            </a:lvl1pPr>
            <a:lvl2pPr algn="ctr">
              <a:defRPr/>
            </a:lvl2pPr>
            <a:lvl3pPr algn="ctr">
              <a:defRPr/>
            </a:lvl3pPr>
            <a:lvl4pPr algn="ctr">
              <a:defRPr/>
            </a:lvl4pPr>
            <a:lvl5pPr algn="ctr">
              <a:defRPr/>
            </a:lvl5pPr>
          </a:lstStyle>
          <a:p>
            <a:pPr lvl="0"/>
            <a:r>
              <a:rPr lang="pl-PL"/>
              <a:t>Sample Subtitle</a:t>
            </a:r>
          </a:p>
        </p:txBody>
      </p:sp>
      <p:sp>
        <p:nvSpPr>
          <p:cNvPr id="9" name="Tytuł 8"/>
          <p:cNvSpPr>
            <a:spLocks noGrp="1"/>
          </p:cNvSpPr>
          <p:nvPr>
            <p:ph type="title" hasCustomPrompt="1"/>
          </p:nvPr>
        </p:nvSpPr>
        <p:spPr>
          <a:xfrm>
            <a:off x="1353052" y="2919376"/>
            <a:ext cx="2369559" cy="553998"/>
          </a:xfrm>
          <a:prstGeom prst="rect">
            <a:avLst/>
          </a:prstGeom>
        </p:spPr>
        <p:txBody>
          <a:bodyPr wrap="none">
            <a:spAutoFit/>
          </a:bodyPr>
          <a:lstStyle>
            <a:lvl1pPr algn="ctr">
              <a:defRPr b="0" baseline="0">
                <a:solidFill>
                  <a:schemeClr val="tx1">
                    <a:alpha val="95000"/>
                  </a:schemeClr>
                </a:solidFill>
                <a:latin typeface="Aleo bold" panose="020F0802020204030203" pitchFamily="34" charset="0"/>
              </a:defRPr>
            </a:lvl1pPr>
          </a:lstStyle>
          <a:p>
            <a:r>
              <a:rPr lang="pl-PL"/>
              <a:t>Sample Title</a:t>
            </a:r>
            <a:endParaRPr lang="en-US"/>
          </a:p>
        </p:txBody>
      </p:sp>
      <p:sp>
        <p:nvSpPr>
          <p:cNvPr id="8" name="AutoShape 1"/>
          <p:cNvSpPr>
            <a:spLocks/>
          </p:cNvSpPr>
          <p:nvPr userDrawn="1"/>
        </p:nvSpPr>
        <p:spPr bwMode="auto">
          <a:xfrm>
            <a:off x="4329906" y="0"/>
            <a:ext cx="7862094" cy="6900070"/>
          </a:xfrm>
          <a:custGeom>
            <a:avLst/>
            <a:gdLst>
              <a:gd name="T0" fmla="*/ 7862094 w 21600"/>
              <a:gd name="T1" fmla="*/ 6900069 h 21600"/>
              <a:gd name="T2" fmla="*/ 7862094 w 21600"/>
              <a:gd name="T3" fmla="*/ 6900069 h 21600"/>
              <a:gd name="T4" fmla="*/ 7862094 w 21600"/>
              <a:gd name="T5" fmla="*/ 6900069 h 21600"/>
              <a:gd name="T6" fmla="*/ 7862094 w 21600"/>
              <a:gd name="T7" fmla="*/ 6900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246" y="23"/>
                </a:moveTo>
                <a:lnTo>
                  <a:pt x="21530" y="0"/>
                </a:lnTo>
                <a:lnTo>
                  <a:pt x="21600" y="21600"/>
                </a:lnTo>
                <a:lnTo>
                  <a:pt x="0" y="21547"/>
                </a:lnTo>
                <a:lnTo>
                  <a:pt x="9246" y="23"/>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7" marR="0" lvl="0" indent="0" eaLnBrk="1" latinLnBrk="0">
              <a:lnSpc>
                <a:spcPct val="100000"/>
              </a:lnSpc>
              <a:buClrTx/>
              <a:buSzTx/>
              <a:buFontTx/>
              <a:buNone/>
              <a:tabLst/>
            </a:pPr>
            <a:endParaRPr kumimoji="0" lang="en-US" sz="2800" b="0" i="0" u="none" strike="noStrike" cap="none" normalizeH="0" baseline="0">
              <a:ln>
                <a:noFill/>
              </a:ln>
              <a:effectLst/>
              <a:latin typeface="+mj-lt"/>
              <a:cs typeface="Arial" panose="020B0604020202020204" pitchFamily="34" charset="0"/>
            </a:endParaRPr>
          </a:p>
        </p:txBody>
      </p:sp>
      <p:sp>
        <p:nvSpPr>
          <p:cNvPr id="2" name="Footer Placeholder 1">
            <a:extLst>
              <a:ext uri="{FF2B5EF4-FFF2-40B4-BE49-F238E27FC236}">
                <a16:creationId xmlns:a16="http://schemas.microsoft.com/office/drawing/2014/main" id="{48DE8848-785D-4E27-9EA3-87CDD201D825}"/>
              </a:ext>
            </a:extLst>
          </p:cNvPr>
          <p:cNvSpPr>
            <a:spLocks noGrp="1"/>
          </p:cNvSpPr>
          <p:nvPr>
            <p:ph type="ftr" sz="quarter" idx="11"/>
          </p:nvPr>
        </p:nvSpPr>
        <p:spPr/>
        <p:txBody>
          <a:body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pic>
        <p:nvPicPr>
          <p:cNvPr id="10" name="Picture 9">
            <a:extLst>
              <a:ext uri="{FF2B5EF4-FFF2-40B4-BE49-F238E27FC236}">
                <a16:creationId xmlns:a16="http://schemas.microsoft.com/office/drawing/2014/main" id="{5EFF1A92-71B1-4D62-A07C-2283CE0A6E02}"/>
              </a:ext>
            </a:extLst>
          </p:cNvPr>
          <p:cNvPicPr>
            <a:picLocks noChangeAspect="1"/>
          </p:cNvPicPr>
          <p:nvPr userDrawn="1"/>
        </p:nvPicPr>
        <p:blipFill>
          <a:blip r:embed="rId2"/>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41206405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361" y="548680"/>
            <a:ext cx="9505058" cy="720080"/>
          </a:xfrm>
          <a:prstGeom prst="rect">
            <a:avLst/>
          </a:prstGeom>
        </p:spPr>
        <p:txBody>
          <a:bodyPr/>
          <a:lstStyle>
            <a:lvl1pPr algn="l">
              <a:defRPr sz="3200" b="1">
                <a:solidFill>
                  <a:srgbClr val="165788"/>
                </a:solidFill>
              </a:defRPr>
            </a:lvl1pPr>
          </a:lstStyle>
          <a:p>
            <a:r>
              <a:rPr lang="en-US"/>
              <a:t>Title</a:t>
            </a:r>
            <a:endParaRPr lang="en-GB"/>
          </a:p>
        </p:txBody>
      </p:sp>
      <p:sp>
        <p:nvSpPr>
          <p:cNvPr id="7" name="Slide Number Placeholder 5"/>
          <p:cNvSpPr>
            <a:spLocks noGrp="1"/>
          </p:cNvSpPr>
          <p:nvPr>
            <p:ph type="sldNum" sz="quarter" idx="12"/>
          </p:nvPr>
        </p:nvSpPr>
        <p:spPr>
          <a:xfrm>
            <a:off x="47195" y="6448252"/>
            <a:ext cx="2844800" cy="365126"/>
          </a:xfrm>
          <a:prstGeom prst="rect">
            <a:avLst/>
          </a:prstGeom>
        </p:spPr>
        <p:txBody>
          <a:bodyPr/>
          <a:lstStyle>
            <a:lvl1pPr>
              <a:defRPr>
                <a:solidFill>
                  <a:srgbClr val="165788"/>
                </a:solidFill>
              </a:defRPr>
            </a:lvl1pPr>
          </a:lstStyle>
          <a:p>
            <a:fld id="{4EC8230E-FAB9-431B-8296-5072EDB68F86}" type="slidenum">
              <a:rPr lang="en-GB" smtClean="0"/>
              <a:pPr/>
              <a:t>‹#›</a:t>
            </a:fld>
            <a:endParaRPr lang="en-GB"/>
          </a:p>
        </p:txBody>
      </p:sp>
      <p:sp>
        <p:nvSpPr>
          <p:cNvPr id="9" name="Text Placeholder 8"/>
          <p:cNvSpPr>
            <a:spLocks noGrp="1"/>
          </p:cNvSpPr>
          <p:nvPr>
            <p:ph type="body" sz="quarter" idx="13"/>
          </p:nvPr>
        </p:nvSpPr>
        <p:spPr>
          <a:xfrm>
            <a:off x="334438" y="1340770"/>
            <a:ext cx="9505951" cy="2952751"/>
          </a:xfrm>
          <a:prstGeom prst="rect">
            <a:avLst/>
          </a:prstGeom>
        </p:spPr>
        <p:txBody>
          <a:bodyPr/>
          <a:lstStyle>
            <a:lvl1pPr>
              <a:defRPr sz="2400">
                <a:solidFill>
                  <a:srgbClr val="5C7F92"/>
                </a:solidFill>
              </a:defRPr>
            </a:lvl1pPr>
            <a:lvl2pPr>
              <a:defRPr sz="2134">
                <a:solidFill>
                  <a:srgbClr val="5C7F92"/>
                </a:solidFill>
              </a:defRPr>
            </a:lvl2pPr>
            <a:lvl3pPr>
              <a:defRPr sz="1867">
                <a:solidFill>
                  <a:srgbClr val="5C7F92"/>
                </a:solidFill>
              </a:defRPr>
            </a:lvl3pPr>
            <a:lvl4pPr>
              <a:defRPr sz="1600">
                <a:solidFill>
                  <a:srgbClr val="5C7F92"/>
                </a:solidFill>
              </a:defRPr>
            </a:lvl4pPr>
            <a:lvl5pPr>
              <a:defRPr sz="1600">
                <a:solidFill>
                  <a:srgbClr val="5C7F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8191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title middle">
    <p:spTree>
      <p:nvGrpSpPr>
        <p:cNvPr id="1" name=""/>
        <p:cNvGrpSpPr/>
        <p:nvPr/>
      </p:nvGrpSpPr>
      <p:grpSpPr>
        <a:xfrm>
          <a:off x="0" y="0"/>
          <a:ext cx="0" cy="0"/>
          <a:chOff x="0" y="0"/>
          <a:chExt cx="0" cy="0"/>
        </a:xfrm>
      </p:grpSpPr>
      <p:sp>
        <p:nvSpPr>
          <p:cNvPr id="5" name="Freeform 4"/>
          <p:cNvSpPr>
            <a:spLocks/>
          </p:cNvSpPr>
          <p:nvPr userDrawn="1"/>
        </p:nvSpPr>
        <p:spPr bwMode="auto">
          <a:xfrm>
            <a:off x="4371258" y="-7132"/>
            <a:ext cx="7820742" cy="6865132"/>
          </a:xfrm>
          <a:custGeom>
            <a:avLst/>
            <a:gdLst>
              <a:gd name="connsiteX0" fmla="*/ 15641484 w 15641484"/>
              <a:gd name="connsiteY0" fmla="*/ 0 h 13730264"/>
              <a:gd name="connsiteX1" fmla="*/ 15641484 w 15641484"/>
              <a:gd name="connsiteY1" fmla="*/ 13730264 h 13730264"/>
              <a:gd name="connsiteX2" fmla="*/ 0 w 15641484"/>
              <a:gd name="connsiteY2" fmla="*/ 13730264 h 13730264"/>
              <a:gd name="connsiteX3" fmla="*/ 6713211 w 15641484"/>
              <a:gd name="connsiteY3" fmla="*/ 14671 h 13730264"/>
            </a:gdLst>
            <a:ahLst/>
            <a:cxnLst>
              <a:cxn ang="0">
                <a:pos x="connsiteX0" y="connsiteY0"/>
              </a:cxn>
              <a:cxn ang="0">
                <a:pos x="connsiteX1" y="connsiteY1"/>
              </a:cxn>
              <a:cxn ang="0">
                <a:pos x="connsiteX2" y="connsiteY2"/>
              </a:cxn>
              <a:cxn ang="0">
                <a:pos x="connsiteX3" y="connsiteY3"/>
              </a:cxn>
            </a:cxnLst>
            <a:rect l="l" t="t" r="r" b="b"/>
            <a:pathLst>
              <a:path w="15641484" h="13730264">
                <a:moveTo>
                  <a:pt x="15641484" y="0"/>
                </a:moveTo>
                <a:lnTo>
                  <a:pt x="15641484" y="13730264"/>
                </a:lnTo>
                <a:lnTo>
                  <a:pt x="0" y="13730264"/>
                </a:lnTo>
                <a:lnTo>
                  <a:pt x="6713211" y="14671"/>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0" marR="0" lvl="0" indent="0" eaLnBrk="1" latinLnBrk="0">
              <a:lnSpc>
                <a:spcPct val="100000"/>
              </a:lnSpc>
              <a:buClrTx/>
              <a:buSzTx/>
              <a:buFontTx/>
              <a:buNone/>
              <a:tabLst/>
            </a:pPr>
            <a:endParaRPr kumimoji="0" lang="en-US" sz="1400" b="0" i="0" u="none" strike="noStrike" cap="none" normalizeH="0" baseline="0">
              <a:ln>
                <a:noFill/>
              </a:ln>
              <a:effectLst/>
              <a:latin typeface="+mj-lt"/>
              <a:cs typeface="Arial" panose="020B0604020202020204" pitchFamily="34" charset="0"/>
            </a:endParaRPr>
          </a:p>
        </p:txBody>
      </p:sp>
      <p:sp>
        <p:nvSpPr>
          <p:cNvPr id="8" name="Tytuł 7"/>
          <p:cNvSpPr>
            <a:spLocks noGrp="1"/>
          </p:cNvSpPr>
          <p:nvPr>
            <p:ph type="title" hasCustomPrompt="1"/>
          </p:nvPr>
        </p:nvSpPr>
        <p:spPr>
          <a:xfrm>
            <a:off x="3072291" y="3999805"/>
            <a:ext cx="6046204" cy="553998"/>
          </a:xfrm>
          <a:prstGeom prst="rect">
            <a:avLst/>
          </a:prstGeom>
        </p:spPr>
        <p:txBody>
          <a:bodyPr wrap="square">
            <a:spAutoFit/>
          </a:bodyPr>
          <a:lstStyle>
            <a:lvl1pPr algn="ctr">
              <a:defRPr baseline="0">
                <a:solidFill>
                  <a:schemeClr val="tx1"/>
                </a:solidFill>
              </a:defRPr>
            </a:lvl1pPr>
          </a:lstStyle>
          <a:p>
            <a:r>
              <a:rPr lang="pl-PL"/>
              <a:t>Timelines &amp; Planning</a:t>
            </a:r>
            <a:endParaRPr lang="en-US"/>
          </a:p>
        </p:txBody>
      </p:sp>
      <p:sp>
        <p:nvSpPr>
          <p:cNvPr id="12" name="Text Placeholder 11"/>
          <p:cNvSpPr>
            <a:spLocks noGrp="1"/>
          </p:cNvSpPr>
          <p:nvPr>
            <p:ph type="body" sz="quarter" idx="10" hasCustomPrompt="1"/>
          </p:nvPr>
        </p:nvSpPr>
        <p:spPr>
          <a:xfrm>
            <a:off x="4732503" y="4660974"/>
            <a:ext cx="2419350" cy="438150"/>
          </a:xfrm>
          <a:prstGeom prst="rect">
            <a:avLst/>
          </a:prstGeom>
        </p:spPr>
        <p:txBody>
          <a:bodyPr/>
          <a:lstStyle>
            <a:lvl1pPr marL="0" marR="0" indent="0" algn="ctr" defTabSz="228600" rtl="0" eaLnBrk="1" fontAlgn="base" latinLnBrk="0" hangingPunct="0">
              <a:lnSpc>
                <a:spcPct val="100000"/>
              </a:lnSpc>
              <a:spcBef>
                <a:spcPct val="0"/>
              </a:spcBef>
              <a:spcAft>
                <a:spcPct val="0"/>
              </a:spcAft>
              <a:buClrTx/>
              <a:buSzTx/>
              <a:buFontTx/>
              <a:buNone/>
              <a:tabLst/>
              <a:defRPr sz="2200">
                <a:solidFill>
                  <a:schemeClr val="tx1"/>
                </a:solidFill>
                <a:latin typeface="Lato Regular" panose="020F0502020204030203" pitchFamily="34" charset="0"/>
              </a:defRPr>
            </a:lvl1pPr>
          </a:lstStyle>
          <a:p>
            <a:pPr marL="0" marR="0" lvl="0" indent="0" algn="l" defTabSz="228600" rtl="0" eaLnBrk="1" fontAlgn="base" latinLnBrk="0" hangingPunct="0">
              <a:lnSpc>
                <a:spcPct val="100000"/>
              </a:lnSpc>
              <a:spcBef>
                <a:spcPct val="0"/>
              </a:spcBef>
              <a:spcAft>
                <a:spcPct val="0"/>
              </a:spcAft>
              <a:buClrTx/>
              <a:buSzTx/>
              <a:buFontTx/>
              <a:buNone/>
              <a:tabLst/>
              <a:defRPr/>
            </a:pPr>
            <a:r>
              <a:rPr lang="pl-PL" sz="2200" b="0">
                <a:latin typeface="Lato Regular" panose="020F0502020204030203" pitchFamily="34" charset="0"/>
              </a:rPr>
              <a:t>Pitch Deck Edition</a:t>
            </a:r>
            <a:endParaRPr lang="en-US" sz="2200" b="0">
              <a:latin typeface="Lato Regular" panose="020F0502020204030203" pitchFamily="34" charset="0"/>
            </a:endParaRPr>
          </a:p>
        </p:txBody>
      </p:sp>
    </p:spTree>
    <p:extLst>
      <p:ext uri="{BB962C8B-B14F-4D97-AF65-F5344CB8AC3E}">
        <p14:creationId xmlns:p14="http://schemas.microsoft.com/office/powerpoint/2010/main" val="2567070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cSld name="2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537101"/>
            <a:ext cx="2537874" cy="553998"/>
          </a:xfrm>
          <a:prstGeom prst="rect">
            <a:avLst/>
          </a:prstGeom>
        </p:spPr>
        <p:txBody>
          <a:bodyPr wrap="none">
            <a:spAutoFit/>
          </a:bodyPr>
          <a:lstStyle>
            <a:lvl1pPr>
              <a:defRPr>
                <a:solidFill>
                  <a:schemeClr val="tx1"/>
                </a:solidFill>
              </a:defRPr>
            </a:lvl1pPr>
          </a:lstStyle>
          <a:p>
            <a:r>
              <a:rPr lang="en-US"/>
              <a:t>Sample Title</a:t>
            </a:r>
          </a:p>
        </p:txBody>
      </p:sp>
    </p:spTree>
    <p:extLst>
      <p:ext uri="{BB962C8B-B14F-4D97-AF65-F5344CB8AC3E}">
        <p14:creationId xmlns:p14="http://schemas.microsoft.com/office/powerpoint/2010/main" val="35255736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1" name="Rectangle 10"/>
          <p:cNvSpPr/>
          <p:nvPr userDrawn="1"/>
        </p:nvSpPr>
        <p:spPr>
          <a:xfrm>
            <a:off x="8181474" y="6176211"/>
            <a:ext cx="4010526" cy="681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Title 1">
            <a:extLst>
              <a:ext uri="{FF2B5EF4-FFF2-40B4-BE49-F238E27FC236}">
                <a16:creationId xmlns:a16="http://schemas.microsoft.com/office/drawing/2014/main" id="{B4B38687-48E7-4488-BB10-BDE4F5A73622}"/>
              </a:ext>
            </a:extLst>
          </p:cNvPr>
          <p:cNvSpPr>
            <a:spLocks noGrp="1"/>
          </p:cNvSpPr>
          <p:nvPr>
            <p:ph type="title" hasCustomPrompt="1"/>
          </p:nvPr>
        </p:nvSpPr>
        <p:spPr>
          <a:xfrm>
            <a:off x="685800" y="2079300"/>
            <a:ext cx="5410200" cy="1929192"/>
          </a:xfrm>
        </p:spPr>
        <p:txBody>
          <a:bodyPr vert="horz" lIns="91440" tIns="0" rIns="91440" bIns="0" rtlCol="0" anchor="b" anchorCtr="0">
            <a:noAutofit/>
          </a:bodyPr>
          <a:lstStyle>
            <a:lvl1pPr>
              <a:defRPr lang="en-US" sz="4500" b="0" baseline="0" dirty="0">
                <a:solidFill>
                  <a:schemeClr val="accent6"/>
                </a:solidFill>
                <a:ea typeface="+mn-ea"/>
                <a:cs typeface="+mn-cs"/>
              </a:defRPr>
            </a:lvl1pPr>
          </a:lstStyle>
          <a:p>
            <a:pPr marL="0" lvl="0" indent="0">
              <a:lnSpc>
                <a:spcPct val="100000"/>
              </a:lnSpc>
              <a:spcBef>
                <a:spcPts val="0"/>
              </a:spcBef>
              <a:buFont typeface="Arial" panose="020B0604020202020204" pitchFamily="34" charset="0"/>
            </a:pPr>
            <a:r>
              <a:rPr lang="en-US"/>
              <a:t>TITLE HERE</a:t>
            </a:r>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685800" y="3548419"/>
            <a:ext cx="5410200" cy="2320569"/>
          </a:xfrm>
        </p:spPr>
        <p:txBody>
          <a:bodyPr>
            <a:normAutofit/>
          </a:bodyPr>
          <a:lstStyle>
            <a:lvl1pPr marL="0" indent="0">
              <a:buNone/>
              <a:defRPr sz="14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8"/>
          <p:cNvSpPr>
            <a:spLocks noGrp="1"/>
          </p:cNvSpPr>
          <p:nvPr>
            <p:ph type="pic" idx="1"/>
          </p:nvPr>
        </p:nvSpPr>
        <p:spPr>
          <a:xfrm>
            <a:off x="6243010" y="30973"/>
            <a:ext cx="5561457" cy="6827026"/>
          </a:xfrm>
          <a:custGeom>
            <a:avLst/>
            <a:gdLst>
              <a:gd name="connsiteX0" fmla="*/ 1316714 w 5561457"/>
              <a:gd name="connsiteY0" fmla="*/ 221 h 6827026"/>
              <a:gd name="connsiteX1" fmla="*/ 2355585 w 5561457"/>
              <a:gd name="connsiteY1" fmla="*/ 645084 h 6827026"/>
              <a:gd name="connsiteX2" fmla="*/ 5561457 w 5561457"/>
              <a:gd name="connsiteY2" fmla="*/ 6827026 h 6827026"/>
              <a:gd name="connsiteX3" fmla="*/ 2742931 w 5561457"/>
              <a:gd name="connsiteY3" fmla="*/ 6827026 h 6827026"/>
              <a:gd name="connsiteX4" fmla="*/ 134405 w 5561457"/>
              <a:gd name="connsiteY4" fmla="*/ 1796959 h 6827026"/>
              <a:gd name="connsiteX5" fmla="*/ 645084 w 5561457"/>
              <a:gd name="connsiteY5" fmla="*/ 186056 h 6827026"/>
              <a:gd name="connsiteX6" fmla="*/ 744682 w 5561457"/>
              <a:gd name="connsiteY6" fmla="*/ 134405 h 6827026"/>
              <a:gd name="connsiteX7" fmla="*/ 1316714 w 5561457"/>
              <a:gd name="connsiteY7" fmla="*/ 221 h 682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1457" h="6827026">
                <a:moveTo>
                  <a:pt x="1316714" y="221"/>
                </a:moveTo>
                <a:cubicBezTo>
                  <a:pt x="1740545" y="8371"/>
                  <a:pt x="2146710" y="242306"/>
                  <a:pt x="2355585" y="645084"/>
                </a:cubicBezTo>
                <a:lnTo>
                  <a:pt x="5561457" y="6827026"/>
                </a:lnTo>
                <a:lnTo>
                  <a:pt x="2742931" y="6827026"/>
                </a:lnTo>
                <a:lnTo>
                  <a:pt x="134405" y="1796959"/>
                </a:lnTo>
                <a:cubicBezTo>
                  <a:pt x="-169413" y="1211100"/>
                  <a:pt x="59225" y="489874"/>
                  <a:pt x="645084" y="186056"/>
                </a:cubicBezTo>
                <a:lnTo>
                  <a:pt x="744682" y="134405"/>
                </a:lnTo>
                <a:cubicBezTo>
                  <a:pt x="927763" y="39462"/>
                  <a:pt x="1124064" y="-3483"/>
                  <a:pt x="1316714" y="221"/>
                </a:cubicBez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12"/>
          <p:cNvSpPr>
            <a:spLocks noGrp="1"/>
          </p:cNvSpPr>
          <p:nvPr>
            <p:ph type="pic" sz="quarter" idx="10"/>
          </p:nvPr>
        </p:nvSpPr>
        <p:spPr>
          <a:xfrm>
            <a:off x="6543786" y="170155"/>
            <a:ext cx="5648215" cy="5415599"/>
          </a:xfrm>
          <a:custGeom>
            <a:avLst/>
            <a:gdLst>
              <a:gd name="connsiteX0" fmla="*/ 1200787 w 5648215"/>
              <a:gd name="connsiteY0" fmla="*/ 1221 h 5415599"/>
              <a:gd name="connsiteX1" fmla="*/ 1877212 w 5648215"/>
              <a:gd name="connsiteY1" fmla="*/ 175762 h 5415599"/>
              <a:gd name="connsiteX2" fmla="*/ 5648215 w 5648215"/>
              <a:gd name="connsiteY2" fmla="*/ 2482508 h 5415599"/>
              <a:gd name="connsiteX3" fmla="*/ 5648215 w 5648215"/>
              <a:gd name="connsiteY3" fmla="*/ 5415599 h 5415599"/>
              <a:gd name="connsiteX4" fmla="*/ 571572 w 5648215"/>
              <a:gd name="connsiteY4" fmla="*/ 2310185 h 5415599"/>
              <a:gd name="connsiteX5" fmla="*/ 175762 w 5648215"/>
              <a:gd name="connsiteY5" fmla="*/ 667280 h 5415599"/>
              <a:gd name="connsiteX6" fmla="*/ 234307 w 5648215"/>
              <a:gd name="connsiteY6" fmla="*/ 571572 h 5415599"/>
              <a:gd name="connsiteX7" fmla="*/ 1200787 w 5648215"/>
              <a:gd name="connsiteY7" fmla="*/ 1221 h 541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8215" h="5415599">
                <a:moveTo>
                  <a:pt x="1200787" y="1221"/>
                </a:moveTo>
                <a:cubicBezTo>
                  <a:pt x="1430712" y="-9172"/>
                  <a:pt x="1666096" y="46621"/>
                  <a:pt x="1877212" y="175762"/>
                </a:cubicBezTo>
                <a:lnTo>
                  <a:pt x="5648215" y="2482508"/>
                </a:lnTo>
                <a:lnTo>
                  <a:pt x="5648215" y="5415599"/>
                </a:lnTo>
                <a:lnTo>
                  <a:pt x="571572" y="2310185"/>
                </a:lnTo>
                <a:cubicBezTo>
                  <a:pt x="8596" y="1965809"/>
                  <a:pt x="-168614" y="1230256"/>
                  <a:pt x="175762" y="667280"/>
                </a:cubicBezTo>
                <a:lnTo>
                  <a:pt x="234307" y="571572"/>
                </a:lnTo>
                <a:cubicBezTo>
                  <a:pt x="449542" y="219712"/>
                  <a:pt x="817581" y="18542"/>
                  <a:pt x="1200787" y="1221"/>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918714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slide without logo">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2952000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Key Issues">
  <p:cSld name="Key Issues">
    <p:spTree>
      <p:nvGrpSpPr>
        <p:cNvPr id="1" name="Shape 29"/>
        <p:cNvGrpSpPr/>
        <p:nvPr/>
      </p:nvGrpSpPr>
      <p:grpSpPr>
        <a:xfrm>
          <a:off x="0" y="0"/>
          <a:ext cx="0" cy="0"/>
          <a:chOff x="0" y="0"/>
          <a:chExt cx="0" cy="0"/>
        </a:xfrm>
      </p:grpSpPr>
      <p:sp>
        <p:nvSpPr>
          <p:cNvPr id="30" name="Google Shape;30;p40"/>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0"/>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200"/>
              </a:spcBef>
              <a:spcAft>
                <a:spcPts val="0"/>
              </a:spcAft>
              <a:buClr>
                <a:schemeClr val="dk1"/>
              </a:buClr>
              <a:buSzPts val="2800"/>
              <a:buFont typeface="Arial Black"/>
              <a:buAutoNum type="arabicPeriod"/>
              <a:defRPr/>
            </a:lvl1pPr>
            <a:lvl2pPr marL="914400" lvl="1" indent="-381000" algn="l">
              <a:lnSpc>
                <a:spcPct val="90000"/>
              </a:lnSpc>
              <a:spcBef>
                <a:spcPts val="1200"/>
              </a:spcBef>
              <a:spcAft>
                <a:spcPts val="0"/>
              </a:spcAft>
              <a:buClr>
                <a:schemeClr val="dk1"/>
              </a:buClr>
              <a:buSzPts val="2400"/>
              <a:buChar char="–"/>
              <a:defRPr/>
            </a:lvl2pPr>
            <a:lvl3pPr marL="1371600" lvl="2" indent="-381000" algn="l">
              <a:lnSpc>
                <a:spcPct val="90000"/>
              </a:lnSpc>
              <a:spcBef>
                <a:spcPts val="1200"/>
              </a:spcBef>
              <a:spcAft>
                <a:spcPts val="0"/>
              </a:spcAft>
              <a:buClr>
                <a:schemeClr val="dk1"/>
              </a:buClr>
              <a:buSzPts val="2400"/>
              <a:buChar char="•"/>
              <a:defRPr/>
            </a:lvl3pPr>
            <a:lvl4pPr marL="1828800" lvl="3" indent="-381000" algn="l">
              <a:lnSpc>
                <a:spcPct val="90000"/>
              </a:lnSpc>
              <a:spcBef>
                <a:spcPts val="1200"/>
              </a:spcBef>
              <a:spcAft>
                <a:spcPts val="0"/>
              </a:spcAft>
              <a:buClr>
                <a:schemeClr val="dk1"/>
              </a:buClr>
              <a:buSzPts val="2400"/>
              <a:buChar char="–"/>
              <a:defRPr/>
            </a:lvl4pPr>
            <a:lvl5pPr marL="2286000" lvl="4" indent="-381000" algn="l">
              <a:lnSpc>
                <a:spcPct val="90000"/>
              </a:lnSpc>
              <a:spcBef>
                <a:spcPts val="1200"/>
              </a:spcBef>
              <a:spcAft>
                <a:spcPts val="0"/>
              </a:spcAft>
              <a:buClr>
                <a:schemeClr val="dk1"/>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34"/>
        <p:cNvGrpSpPr/>
        <p:nvPr/>
      </p:nvGrpSpPr>
      <p:grpSpPr>
        <a:xfrm>
          <a:off x="0" y="0"/>
          <a:ext cx="0" cy="0"/>
          <a:chOff x="0" y="0"/>
          <a:chExt cx="0" cy="0"/>
        </a:xfrm>
      </p:grpSpPr>
      <p:sp>
        <p:nvSpPr>
          <p:cNvPr id="35" name="Google Shape;35;p44"/>
          <p:cNvSpPr txBox="1">
            <a:spLocks noGrp="1"/>
          </p:cNvSpPr>
          <p:nvPr>
            <p:ph type="title"/>
          </p:nvPr>
        </p:nvSpPr>
        <p:spPr>
          <a:xfrm>
            <a:off x="457200" y="361950"/>
            <a:ext cx="11274552" cy="45123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Font typeface="Arial Black"/>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4"/>
          <p:cNvSpPr txBox="1">
            <a:spLocks noGrp="1"/>
          </p:cNvSpPr>
          <p:nvPr>
            <p:ph type="body" idx="1"/>
          </p:nvPr>
        </p:nvSpPr>
        <p:spPr>
          <a:xfrm>
            <a:off x="457200" y="1527048"/>
            <a:ext cx="5495544" cy="446227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body" idx="2"/>
          </p:nvPr>
        </p:nvSpPr>
        <p:spPr>
          <a:xfrm>
            <a:off x="6236208" y="1527048"/>
            <a:ext cx="5495544" cy="446227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8"/>
        <p:cNvGrpSpPr/>
        <p:nvPr/>
      </p:nvGrpSpPr>
      <p:grpSpPr>
        <a:xfrm>
          <a:off x="0" y="0"/>
          <a:ext cx="0" cy="0"/>
          <a:chOff x="0" y="0"/>
          <a:chExt cx="0" cy="0"/>
        </a:xfrm>
      </p:grpSpPr>
      <p:sp>
        <p:nvSpPr>
          <p:cNvPr id="39" name="Google Shape;39;p46"/>
          <p:cNvSpPr txBox="1">
            <a:spLocks noGrp="1"/>
          </p:cNvSpPr>
          <p:nvPr>
            <p:ph type="title"/>
          </p:nvPr>
        </p:nvSpPr>
        <p:spPr>
          <a:xfrm>
            <a:off x="457200" y="361950"/>
            <a:ext cx="11274552" cy="45123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Font typeface="Arial Black"/>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41" name="Google Shape;41;p47"/>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Font typeface="Arial Black"/>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7"/>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331470" algn="l">
              <a:lnSpc>
                <a:spcPct val="100000"/>
              </a:lnSpc>
              <a:spcBef>
                <a:spcPts val="0"/>
              </a:spcBef>
              <a:spcAft>
                <a:spcPts val="0"/>
              </a:spcAft>
              <a:buClr>
                <a:schemeClr val="dk1"/>
              </a:buClr>
              <a:buSzPts val="1620"/>
              <a:buChar char="▪"/>
              <a:defRPr/>
            </a:lvl1pPr>
            <a:lvl2pPr marL="914400" lvl="1" indent="-331469" algn="l">
              <a:lnSpc>
                <a:spcPct val="100000"/>
              </a:lnSpc>
              <a:spcBef>
                <a:spcPts val="1200"/>
              </a:spcBef>
              <a:spcAft>
                <a:spcPts val="0"/>
              </a:spcAft>
              <a:buClr>
                <a:schemeClr val="dk1"/>
              </a:buClr>
              <a:buSzPts val="1620"/>
              <a:buChar char="–"/>
              <a:defRPr/>
            </a:lvl2pPr>
            <a:lvl3pPr marL="1371600" lvl="2" indent="-331469" algn="l">
              <a:lnSpc>
                <a:spcPct val="100000"/>
              </a:lnSpc>
              <a:spcBef>
                <a:spcPts val="1200"/>
              </a:spcBef>
              <a:spcAft>
                <a:spcPts val="0"/>
              </a:spcAft>
              <a:buClr>
                <a:schemeClr val="dk1"/>
              </a:buClr>
              <a:buSzPts val="1620"/>
              <a:buChar char="▪"/>
              <a:defRPr/>
            </a:lvl3pPr>
            <a:lvl4pPr marL="1828800" lvl="3" indent="-331469" algn="l">
              <a:lnSpc>
                <a:spcPct val="100000"/>
              </a:lnSpc>
              <a:spcBef>
                <a:spcPts val="1200"/>
              </a:spcBef>
              <a:spcAft>
                <a:spcPts val="0"/>
              </a:spcAft>
              <a:buClr>
                <a:schemeClr val="dk1"/>
              </a:buClr>
              <a:buSzPts val="1620"/>
              <a:buChar char="–"/>
              <a:defRPr/>
            </a:lvl4pPr>
            <a:lvl5pPr marL="2286000" lvl="4" indent="-331470" algn="l">
              <a:lnSpc>
                <a:spcPct val="100000"/>
              </a:lnSpc>
              <a:spcBef>
                <a:spcPts val="1200"/>
              </a:spcBef>
              <a:spcAft>
                <a:spcPts val="0"/>
              </a:spcAft>
              <a:buClr>
                <a:schemeClr val="dk1"/>
              </a:buClr>
              <a:buSzPts val="162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Recommended Research">
  <p:cSld name="Recommended Research">
    <p:spTree>
      <p:nvGrpSpPr>
        <p:cNvPr id="1" name="Shape 43"/>
        <p:cNvGrpSpPr/>
        <p:nvPr/>
      </p:nvGrpSpPr>
      <p:grpSpPr>
        <a:xfrm>
          <a:off x="0" y="0"/>
          <a:ext cx="0" cy="0"/>
          <a:chOff x="0" y="0"/>
          <a:chExt cx="0" cy="0"/>
        </a:xfrm>
      </p:grpSpPr>
      <p:sp>
        <p:nvSpPr>
          <p:cNvPr id="44" name="Google Shape;44;p49"/>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9"/>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459740" algn="l">
              <a:lnSpc>
                <a:spcPct val="90000"/>
              </a:lnSpc>
              <a:spcBef>
                <a:spcPts val="1200"/>
              </a:spcBef>
              <a:spcAft>
                <a:spcPts val="0"/>
              </a:spcAft>
              <a:buClr>
                <a:schemeClr val="dk2"/>
              </a:buClr>
              <a:buSzPts val="3640"/>
              <a:buFont typeface="Arial"/>
              <a:buChar char="•"/>
              <a:defRPr/>
            </a:lvl1pPr>
            <a:lvl2pPr marL="914400" lvl="1" indent="-381000" algn="l">
              <a:lnSpc>
                <a:spcPct val="90000"/>
              </a:lnSpc>
              <a:spcBef>
                <a:spcPts val="1200"/>
              </a:spcBef>
              <a:spcAft>
                <a:spcPts val="0"/>
              </a:spcAft>
              <a:buClr>
                <a:schemeClr val="dk1"/>
              </a:buClr>
              <a:buSzPts val="2400"/>
              <a:buChar char="–"/>
              <a:defRPr/>
            </a:lvl2pPr>
            <a:lvl3pPr marL="1371600" lvl="2" indent="-381000" algn="l">
              <a:lnSpc>
                <a:spcPct val="90000"/>
              </a:lnSpc>
              <a:spcBef>
                <a:spcPts val="1200"/>
              </a:spcBef>
              <a:spcAft>
                <a:spcPts val="0"/>
              </a:spcAft>
              <a:buClr>
                <a:schemeClr val="dk1"/>
              </a:buClr>
              <a:buSzPts val="2400"/>
              <a:buChar char="•"/>
              <a:defRPr/>
            </a:lvl3pPr>
            <a:lvl4pPr marL="1828800" lvl="3" indent="-381000" algn="l">
              <a:lnSpc>
                <a:spcPct val="90000"/>
              </a:lnSpc>
              <a:spcBef>
                <a:spcPts val="1200"/>
              </a:spcBef>
              <a:spcAft>
                <a:spcPts val="0"/>
              </a:spcAft>
              <a:buClr>
                <a:schemeClr val="dk1"/>
              </a:buClr>
              <a:buSzPts val="2400"/>
              <a:buChar char="–"/>
              <a:defRPr/>
            </a:lvl4pPr>
            <a:lvl5pPr marL="2286000" lvl="4" indent="-381000" algn="l">
              <a:lnSpc>
                <a:spcPct val="90000"/>
              </a:lnSpc>
              <a:spcBef>
                <a:spcPts val="1200"/>
              </a:spcBef>
              <a:spcAft>
                <a:spcPts val="0"/>
              </a:spcAft>
              <a:buClr>
                <a:schemeClr val="dk1"/>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p:nvPr/>
        </p:nvSpPr>
        <p:spPr>
          <a:xfrm>
            <a:off x="457200" y="6230064"/>
            <a:ext cx="6229673" cy="123111"/>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n-US" sz="800">
                <a:solidFill>
                  <a:srgbClr val="6F7878"/>
                </a:solidFill>
                <a:latin typeface="Arial"/>
                <a:ea typeface="Arial"/>
                <a:cs typeface="Arial"/>
                <a:sym typeface="Arial"/>
              </a:rPr>
              <a:t>Access to Gartner research is subject to entitlement. For information, please contact your Gartner representative.</a:t>
            </a:r>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matchingName="SummitCode_Title Slide">
  <p:cSld name="SummitCode_Title Slide">
    <p:bg>
      <p:bgPr>
        <a:solidFill>
          <a:schemeClr val="dk2"/>
        </a:solidFill>
        <a:effectLst/>
      </p:bgPr>
    </p:bg>
    <p:spTree>
      <p:nvGrpSpPr>
        <p:cNvPr id="1" name="Shape 47"/>
        <p:cNvGrpSpPr/>
        <p:nvPr/>
      </p:nvGrpSpPr>
      <p:grpSpPr>
        <a:xfrm>
          <a:off x="0" y="0"/>
          <a:ext cx="0" cy="0"/>
          <a:chOff x="0" y="0"/>
          <a:chExt cx="0" cy="0"/>
        </a:xfrm>
      </p:grpSpPr>
      <p:pic>
        <p:nvPicPr>
          <p:cNvPr id="48" name="Google Shape;48;p50"/>
          <p:cNvPicPr preferRelativeResize="0"/>
          <p:nvPr/>
        </p:nvPicPr>
        <p:blipFill rotWithShape="1">
          <a:blip r:embed="rId2">
            <a:alphaModFix/>
          </a:blip>
          <a:srcRect/>
          <a:stretch/>
        </p:blipFill>
        <p:spPr>
          <a:xfrm>
            <a:off x="9688259" y="5975537"/>
            <a:ext cx="2053216" cy="468817"/>
          </a:xfrm>
          <a:prstGeom prst="rect">
            <a:avLst/>
          </a:prstGeom>
          <a:noFill/>
          <a:ln>
            <a:noFill/>
          </a:ln>
        </p:spPr>
      </p:pic>
      <p:sp>
        <p:nvSpPr>
          <p:cNvPr id="49" name="Google Shape;49;p50"/>
          <p:cNvSpPr txBox="1">
            <a:spLocks noGrp="1"/>
          </p:cNvSpPr>
          <p:nvPr>
            <p:ph type="subTitle" idx="1"/>
          </p:nvPr>
        </p:nvSpPr>
        <p:spPr>
          <a:xfrm>
            <a:off x="987462" y="4187546"/>
            <a:ext cx="7299287" cy="27699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1800"/>
              <a:buFont typeface="Times"/>
              <a:buNone/>
              <a:defRPr sz="1800">
                <a:solidFill>
                  <a:srgbClr val="FFFFFF"/>
                </a:solidFill>
                <a:latin typeface="Arial"/>
                <a:ea typeface="Arial"/>
                <a:cs typeface="Arial"/>
                <a:sym typeface="Arial"/>
              </a:defRPr>
            </a:lvl1pPr>
            <a:lvl2pPr lvl="1" algn="l">
              <a:lnSpc>
                <a:spcPct val="90000"/>
              </a:lnSpc>
              <a:spcBef>
                <a:spcPts val="1200"/>
              </a:spcBef>
              <a:spcAft>
                <a:spcPts val="0"/>
              </a:spcAft>
              <a:buClr>
                <a:schemeClr val="lt1"/>
              </a:buClr>
              <a:buSzPts val="1800"/>
              <a:buChar char="–"/>
              <a:defRPr/>
            </a:lvl2pPr>
            <a:lvl3pPr lvl="2" algn="l">
              <a:lnSpc>
                <a:spcPct val="90000"/>
              </a:lnSpc>
              <a:spcBef>
                <a:spcPts val="1200"/>
              </a:spcBef>
              <a:spcAft>
                <a:spcPts val="0"/>
              </a:spcAft>
              <a:buClr>
                <a:schemeClr val="lt1"/>
              </a:buClr>
              <a:buSzPts val="1800"/>
              <a:buChar char="•"/>
              <a:defRPr/>
            </a:lvl3pPr>
            <a:lvl4pPr lvl="3" algn="l">
              <a:lnSpc>
                <a:spcPct val="90000"/>
              </a:lnSpc>
              <a:spcBef>
                <a:spcPts val="1200"/>
              </a:spcBef>
              <a:spcAft>
                <a:spcPts val="0"/>
              </a:spcAft>
              <a:buClr>
                <a:schemeClr val="lt1"/>
              </a:buClr>
              <a:buSzPts val="1800"/>
              <a:buChar char="–"/>
              <a:defRPr/>
            </a:lvl4pPr>
            <a:lvl5pPr lvl="4" algn="l">
              <a:lnSpc>
                <a:spcPct val="90000"/>
              </a:lnSpc>
              <a:spcBef>
                <a:spcPts val="1200"/>
              </a:spcBef>
              <a:spcAft>
                <a:spcPts val="0"/>
              </a:spcAft>
              <a:buClr>
                <a:schemeClr val="lt1"/>
              </a:buClr>
              <a:buSzPts val="1800"/>
              <a:buChar char="•"/>
              <a:defRPr/>
            </a:lvl5pPr>
            <a:lvl6pPr lvl="5" algn="l">
              <a:lnSpc>
                <a:spcPct val="90000"/>
              </a:lnSpc>
              <a:spcBef>
                <a:spcPts val="500"/>
              </a:spcBef>
              <a:spcAft>
                <a:spcPts val="0"/>
              </a:spcAft>
              <a:buClr>
                <a:schemeClr val="lt1"/>
              </a:buClr>
              <a:buSzPts val="1800"/>
              <a:buChar char="•"/>
              <a:defRPr/>
            </a:lvl6pPr>
            <a:lvl7pPr lvl="6" algn="l">
              <a:lnSpc>
                <a:spcPct val="90000"/>
              </a:lnSpc>
              <a:spcBef>
                <a:spcPts val="5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sp>
        <p:nvSpPr>
          <p:cNvPr id="50" name="Google Shape;50;p50"/>
          <p:cNvSpPr txBox="1">
            <a:spLocks noGrp="1"/>
          </p:cNvSpPr>
          <p:nvPr>
            <p:ph type="ctrTitle"/>
          </p:nvPr>
        </p:nvSpPr>
        <p:spPr>
          <a:xfrm>
            <a:off x="987463" y="2070748"/>
            <a:ext cx="7299287" cy="1994392"/>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rgbClr val="FFFFFF"/>
              </a:buClr>
              <a:buSzPts val="3600"/>
              <a:buFont typeface="Arial Black"/>
              <a:buNone/>
              <a:defRPr sz="3600" b="0">
                <a:solidFill>
                  <a:srgbClr val="FFFFFF"/>
                </a:solidFill>
                <a:latin typeface="Arial Black"/>
                <a:ea typeface="Arial Black"/>
                <a:cs typeface="Arial Black"/>
                <a:sym typeface="Arial Black"/>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0"/>
          <p:cNvSpPr txBox="1">
            <a:spLocks noGrp="1"/>
          </p:cNvSpPr>
          <p:nvPr>
            <p:ph type="body" idx="2"/>
          </p:nvPr>
        </p:nvSpPr>
        <p:spPr>
          <a:xfrm>
            <a:off x="460256" y="348321"/>
            <a:ext cx="9172870" cy="2769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FFFFFF"/>
              </a:buClr>
              <a:buSzPts val="2000"/>
              <a:buFont typeface="Arial"/>
              <a:buNone/>
              <a:defRPr sz="2000" b="1">
                <a:solidFill>
                  <a:srgbClr val="FFFFFF"/>
                </a:solidFill>
                <a:latin typeface="Arial"/>
                <a:ea typeface="Arial"/>
                <a:cs typeface="Arial"/>
                <a:sym typeface="Arial"/>
              </a:defRPr>
            </a:lvl1pPr>
            <a:lvl2pPr marL="914400" lvl="1" indent="-228600" algn="l">
              <a:lnSpc>
                <a:spcPct val="90000"/>
              </a:lnSpc>
              <a:spcBef>
                <a:spcPts val="600"/>
              </a:spcBef>
              <a:spcAft>
                <a:spcPts val="0"/>
              </a:spcAft>
              <a:buClr>
                <a:schemeClr val="lt1"/>
              </a:buClr>
              <a:buSzPts val="1200"/>
              <a:buFont typeface="Arial"/>
              <a:buNone/>
              <a:defRPr sz="1200" b="1">
                <a:solidFill>
                  <a:schemeClr val="lt1"/>
                </a:solidFill>
                <a:latin typeface="Arial"/>
                <a:ea typeface="Arial"/>
                <a:cs typeface="Arial"/>
                <a:sym typeface="Arial"/>
              </a:defRPr>
            </a:lvl2pPr>
            <a:lvl3pPr marL="1371600" lvl="2" indent="-228600" algn="l">
              <a:lnSpc>
                <a:spcPct val="90000"/>
              </a:lnSpc>
              <a:spcBef>
                <a:spcPts val="1200"/>
              </a:spcBef>
              <a:spcAft>
                <a:spcPts val="0"/>
              </a:spcAft>
              <a:buClr>
                <a:schemeClr val="lt1"/>
              </a:buClr>
              <a:buSzPts val="2400"/>
              <a:buFont typeface="Arial"/>
              <a:buNone/>
              <a:defRPr/>
            </a:lvl3pPr>
            <a:lvl4pPr marL="1828800" lvl="3" indent="-228600" algn="l">
              <a:lnSpc>
                <a:spcPct val="90000"/>
              </a:lnSpc>
              <a:spcBef>
                <a:spcPts val="1200"/>
              </a:spcBef>
              <a:spcAft>
                <a:spcPts val="0"/>
              </a:spcAft>
              <a:buClr>
                <a:schemeClr val="lt1"/>
              </a:buClr>
              <a:buSzPts val="2400"/>
              <a:buFont typeface="Arial"/>
              <a:buNone/>
              <a:defRPr/>
            </a:lvl4pPr>
            <a:lvl5pPr marL="2286000" lvl="4" indent="-228600" algn="l">
              <a:lnSpc>
                <a:spcPct val="90000"/>
              </a:lnSpc>
              <a:spcBef>
                <a:spcPts val="1200"/>
              </a:spcBef>
              <a:spcAft>
                <a:spcPts val="0"/>
              </a:spcAft>
              <a:buClr>
                <a:schemeClr val="lt1"/>
              </a:buClr>
              <a:buSzPts val="2400"/>
              <a:buFont typeface="Arial"/>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2" name="Google Shape;52;p50"/>
          <p:cNvSpPr txBox="1">
            <a:spLocks noGrp="1"/>
          </p:cNvSpPr>
          <p:nvPr>
            <p:ph type="body" idx="3"/>
          </p:nvPr>
        </p:nvSpPr>
        <p:spPr>
          <a:xfrm>
            <a:off x="460255" y="686571"/>
            <a:ext cx="9172871" cy="1661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BDBDBD"/>
              </a:buClr>
              <a:buSzPts val="1200"/>
              <a:buFont typeface="Arial Black"/>
              <a:buNone/>
              <a:defRPr sz="1200" b="1">
                <a:solidFill>
                  <a:srgbClr val="BDBDBD"/>
                </a:solidFill>
                <a:latin typeface="Arial Black"/>
                <a:ea typeface="Arial Black"/>
                <a:cs typeface="Arial Black"/>
                <a:sym typeface="Arial Black"/>
              </a:defRPr>
            </a:lvl1pPr>
            <a:lvl2pPr marL="914400" lvl="1" indent="-228600" algn="l">
              <a:lnSpc>
                <a:spcPct val="90000"/>
              </a:lnSpc>
              <a:spcBef>
                <a:spcPts val="600"/>
              </a:spcBef>
              <a:spcAft>
                <a:spcPts val="0"/>
              </a:spcAft>
              <a:buClr>
                <a:srgbClr val="B2B2B2"/>
              </a:buClr>
              <a:buSzPts val="1200"/>
              <a:buFont typeface="Arial"/>
              <a:buNone/>
              <a:defRPr sz="1200" b="1">
                <a:solidFill>
                  <a:srgbClr val="B2B2B2"/>
                </a:solidFill>
                <a:latin typeface="Arial"/>
                <a:ea typeface="Arial"/>
                <a:cs typeface="Arial"/>
                <a:sym typeface="Arial"/>
              </a:defRPr>
            </a:lvl2pPr>
            <a:lvl3pPr marL="1371600" lvl="2" indent="-228600" algn="l">
              <a:lnSpc>
                <a:spcPct val="90000"/>
              </a:lnSpc>
              <a:spcBef>
                <a:spcPts val="1200"/>
              </a:spcBef>
              <a:spcAft>
                <a:spcPts val="0"/>
              </a:spcAft>
              <a:buClr>
                <a:schemeClr val="lt1"/>
              </a:buClr>
              <a:buSzPts val="2400"/>
              <a:buFont typeface="Arial"/>
              <a:buNone/>
              <a:defRPr/>
            </a:lvl3pPr>
            <a:lvl4pPr marL="1828800" lvl="3" indent="-228600" algn="l">
              <a:lnSpc>
                <a:spcPct val="90000"/>
              </a:lnSpc>
              <a:spcBef>
                <a:spcPts val="1200"/>
              </a:spcBef>
              <a:spcAft>
                <a:spcPts val="0"/>
              </a:spcAft>
              <a:buClr>
                <a:schemeClr val="lt1"/>
              </a:buClr>
              <a:buSzPts val="2400"/>
              <a:buFont typeface="Arial"/>
              <a:buNone/>
              <a:defRPr/>
            </a:lvl4pPr>
            <a:lvl5pPr marL="2286000" lvl="4" indent="-228600" algn="l">
              <a:lnSpc>
                <a:spcPct val="90000"/>
              </a:lnSpc>
              <a:spcBef>
                <a:spcPts val="1200"/>
              </a:spcBef>
              <a:spcAft>
                <a:spcPts val="0"/>
              </a:spcAft>
              <a:buClr>
                <a:schemeClr val="lt1"/>
              </a:buClr>
              <a:buSzPts val="2400"/>
              <a:buFont typeface="Arial"/>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3" name="Google Shape;53;p50"/>
          <p:cNvSpPr/>
          <p:nvPr/>
        </p:nvSpPr>
        <p:spPr>
          <a:xfrm>
            <a:off x="8535556" y="1620027"/>
            <a:ext cx="160433" cy="32918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p:txBody>
      </p:sp>
      <p:sp>
        <p:nvSpPr>
          <p:cNvPr id="54" name="Google Shape;54;p50"/>
          <p:cNvSpPr/>
          <p:nvPr/>
        </p:nvSpPr>
        <p:spPr>
          <a:xfrm>
            <a:off x="460256" y="1620027"/>
            <a:ext cx="160433" cy="32918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p:txBody>
      </p:sp>
      <p:sp>
        <p:nvSpPr>
          <p:cNvPr id="55" name="Google Shape;55;p50"/>
          <p:cNvSpPr txBox="1"/>
          <p:nvPr/>
        </p:nvSpPr>
        <p:spPr>
          <a:xfrm>
            <a:off x="460256" y="5820382"/>
            <a:ext cx="7755412" cy="646331"/>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en-US" sz="700">
                <a:solidFill>
                  <a:srgbClr val="BDBDBD"/>
                </a:solidFill>
                <a:latin typeface="Arial"/>
                <a:ea typeface="Arial"/>
                <a:cs typeface="Arial"/>
                <a:sym typeface="Arial"/>
              </a:rPr>
              <a:t>© 2023 Gartner, Inc. and/or its affiliates. All rights reserved. Gartner is a registered trademark of Gartner, Inc. and its affiliates. This publication may not be reproduced or distributed in any form without Gartner's prior written permission. It consists of the opinions of Gartner's research organization, which should not be construed as statements of fact. While the information contained in this publication has been obtained from sources believed to be reliable, Gartner disclaims all warranties as to the accuracy, completeness or adequacy of such information. Although Gartner research may address legal and financial issues, Gartner does not provide legal or investment advice and its research should not be construed or used as such. Your access and use of this publication are governed by </a:t>
            </a:r>
            <a:r>
              <a:rPr lang="en-US" sz="700" u="sng">
                <a:solidFill>
                  <a:srgbClr val="BDBDBD"/>
                </a:solidFill>
                <a:latin typeface="Arial"/>
                <a:ea typeface="Arial"/>
                <a:cs typeface="Arial"/>
                <a:sym typeface="Arial"/>
                <a:hlinkClick r:id="rId3">
                  <a:extLst>
                    <a:ext uri="{A12FA001-AC4F-418D-AE19-62706E023703}">
                      <ahyp:hlinkClr xmlns:ahyp="http://schemas.microsoft.com/office/drawing/2018/hyperlinkcolor" val="tx"/>
                    </a:ext>
                  </a:extLst>
                </a:hlinkClick>
              </a:rPr>
              <a:t>Gartner’s Usage Policy</a:t>
            </a:r>
            <a:r>
              <a:rPr lang="en-US" sz="700">
                <a:solidFill>
                  <a:srgbClr val="BDBDBD"/>
                </a:solidFill>
                <a:latin typeface="Arial"/>
                <a:ea typeface="Arial"/>
                <a:cs typeface="Arial"/>
                <a:sym typeface="Arial"/>
              </a:rPr>
              <a:t>. Gartner prides itself on its reputation for independence and objectivity. Its research is produced independently by its research organization without input or influence from any third party. For further information, see "</a:t>
            </a:r>
            <a:r>
              <a:rPr lang="en-US" sz="700" u="sng">
                <a:solidFill>
                  <a:srgbClr val="BDBDBD"/>
                </a:solidFill>
                <a:latin typeface="Arial"/>
                <a:ea typeface="Arial"/>
                <a:cs typeface="Arial"/>
                <a:sym typeface="Arial"/>
                <a:hlinkClick r:id="rId4">
                  <a:extLst>
                    <a:ext uri="{A12FA001-AC4F-418D-AE19-62706E023703}">
                      <ahyp:hlinkClr xmlns:ahyp="http://schemas.microsoft.com/office/drawing/2018/hyperlinkcolor" val="tx"/>
                    </a:ext>
                  </a:extLst>
                </a:hlinkClick>
              </a:rPr>
              <a:t>Guiding Principles on Independence and Objectivity</a:t>
            </a:r>
            <a:r>
              <a:rPr lang="en-US" sz="700">
                <a:solidFill>
                  <a:srgbClr val="BDBDBD"/>
                </a:solidFill>
                <a:latin typeface="Arial"/>
                <a:ea typeface="Arial"/>
                <a:cs typeface="Arial"/>
                <a:sym typeface="Arial"/>
              </a:rPr>
              <a:t>."</a:t>
            </a:r>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
        <p:cNvGrpSpPr/>
        <p:nvPr/>
      </p:nvGrpSpPr>
      <p:grpSpPr>
        <a:xfrm>
          <a:off x="0" y="0"/>
          <a:ext cx="0" cy="0"/>
          <a:chOff x="0" y="0"/>
          <a:chExt cx="0" cy="0"/>
        </a:xfrm>
      </p:grpSpPr>
      <p:sp>
        <p:nvSpPr>
          <p:cNvPr id="58" name="Google Shape;58;p52"/>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2"/>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200"/>
              </a:spcBef>
              <a:spcAft>
                <a:spcPts val="0"/>
              </a:spcAft>
              <a:buClr>
                <a:schemeClr val="dk1"/>
              </a:buClr>
              <a:buSzPts val="2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Key Issues - Grey">
  <p:cSld name="Key Issues - Grey">
    <p:spTree>
      <p:nvGrpSpPr>
        <p:cNvPr id="1" name="Shape 60"/>
        <p:cNvGrpSpPr/>
        <p:nvPr/>
      </p:nvGrpSpPr>
      <p:grpSpPr>
        <a:xfrm>
          <a:off x="0" y="0"/>
          <a:ext cx="0" cy="0"/>
          <a:chOff x="0" y="0"/>
          <a:chExt cx="0" cy="0"/>
        </a:xfrm>
      </p:grpSpPr>
      <p:sp>
        <p:nvSpPr>
          <p:cNvPr id="61" name="Google Shape;61;p53"/>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3"/>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200"/>
              </a:spcBef>
              <a:spcAft>
                <a:spcPts val="0"/>
              </a:spcAft>
              <a:buClr>
                <a:srgbClr val="979D9D"/>
              </a:buClr>
              <a:buSzPts val="2800"/>
              <a:buFont typeface="Arial Black"/>
              <a:buAutoNum type="arabicPeriod"/>
              <a:defRPr>
                <a:solidFill>
                  <a:srgbClr val="979D9D"/>
                </a:solidFill>
              </a:defRPr>
            </a:lvl1pPr>
            <a:lvl2pPr marL="914400" lvl="1" indent="-381000" algn="l">
              <a:lnSpc>
                <a:spcPct val="90000"/>
              </a:lnSpc>
              <a:spcBef>
                <a:spcPts val="1200"/>
              </a:spcBef>
              <a:spcAft>
                <a:spcPts val="0"/>
              </a:spcAft>
              <a:buClr>
                <a:srgbClr val="979D9D"/>
              </a:buClr>
              <a:buSzPts val="2400"/>
              <a:buChar char="–"/>
              <a:defRPr>
                <a:solidFill>
                  <a:srgbClr val="979D9D"/>
                </a:solidFill>
              </a:defRPr>
            </a:lvl2pPr>
            <a:lvl3pPr marL="1371600" lvl="2" indent="-381000" algn="l">
              <a:lnSpc>
                <a:spcPct val="90000"/>
              </a:lnSpc>
              <a:spcBef>
                <a:spcPts val="1200"/>
              </a:spcBef>
              <a:spcAft>
                <a:spcPts val="0"/>
              </a:spcAft>
              <a:buClr>
                <a:srgbClr val="979D9D"/>
              </a:buClr>
              <a:buSzPts val="2400"/>
              <a:buChar char="•"/>
              <a:defRPr>
                <a:solidFill>
                  <a:srgbClr val="979D9D"/>
                </a:solidFill>
              </a:defRPr>
            </a:lvl3pPr>
            <a:lvl4pPr marL="1828800" lvl="3" indent="-381000" algn="l">
              <a:lnSpc>
                <a:spcPct val="90000"/>
              </a:lnSpc>
              <a:spcBef>
                <a:spcPts val="1200"/>
              </a:spcBef>
              <a:spcAft>
                <a:spcPts val="0"/>
              </a:spcAft>
              <a:buClr>
                <a:srgbClr val="979D9D"/>
              </a:buClr>
              <a:buSzPts val="2400"/>
              <a:buChar char="–"/>
              <a:defRPr>
                <a:solidFill>
                  <a:srgbClr val="979D9D"/>
                </a:solidFill>
              </a:defRPr>
            </a:lvl4pPr>
            <a:lvl5pPr marL="2286000" lvl="4" indent="-381000" algn="l">
              <a:lnSpc>
                <a:spcPct val="90000"/>
              </a:lnSpc>
              <a:spcBef>
                <a:spcPts val="1200"/>
              </a:spcBef>
              <a:spcAft>
                <a:spcPts val="0"/>
              </a:spcAft>
              <a:buClr>
                <a:srgbClr val="979D9D"/>
              </a:buClr>
              <a:buSzPts val="2400"/>
              <a:buChar char="•"/>
              <a:defRPr>
                <a:solidFill>
                  <a:srgbClr val="979D9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4_Banner and 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7EC34A90-A5FD-4582-BE13-A0EEF3246495}"/>
              </a:ext>
            </a:extLst>
          </p:cNvPr>
          <p:cNvSpPr>
            <a:spLocks noGrp="1"/>
          </p:cNvSpPr>
          <p:nvPr>
            <p:ph type="title" hasCustomPrompt="1"/>
          </p:nvPr>
        </p:nvSpPr>
        <p:spPr>
          <a:xfrm>
            <a:off x="0" y="0"/>
            <a:ext cx="5371139"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667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wo column graphics right">
  <p:cSld name="Two column graphics right">
    <p:spTree>
      <p:nvGrpSpPr>
        <p:cNvPr id="1" name="Shape 63"/>
        <p:cNvGrpSpPr/>
        <p:nvPr/>
      </p:nvGrpSpPr>
      <p:grpSpPr>
        <a:xfrm>
          <a:off x="0" y="0"/>
          <a:ext cx="0" cy="0"/>
          <a:chOff x="0" y="0"/>
          <a:chExt cx="0" cy="0"/>
        </a:xfrm>
      </p:grpSpPr>
      <p:sp>
        <p:nvSpPr>
          <p:cNvPr id="64" name="Google Shape;64;p54"/>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54"/>
          <p:cNvSpPr txBox="1">
            <a:spLocks noGrp="1"/>
          </p:cNvSpPr>
          <p:nvPr>
            <p:ph type="body" idx="1"/>
          </p:nvPr>
        </p:nvSpPr>
        <p:spPr>
          <a:xfrm>
            <a:off x="457200" y="1527175"/>
            <a:ext cx="5499100" cy="446087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66"/>
        <p:cNvGrpSpPr/>
        <p:nvPr/>
      </p:nvGrpSpPr>
      <p:grpSpPr>
        <a:xfrm>
          <a:off x="0" y="0"/>
          <a:ext cx="0" cy="0"/>
          <a:chOff x="0" y="0"/>
          <a:chExt cx="0" cy="0"/>
        </a:xfrm>
      </p:grpSpPr>
      <p:sp>
        <p:nvSpPr>
          <p:cNvPr id="67" name="Google Shape;67;p55"/>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5"/>
          <p:cNvSpPr txBox="1">
            <a:spLocks noGrp="1"/>
          </p:cNvSpPr>
          <p:nvPr>
            <p:ph type="body" idx="1"/>
          </p:nvPr>
        </p:nvSpPr>
        <p:spPr>
          <a:xfrm>
            <a:off x="457200" y="1527175"/>
            <a:ext cx="5499100" cy="446087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5"/>
          <p:cNvSpPr txBox="1">
            <a:spLocks noGrp="1"/>
          </p:cNvSpPr>
          <p:nvPr>
            <p:ph type="body" idx="2"/>
          </p:nvPr>
        </p:nvSpPr>
        <p:spPr>
          <a:xfrm>
            <a:off x="6234113" y="1527175"/>
            <a:ext cx="5499100" cy="4460875"/>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200"/>
              </a:spcBef>
              <a:spcAft>
                <a:spcPts val="0"/>
              </a:spcAft>
              <a:buClr>
                <a:schemeClr val="dk1"/>
              </a:buClr>
              <a:buSzPts val="2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SPA Band">
  <p:cSld name="SPA Band">
    <p:spTree>
      <p:nvGrpSpPr>
        <p:cNvPr id="1" name="Shape 70"/>
        <p:cNvGrpSpPr/>
        <p:nvPr/>
      </p:nvGrpSpPr>
      <p:grpSpPr>
        <a:xfrm>
          <a:off x="0" y="0"/>
          <a:ext cx="0" cy="0"/>
          <a:chOff x="0" y="0"/>
          <a:chExt cx="0" cy="0"/>
        </a:xfrm>
      </p:grpSpPr>
      <p:sp>
        <p:nvSpPr>
          <p:cNvPr id="71" name="Google Shape;71;p56"/>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6"/>
          <p:cNvSpPr txBox="1">
            <a:spLocks noGrp="1"/>
          </p:cNvSpPr>
          <p:nvPr>
            <p:ph type="body" idx="1"/>
          </p:nvPr>
        </p:nvSpPr>
        <p:spPr>
          <a:xfrm>
            <a:off x="457201" y="2193290"/>
            <a:ext cx="5499100" cy="3794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2400"/>
              <a:buNone/>
              <a:defRPr sz="2400" b="1"/>
            </a:lvl1pPr>
            <a:lvl2pPr marL="914400" lvl="1" indent="-381000" algn="l">
              <a:lnSpc>
                <a:spcPct val="90000"/>
              </a:lnSpc>
              <a:spcBef>
                <a:spcPts val="1200"/>
              </a:spcBef>
              <a:spcAft>
                <a:spcPts val="0"/>
              </a:spcAft>
              <a:buClr>
                <a:schemeClr val="dk1"/>
              </a:buClr>
              <a:buSzPts val="2400"/>
              <a:buFont typeface="Arial"/>
              <a:buChar char="•"/>
              <a:defRPr sz="2400"/>
            </a:lvl2pPr>
            <a:lvl3pPr marL="1371600" lvl="2" indent="-381000" algn="l">
              <a:lnSpc>
                <a:spcPct val="90000"/>
              </a:lnSpc>
              <a:spcBef>
                <a:spcPts val="1200"/>
              </a:spcBef>
              <a:spcAft>
                <a:spcPts val="0"/>
              </a:spcAft>
              <a:buClr>
                <a:schemeClr val="dk1"/>
              </a:buClr>
              <a:buSzPts val="2400"/>
              <a:buFont typeface="Arial"/>
              <a:buChar char="–"/>
              <a:defRPr sz="2400"/>
            </a:lvl3pPr>
            <a:lvl4pPr marL="1828800" lvl="3" indent="-381000" algn="l">
              <a:lnSpc>
                <a:spcPct val="90000"/>
              </a:lnSpc>
              <a:spcBef>
                <a:spcPts val="1200"/>
              </a:spcBef>
              <a:spcAft>
                <a:spcPts val="0"/>
              </a:spcAft>
              <a:buClr>
                <a:schemeClr val="dk1"/>
              </a:buClr>
              <a:buSzPts val="2400"/>
              <a:buFont typeface="Arial"/>
              <a:buChar char="•"/>
              <a:defRPr sz="2400"/>
            </a:lvl4pPr>
            <a:lvl5pPr marL="2286000" lvl="4" indent="-381000" algn="l">
              <a:lnSpc>
                <a:spcPct val="90000"/>
              </a:lnSpc>
              <a:spcBef>
                <a:spcPts val="1200"/>
              </a:spcBef>
              <a:spcAft>
                <a:spcPts val="0"/>
              </a:spcAft>
              <a:buClr>
                <a:schemeClr val="dk1"/>
              </a:buClr>
              <a:buSzPts val="2400"/>
              <a:buFont typeface="Arial"/>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56"/>
          <p:cNvSpPr txBox="1">
            <a:spLocks noGrp="1"/>
          </p:cNvSpPr>
          <p:nvPr>
            <p:ph type="body" idx="2"/>
          </p:nvPr>
        </p:nvSpPr>
        <p:spPr>
          <a:xfrm>
            <a:off x="457200" y="976313"/>
            <a:ext cx="11276013" cy="1047750"/>
          </a:xfrm>
          <a:prstGeom prst="rect">
            <a:avLst/>
          </a:prstGeom>
          <a:solidFill>
            <a:srgbClr val="002856"/>
          </a:solidFill>
          <a:ln>
            <a:noFill/>
          </a:ln>
        </p:spPr>
        <p:txBody>
          <a:bodyPr spcFirstLastPara="1" wrap="square" lIns="137150" tIns="0" rIns="91425" bIns="0" anchor="ctr" anchorCtr="0">
            <a:noAutofit/>
          </a:bodyPr>
          <a:lstStyle>
            <a:lvl1pPr marL="457200" lvl="0" indent="-228600" algn="l">
              <a:lnSpc>
                <a:spcPct val="90000"/>
              </a:lnSpc>
              <a:spcBef>
                <a:spcPts val="600"/>
              </a:spcBef>
              <a:spcAft>
                <a:spcPts val="0"/>
              </a:spcAft>
              <a:buClr>
                <a:srgbClr val="FFFFFF"/>
              </a:buClr>
              <a:buSzPts val="2400"/>
              <a:buNone/>
              <a:defRPr sz="2400">
                <a:solidFill>
                  <a:srgbClr val="FFFFFF"/>
                </a:solidFill>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56"/>
          <p:cNvSpPr txBox="1">
            <a:spLocks noGrp="1"/>
          </p:cNvSpPr>
          <p:nvPr>
            <p:ph type="body" idx="3"/>
          </p:nvPr>
        </p:nvSpPr>
        <p:spPr>
          <a:xfrm>
            <a:off x="6234113" y="2193290"/>
            <a:ext cx="5499100" cy="3794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2400"/>
              <a:buNone/>
              <a:defRPr sz="2400" b="1"/>
            </a:lvl1pPr>
            <a:lvl2pPr marL="914400" lvl="1" indent="-381000" algn="l">
              <a:lnSpc>
                <a:spcPct val="90000"/>
              </a:lnSpc>
              <a:spcBef>
                <a:spcPts val="1200"/>
              </a:spcBef>
              <a:spcAft>
                <a:spcPts val="0"/>
              </a:spcAft>
              <a:buClr>
                <a:schemeClr val="dk1"/>
              </a:buClr>
              <a:buSzPts val="2400"/>
              <a:buFont typeface="Arial"/>
              <a:buChar char="•"/>
              <a:defRPr sz="2400"/>
            </a:lvl2pPr>
            <a:lvl3pPr marL="1371600" lvl="2" indent="-381000" algn="l">
              <a:lnSpc>
                <a:spcPct val="90000"/>
              </a:lnSpc>
              <a:spcBef>
                <a:spcPts val="1200"/>
              </a:spcBef>
              <a:spcAft>
                <a:spcPts val="0"/>
              </a:spcAft>
              <a:buClr>
                <a:schemeClr val="dk1"/>
              </a:buClr>
              <a:buSzPts val="2400"/>
              <a:buFont typeface="Arial"/>
              <a:buChar char="–"/>
              <a:defRPr sz="2400"/>
            </a:lvl3pPr>
            <a:lvl4pPr marL="1828800" lvl="3" indent="-381000" algn="l">
              <a:lnSpc>
                <a:spcPct val="90000"/>
              </a:lnSpc>
              <a:spcBef>
                <a:spcPts val="1200"/>
              </a:spcBef>
              <a:spcAft>
                <a:spcPts val="0"/>
              </a:spcAft>
              <a:buClr>
                <a:schemeClr val="dk1"/>
              </a:buClr>
              <a:buSzPts val="2400"/>
              <a:buFont typeface="Arial"/>
              <a:buChar char="•"/>
              <a:defRPr sz="2400"/>
            </a:lvl4pPr>
            <a:lvl5pPr marL="2286000" lvl="4" indent="-381000" algn="l">
              <a:lnSpc>
                <a:spcPct val="90000"/>
              </a:lnSpc>
              <a:spcBef>
                <a:spcPts val="1200"/>
              </a:spcBef>
              <a:spcAft>
                <a:spcPts val="0"/>
              </a:spcAft>
              <a:buClr>
                <a:schemeClr val="dk1"/>
              </a:buClr>
              <a:buSzPts val="2400"/>
              <a:buFont typeface="Arial"/>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Recommendations">
  <p:cSld name="Recommendations">
    <p:spTree>
      <p:nvGrpSpPr>
        <p:cNvPr id="1" name="Shape 75"/>
        <p:cNvGrpSpPr/>
        <p:nvPr/>
      </p:nvGrpSpPr>
      <p:grpSpPr>
        <a:xfrm>
          <a:off x="0" y="0"/>
          <a:ext cx="0" cy="0"/>
          <a:chOff x="0" y="0"/>
          <a:chExt cx="0" cy="0"/>
        </a:xfrm>
      </p:grpSpPr>
      <p:sp>
        <p:nvSpPr>
          <p:cNvPr id="76" name="Google Shape;76;p57"/>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7"/>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lvl="0" indent="-459740" algn="l">
              <a:lnSpc>
                <a:spcPct val="90000"/>
              </a:lnSpc>
              <a:spcBef>
                <a:spcPts val="1200"/>
              </a:spcBef>
              <a:spcAft>
                <a:spcPts val="0"/>
              </a:spcAft>
              <a:buClr>
                <a:schemeClr val="dk1"/>
              </a:buClr>
              <a:buSzPts val="3640"/>
              <a:buFont typeface="Arial"/>
              <a:buChar char="•"/>
              <a:defRPr/>
            </a:lvl1pPr>
            <a:lvl2pPr marL="914400" lvl="1" indent="-381000" algn="l">
              <a:lnSpc>
                <a:spcPct val="90000"/>
              </a:lnSpc>
              <a:spcBef>
                <a:spcPts val="1200"/>
              </a:spcBef>
              <a:spcAft>
                <a:spcPts val="0"/>
              </a:spcAft>
              <a:buClr>
                <a:schemeClr val="dk1"/>
              </a:buClr>
              <a:buSzPts val="2400"/>
              <a:buChar char="–"/>
              <a:defRPr/>
            </a:lvl2pPr>
            <a:lvl3pPr marL="1371600" lvl="2" indent="-381000" algn="l">
              <a:lnSpc>
                <a:spcPct val="90000"/>
              </a:lnSpc>
              <a:spcBef>
                <a:spcPts val="1200"/>
              </a:spcBef>
              <a:spcAft>
                <a:spcPts val="0"/>
              </a:spcAft>
              <a:buClr>
                <a:schemeClr val="dk1"/>
              </a:buClr>
              <a:buSzPts val="2400"/>
              <a:buChar char="•"/>
              <a:defRPr/>
            </a:lvl3pPr>
            <a:lvl4pPr marL="1828800" lvl="3" indent="-381000" algn="l">
              <a:lnSpc>
                <a:spcPct val="90000"/>
              </a:lnSpc>
              <a:spcBef>
                <a:spcPts val="1200"/>
              </a:spcBef>
              <a:spcAft>
                <a:spcPts val="0"/>
              </a:spcAft>
              <a:buClr>
                <a:schemeClr val="dk1"/>
              </a:buClr>
              <a:buSzPts val="2400"/>
              <a:buChar char="–"/>
              <a:defRPr/>
            </a:lvl4pPr>
            <a:lvl5pPr marL="2286000" lvl="4" indent="-381000" algn="l">
              <a:lnSpc>
                <a:spcPct val="90000"/>
              </a:lnSpc>
              <a:spcBef>
                <a:spcPts val="1200"/>
              </a:spcBef>
              <a:spcAft>
                <a:spcPts val="0"/>
              </a:spcAft>
              <a:buClr>
                <a:schemeClr val="dk1"/>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Action Plan">
  <p:cSld name="Action Plan">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8"/>
          <p:cNvSpPr txBox="1">
            <a:spLocks noGrp="1"/>
          </p:cNvSpPr>
          <p:nvPr>
            <p:ph type="body" idx="1"/>
          </p:nvPr>
        </p:nvSpPr>
        <p:spPr>
          <a:xfrm>
            <a:off x="457201" y="1527175"/>
            <a:ext cx="11276012" cy="446087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2800"/>
              <a:buNone/>
              <a:defRPr sz="2800" b="1"/>
            </a:lvl1pPr>
            <a:lvl2pPr marL="914400" lvl="1" indent="-381000" algn="l">
              <a:lnSpc>
                <a:spcPct val="90000"/>
              </a:lnSpc>
              <a:spcBef>
                <a:spcPts val="1200"/>
              </a:spcBef>
              <a:spcAft>
                <a:spcPts val="0"/>
              </a:spcAft>
              <a:buClr>
                <a:schemeClr val="dk1"/>
              </a:buClr>
              <a:buSzPts val="2400"/>
              <a:buFont typeface="Arial"/>
              <a:buChar char="•"/>
              <a:defRPr sz="2400"/>
            </a:lvl2pPr>
            <a:lvl3pPr marL="1371600" lvl="2" indent="-381000" algn="l">
              <a:lnSpc>
                <a:spcPct val="90000"/>
              </a:lnSpc>
              <a:spcBef>
                <a:spcPts val="1200"/>
              </a:spcBef>
              <a:spcAft>
                <a:spcPts val="0"/>
              </a:spcAft>
              <a:buClr>
                <a:schemeClr val="dk1"/>
              </a:buClr>
              <a:buSzPts val="2400"/>
              <a:buFont typeface="Arial"/>
              <a:buChar char="–"/>
              <a:defRPr sz="2400"/>
            </a:lvl3pPr>
            <a:lvl4pPr marL="1828800" lvl="3" indent="-381000" algn="l">
              <a:lnSpc>
                <a:spcPct val="90000"/>
              </a:lnSpc>
              <a:spcBef>
                <a:spcPts val="1200"/>
              </a:spcBef>
              <a:spcAft>
                <a:spcPts val="0"/>
              </a:spcAft>
              <a:buClr>
                <a:schemeClr val="dk1"/>
              </a:buClr>
              <a:buSzPts val="2400"/>
              <a:buFont typeface="Arial"/>
              <a:buChar char="•"/>
              <a:defRPr sz="2400"/>
            </a:lvl4pPr>
            <a:lvl5pPr marL="2286000" lvl="4" indent="-381000" algn="l">
              <a:lnSpc>
                <a:spcPct val="90000"/>
              </a:lnSpc>
              <a:spcBef>
                <a:spcPts val="1200"/>
              </a:spcBef>
              <a:spcAft>
                <a:spcPts val="0"/>
              </a:spcAft>
              <a:buClr>
                <a:schemeClr val="dk1"/>
              </a:buClr>
              <a:buSzPts val="2400"/>
              <a:buFont typeface="Arial"/>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Action Item">
  <p:cSld name="Action Item">
    <p:spTree>
      <p:nvGrpSpPr>
        <p:cNvPr id="1" name="Shape 81"/>
        <p:cNvGrpSpPr/>
        <p:nvPr/>
      </p:nvGrpSpPr>
      <p:grpSpPr>
        <a:xfrm>
          <a:off x="0" y="0"/>
          <a:ext cx="0" cy="0"/>
          <a:chOff x="0" y="0"/>
          <a:chExt cx="0" cy="0"/>
        </a:xfrm>
      </p:grpSpPr>
      <p:sp>
        <p:nvSpPr>
          <p:cNvPr id="82" name="Google Shape;82;p59"/>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9"/>
          <p:cNvSpPr txBox="1">
            <a:spLocks noGrp="1"/>
          </p:cNvSpPr>
          <p:nvPr>
            <p:ph type="body" idx="1"/>
          </p:nvPr>
        </p:nvSpPr>
        <p:spPr>
          <a:xfrm>
            <a:off x="457200" y="1527175"/>
            <a:ext cx="11276013" cy="32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9"/>
          <p:cNvSpPr txBox="1">
            <a:spLocks noGrp="1"/>
          </p:cNvSpPr>
          <p:nvPr>
            <p:ph type="body" idx="2"/>
          </p:nvPr>
        </p:nvSpPr>
        <p:spPr>
          <a:xfrm>
            <a:off x="457200" y="4778375"/>
            <a:ext cx="11276013" cy="1209675"/>
          </a:xfrm>
          <a:prstGeom prst="rect">
            <a:avLst/>
          </a:prstGeom>
          <a:solidFill>
            <a:srgbClr val="002856"/>
          </a:solidFill>
          <a:ln>
            <a:noFill/>
          </a:ln>
        </p:spPr>
        <p:txBody>
          <a:bodyPr spcFirstLastPara="1" wrap="square" lIns="137150" tIns="91425" rIns="91425" bIns="91425" anchor="ctr" anchorCtr="0">
            <a:noAutofit/>
          </a:bodyPr>
          <a:lstStyle>
            <a:lvl1pPr marL="457200" lvl="0" indent="-228600" algn="l">
              <a:lnSpc>
                <a:spcPct val="90000"/>
              </a:lnSpc>
              <a:spcBef>
                <a:spcPts val="600"/>
              </a:spcBef>
              <a:spcAft>
                <a:spcPts val="0"/>
              </a:spcAft>
              <a:buClr>
                <a:srgbClr val="FFFFFF"/>
              </a:buClr>
              <a:buSzPts val="2800"/>
              <a:buNone/>
              <a:defRPr>
                <a:solidFill>
                  <a:srgbClr val="FFFFFF"/>
                </a:solidFill>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85"/>
        <p:cNvGrpSpPr/>
        <p:nvPr/>
      </p:nvGrpSpPr>
      <p:grpSpPr>
        <a:xfrm>
          <a:off x="0" y="0"/>
          <a:ext cx="0" cy="0"/>
          <a:chOff x="0" y="0"/>
          <a:chExt cx="0" cy="0"/>
        </a:xfrm>
      </p:grpSpPr>
      <p:sp>
        <p:nvSpPr>
          <p:cNvPr id="86" name="Google Shape;86;p60"/>
          <p:cNvSpPr txBox="1">
            <a:spLocks noGrp="1"/>
          </p:cNvSpPr>
          <p:nvPr>
            <p:ph type="body" idx="1"/>
          </p:nvPr>
        </p:nvSpPr>
        <p:spPr>
          <a:xfrm>
            <a:off x="4424193" y="1527175"/>
            <a:ext cx="3336925" cy="4460875"/>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1200"/>
              </a:spcBef>
              <a:spcAft>
                <a:spcPts val="0"/>
              </a:spcAft>
              <a:buClr>
                <a:schemeClr val="dk1"/>
              </a:buClr>
              <a:buSzPts val="2000"/>
              <a:buChar char="–"/>
              <a:defRPr sz="2000"/>
            </a:lvl2pPr>
            <a:lvl3pPr marL="1371600" lvl="2" indent="-355600" algn="l">
              <a:lnSpc>
                <a:spcPct val="90000"/>
              </a:lnSpc>
              <a:spcBef>
                <a:spcPts val="1200"/>
              </a:spcBef>
              <a:spcAft>
                <a:spcPts val="0"/>
              </a:spcAft>
              <a:buClr>
                <a:schemeClr val="dk1"/>
              </a:buClr>
              <a:buSzPts val="2000"/>
              <a:buChar char="•"/>
              <a:defRPr sz="2000"/>
            </a:lvl3pPr>
            <a:lvl4pPr marL="1828800" lvl="3" indent="-355600" algn="l">
              <a:lnSpc>
                <a:spcPct val="90000"/>
              </a:lnSpc>
              <a:spcBef>
                <a:spcPts val="1200"/>
              </a:spcBef>
              <a:spcAft>
                <a:spcPts val="0"/>
              </a:spcAft>
              <a:buClr>
                <a:schemeClr val="dk1"/>
              </a:buClr>
              <a:buSzPts val="2000"/>
              <a:buChar char="–"/>
              <a:defRPr sz="2000"/>
            </a:lvl4pPr>
            <a:lvl5pPr marL="2286000" lvl="4" indent="-355600" algn="l">
              <a:lnSpc>
                <a:spcPct val="90000"/>
              </a:lnSpc>
              <a:spcBef>
                <a:spcPts val="12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60"/>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0"/>
          <p:cNvSpPr txBox="1">
            <a:spLocks noGrp="1"/>
          </p:cNvSpPr>
          <p:nvPr>
            <p:ph type="body" idx="2"/>
          </p:nvPr>
        </p:nvSpPr>
        <p:spPr>
          <a:xfrm>
            <a:off x="457200" y="1527175"/>
            <a:ext cx="3336925" cy="446087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2000"/>
              <a:buNone/>
              <a:defRPr sz="2000" b="1"/>
            </a:lvl1pPr>
            <a:lvl2pPr marL="914400" lvl="1" indent="-355600" algn="l">
              <a:lnSpc>
                <a:spcPct val="90000"/>
              </a:lnSpc>
              <a:spcBef>
                <a:spcPts val="1200"/>
              </a:spcBef>
              <a:spcAft>
                <a:spcPts val="0"/>
              </a:spcAft>
              <a:buClr>
                <a:schemeClr val="dk1"/>
              </a:buClr>
              <a:buSzPts val="2000"/>
              <a:buFont typeface="Arial"/>
              <a:buChar char="•"/>
              <a:defRPr sz="2000"/>
            </a:lvl2pPr>
            <a:lvl3pPr marL="1371600" lvl="2" indent="-355600" algn="l">
              <a:lnSpc>
                <a:spcPct val="90000"/>
              </a:lnSpc>
              <a:spcBef>
                <a:spcPts val="1200"/>
              </a:spcBef>
              <a:spcAft>
                <a:spcPts val="0"/>
              </a:spcAft>
              <a:buClr>
                <a:schemeClr val="dk1"/>
              </a:buClr>
              <a:buSzPts val="2000"/>
              <a:buFont typeface="Arial"/>
              <a:buChar char="–"/>
              <a:defRPr sz="2000"/>
            </a:lvl3pPr>
            <a:lvl4pPr marL="1828800" lvl="3" indent="-355600" algn="l">
              <a:lnSpc>
                <a:spcPct val="90000"/>
              </a:lnSpc>
              <a:spcBef>
                <a:spcPts val="1200"/>
              </a:spcBef>
              <a:spcAft>
                <a:spcPts val="0"/>
              </a:spcAft>
              <a:buClr>
                <a:schemeClr val="dk1"/>
              </a:buClr>
              <a:buSzPts val="2000"/>
              <a:buFont typeface="Arial"/>
              <a:buChar char="•"/>
              <a:defRPr sz="2000"/>
            </a:lvl4pPr>
            <a:lvl5pPr marL="2286000" lvl="4" indent="-355600" algn="l">
              <a:lnSpc>
                <a:spcPct val="90000"/>
              </a:lnSpc>
              <a:spcBef>
                <a:spcPts val="12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60"/>
          <p:cNvSpPr txBox="1">
            <a:spLocks noGrp="1"/>
          </p:cNvSpPr>
          <p:nvPr>
            <p:ph type="body" idx="3"/>
          </p:nvPr>
        </p:nvSpPr>
        <p:spPr>
          <a:xfrm>
            <a:off x="8396288" y="1527175"/>
            <a:ext cx="3336925" cy="4460875"/>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1200"/>
              </a:spcBef>
              <a:spcAft>
                <a:spcPts val="0"/>
              </a:spcAft>
              <a:buClr>
                <a:schemeClr val="dk1"/>
              </a:buClr>
              <a:buSzPts val="2000"/>
              <a:buChar char="–"/>
              <a:defRPr sz="2000"/>
            </a:lvl2pPr>
            <a:lvl3pPr marL="1371600" lvl="2" indent="-355600" algn="l">
              <a:lnSpc>
                <a:spcPct val="90000"/>
              </a:lnSpc>
              <a:spcBef>
                <a:spcPts val="1200"/>
              </a:spcBef>
              <a:spcAft>
                <a:spcPts val="0"/>
              </a:spcAft>
              <a:buClr>
                <a:schemeClr val="dk1"/>
              </a:buClr>
              <a:buSzPts val="2000"/>
              <a:buChar char="•"/>
              <a:defRPr sz="2000"/>
            </a:lvl3pPr>
            <a:lvl4pPr marL="1828800" lvl="3" indent="-355600" algn="l">
              <a:lnSpc>
                <a:spcPct val="90000"/>
              </a:lnSpc>
              <a:spcBef>
                <a:spcPts val="1200"/>
              </a:spcBef>
              <a:spcAft>
                <a:spcPts val="0"/>
              </a:spcAft>
              <a:buClr>
                <a:schemeClr val="dk1"/>
              </a:buClr>
              <a:buSzPts val="2000"/>
              <a:buChar char="–"/>
              <a:defRPr sz="2000"/>
            </a:lvl4pPr>
            <a:lvl5pPr marL="2286000" lvl="4" indent="-355600" algn="l">
              <a:lnSpc>
                <a:spcPct val="90000"/>
              </a:lnSpc>
              <a:spcBef>
                <a:spcPts val="12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hree column shaded">
  <p:cSld name="Three column shaded">
    <p:spTree>
      <p:nvGrpSpPr>
        <p:cNvPr id="1" name="Shape 90"/>
        <p:cNvGrpSpPr/>
        <p:nvPr/>
      </p:nvGrpSpPr>
      <p:grpSpPr>
        <a:xfrm>
          <a:off x="0" y="0"/>
          <a:ext cx="0" cy="0"/>
          <a:chOff x="0" y="0"/>
          <a:chExt cx="0" cy="0"/>
        </a:xfrm>
      </p:grpSpPr>
      <p:sp>
        <p:nvSpPr>
          <p:cNvPr id="91" name="Google Shape;91;p61"/>
          <p:cNvSpPr txBox="1">
            <a:spLocks noGrp="1"/>
          </p:cNvSpPr>
          <p:nvPr>
            <p:ph type="body" idx="1"/>
          </p:nvPr>
        </p:nvSpPr>
        <p:spPr>
          <a:xfrm>
            <a:off x="4424193" y="1527175"/>
            <a:ext cx="3336925" cy="4460875"/>
          </a:xfrm>
          <a:prstGeom prst="rect">
            <a:avLst/>
          </a:prstGeom>
          <a:solidFill>
            <a:srgbClr val="D3D3D3"/>
          </a:solidFill>
          <a:ln>
            <a:noFill/>
          </a:ln>
        </p:spPr>
        <p:txBody>
          <a:bodyPr spcFirstLastPara="1" wrap="square" lIns="182875" tIns="182875" rIns="91425" bIns="182875" anchor="t" anchorCtr="0">
            <a:no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1200"/>
              </a:spcBef>
              <a:spcAft>
                <a:spcPts val="0"/>
              </a:spcAft>
              <a:buClr>
                <a:schemeClr val="dk1"/>
              </a:buClr>
              <a:buSzPts val="2000"/>
              <a:buChar char="–"/>
              <a:defRPr sz="2000"/>
            </a:lvl2pPr>
            <a:lvl3pPr marL="1371600" lvl="2" indent="-355600" algn="l">
              <a:lnSpc>
                <a:spcPct val="90000"/>
              </a:lnSpc>
              <a:spcBef>
                <a:spcPts val="1200"/>
              </a:spcBef>
              <a:spcAft>
                <a:spcPts val="0"/>
              </a:spcAft>
              <a:buClr>
                <a:schemeClr val="dk1"/>
              </a:buClr>
              <a:buSzPts val="2000"/>
              <a:buChar char="•"/>
              <a:defRPr sz="2000"/>
            </a:lvl3pPr>
            <a:lvl4pPr marL="1828800" lvl="3" indent="-355600" algn="l">
              <a:lnSpc>
                <a:spcPct val="90000"/>
              </a:lnSpc>
              <a:spcBef>
                <a:spcPts val="1200"/>
              </a:spcBef>
              <a:spcAft>
                <a:spcPts val="0"/>
              </a:spcAft>
              <a:buClr>
                <a:schemeClr val="dk1"/>
              </a:buClr>
              <a:buSzPts val="2000"/>
              <a:buChar char="–"/>
              <a:defRPr sz="2000"/>
            </a:lvl4pPr>
            <a:lvl5pPr marL="2286000" lvl="4" indent="-355600" algn="l">
              <a:lnSpc>
                <a:spcPct val="90000"/>
              </a:lnSpc>
              <a:spcBef>
                <a:spcPts val="12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1"/>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61"/>
          <p:cNvSpPr txBox="1">
            <a:spLocks noGrp="1"/>
          </p:cNvSpPr>
          <p:nvPr>
            <p:ph type="body" idx="2"/>
          </p:nvPr>
        </p:nvSpPr>
        <p:spPr>
          <a:xfrm>
            <a:off x="457200" y="1527175"/>
            <a:ext cx="3336925" cy="4460875"/>
          </a:xfrm>
          <a:prstGeom prst="rect">
            <a:avLst/>
          </a:prstGeom>
          <a:solidFill>
            <a:srgbClr val="D3D3D3"/>
          </a:solidFill>
          <a:ln>
            <a:noFill/>
          </a:ln>
        </p:spPr>
        <p:txBody>
          <a:bodyPr spcFirstLastPara="1" wrap="square" lIns="182875" tIns="182875" rIns="91425" bIns="182875" anchor="t" anchorCtr="0">
            <a:noAutofit/>
          </a:bodyPr>
          <a:lstStyle>
            <a:lvl1pPr marL="457200" lvl="0" indent="-228600" algn="l">
              <a:lnSpc>
                <a:spcPct val="90000"/>
              </a:lnSpc>
              <a:spcBef>
                <a:spcPts val="1200"/>
              </a:spcBef>
              <a:spcAft>
                <a:spcPts val="0"/>
              </a:spcAft>
              <a:buClr>
                <a:schemeClr val="dk1"/>
              </a:buClr>
              <a:buSzPts val="2000"/>
              <a:buNone/>
              <a:defRPr sz="2000" b="1"/>
            </a:lvl1pPr>
            <a:lvl2pPr marL="914400" lvl="1" indent="-355600" algn="l">
              <a:lnSpc>
                <a:spcPct val="90000"/>
              </a:lnSpc>
              <a:spcBef>
                <a:spcPts val="1200"/>
              </a:spcBef>
              <a:spcAft>
                <a:spcPts val="0"/>
              </a:spcAft>
              <a:buClr>
                <a:schemeClr val="dk1"/>
              </a:buClr>
              <a:buSzPts val="2000"/>
              <a:buFont typeface="Arial"/>
              <a:buChar char="•"/>
              <a:defRPr sz="2000"/>
            </a:lvl2pPr>
            <a:lvl3pPr marL="1371600" lvl="2" indent="-355600" algn="l">
              <a:lnSpc>
                <a:spcPct val="90000"/>
              </a:lnSpc>
              <a:spcBef>
                <a:spcPts val="1200"/>
              </a:spcBef>
              <a:spcAft>
                <a:spcPts val="0"/>
              </a:spcAft>
              <a:buClr>
                <a:schemeClr val="dk1"/>
              </a:buClr>
              <a:buSzPts val="2000"/>
              <a:buFont typeface="Arial"/>
              <a:buChar char="–"/>
              <a:defRPr sz="2000"/>
            </a:lvl3pPr>
            <a:lvl4pPr marL="1828800" lvl="3" indent="-355600" algn="l">
              <a:lnSpc>
                <a:spcPct val="90000"/>
              </a:lnSpc>
              <a:spcBef>
                <a:spcPts val="1200"/>
              </a:spcBef>
              <a:spcAft>
                <a:spcPts val="0"/>
              </a:spcAft>
              <a:buClr>
                <a:schemeClr val="dk1"/>
              </a:buClr>
              <a:buSzPts val="2000"/>
              <a:buFont typeface="Arial"/>
              <a:buChar char="•"/>
              <a:defRPr sz="2000"/>
            </a:lvl4pPr>
            <a:lvl5pPr marL="2286000" lvl="4" indent="-355600" algn="l">
              <a:lnSpc>
                <a:spcPct val="90000"/>
              </a:lnSpc>
              <a:spcBef>
                <a:spcPts val="12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61"/>
          <p:cNvSpPr txBox="1">
            <a:spLocks noGrp="1"/>
          </p:cNvSpPr>
          <p:nvPr>
            <p:ph type="body" idx="3"/>
          </p:nvPr>
        </p:nvSpPr>
        <p:spPr>
          <a:xfrm>
            <a:off x="8396288" y="1527175"/>
            <a:ext cx="3336925" cy="4460875"/>
          </a:xfrm>
          <a:prstGeom prst="rect">
            <a:avLst/>
          </a:prstGeom>
          <a:solidFill>
            <a:srgbClr val="D3D3D3"/>
          </a:solidFill>
          <a:ln>
            <a:noFill/>
          </a:ln>
        </p:spPr>
        <p:txBody>
          <a:bodyPr spcFirstLastPara="1" wrap="square" lIns="182875" tIns="182875" rIns="91425" bIns="182875" anchor="t" anchorCtr="0">
            <a:no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1200"/>
              </a:spcBef>
              <a:spcAft>
                <a:spcPts val="0"/>
              </a:spcAft>
              <a:buClr>
                <a:schemeClr val="dk1"/>
              </a:buClr>
              <a:buSzPts val="2000"/>
              <a:buChar char="–"/>
              <a:defRPr sz="2000"/>
            </a:lvl2pPr>
            <a:lvl3pPr marL="1371600" lvl="2" indent="-355600" algn="l">
              <a:lnSpc>
                <a:spcPct val="90000"/>
              </a:lnSpc>
              <a:spcBef>
                <a:spcPts val="1200"/>
              </a:spcBef>
              <a:spcAft>
                <a:spcPts val="0"/>
              </a:spcAft>
              <a:buClr>
                <a:schemeClr val="dk1"/>
              </a:buClr>
              <a:buSzPts val="2000"/>
              <a:buChar char="•"/>
              <a:defRPr sz="2000"/>
            </a:lvl3pPr>
            <a:lvl4pPr marL="1828800" lvl="3" indent="-355600" algn="l">
              <a:lnSpc>
                <a:spcPct val="90000"/>
              </a:lnSpc>
              <a:spcBef>
                <a:spcPts val="1200"/>
              </a:spcBef>
              <a:spcAft>
                <a:spcPts val="0"/>
              </a:spcAft>
              <a:buClr>
                <a:schemeClr val="dk1"/>
              </a:buClr>
              <a:buSzPts val="2000"/>
              <a:buChar char="–"/>
              <a:defRPr sz="2000"/>
            </a:lvl4pPr>
            <a:lvl5pPr marL="2286000" lvl="4" indent="-355600" algn="l">
              <a:lnSpc>
                <a:spcPct val="90000"/>
              </a:lnSpc>
              <a:spcBef>
                <a:spcPts val="12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Center">
  <p:cSld name="Title Center">
    <p:spTree>
      <p:nvGrpSpPr>
        <p:cNvPr id="1" name="Shape 95"/>
        <p:cNvGrpSpPr/>
        <p:nvPr/>
      </p:nvGrpSpPr>
      <p:grpSpPr>
        <a:xfrm>
          <a:off x="0" y="0"/>
          <a:ext cx="0" cy="0"/>
          <a:chOff x="0" y="0"/>
          <a:chExt cx="0" cy="0"/>
        </a:xfrm>
      </p:grpSpPr>
      <p:sp>
        <p:nvSpPr>
          <p:cNvPr id="96" name="Google Shape;96;p62"/>
          <p:cNvSpPr txBox="1">
            <a:spLocks noGrp="1"/>
          </p:cNvSpPr>
          <p:nvPr>
            <p:ph type="title"/>
          </p:nvPr>
        </p:nvSpPr>
        <p:spPr>
          <a:xfrm>
            <a:off x="457200" y="2985802"/>
            <a:ext cx="11276013" cy="443198"/>
          </a:xfrm>
          <a:prstGeom prst="rect">
            <a:avLst/>
          </a:prstGeom>
          <a:noFill/>
          <a:ln>
            <a:noFill/>
          </a:ln>
        </p:spPr>
        <p:txBody>
          <a:bodyPr spcFirstLastPara="1" wrap="square" lIns="0" tIns="0" rIns="0" bIns="0" anchor="ctr" anchorCtr="0">
            <a:noAutofit/>
          </a:bodyPr>
          <a:lstStyle>
            <a:lvl1pPr lvl="0" algn="ctr">
              <a:lnSpc>
                <a:spcPct val="90000"/>
              </a:lnSpc>
              <a:spcBef>
                <a:spcPts val="1200"/>
              </a:spcBef>
              <a:spcAft>
                <a:spcPts val="0"/>
              </a:spcAft>
              <a:buClr>
                <a:schemeClr val="dk2"/>
              </a:buClr>
              <a:buSzPts val="4000"/>
              <a:buFont typeface="Arial Black"/>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Top w Center Text">
  <p:cSld name="Title Top w Center Text">
    <p:spTree>
      <p:nvGrpSpPr>
        <p:cNvPr id="1" name="Shape 97"/>
        <p:cNvGrpSpPr/>
        <p:nvPr/>
      </p:nvGrpSpPr>
      <p:grpSpPr>
        <a:xfrm>
          <a:off x="0" y="0"/>
          <a:ext cx="0" cy="0"/>
          <a:chOff x="0" y="0"/>
          <a:chExt cx="0" cy="0"/>
        </a:xfrm>
      </p:grpSpPr>
      <p:sp>
        <p:nvSpPr>
          <p:cNvPr id="98" name="Google Shape;98;p63"/>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3"/>
          <p:cNvSpPr txBox="1">
            <a:spLocks noGrp="1"/>
          </p:cNvSpPr>
          <p:nvPr>
            <p:ph type="body" idx="1"/>
          </p:nvPr>
        </p:nvSpPr>
        <p:spPr>
          <a:xfrm>
            <a:off x="457200" y="2985802"/>
            <a:ext cx="11276013" cy="443198"/>
          </a:xfrm>
          <a:prstGeom prst="rect">
            <a:avLst/>
          </a:prstGeom>
          <a:noFill/>
          <a:ln>
            <a:noFill/>
          </a:ln>
        </p:spPr>
        <p:txBody>
          <a:bodyPr spcFirstLastPara="1" wrap="square" lIns="0" tIns="0" rIns="0" bIns="0" anchor="ctr" anchorCtr="0">
            <a:noAutofit/>
          </a:bodyPr>
          <a:lstStyle>
            <a:lvl1pPr marL="457200" lvl="0" indent="-482600" algn="l">
              <a:lnSpc>
                <a:spcPct val="90000"/>
              </a:lnSpc>
              <a:spcBef>
                <a:spcPts val="1200"/>
              </a:spcBef>
              <a:spcAft>
                <a:spcPts val="0"/>
              </a:spcAft>
              <a:buClr>
                <a:schemeClr val="dk2"/>
              </a:buClr>
              <a:buSzPts val="4000"/>
              <a:buChar char="•"/>
              <a:defRPr sz="4000" b="0">
                <a:solidFill>
                  <a:schemeClr val="dk2"/>
                </a:solidFill>
                <a:latin typeface="Arial Black"/>
                <a:ea typeface="Arial Black"/>
                <a:cs typeface="Arial Black"/>
                <a:sym typeface="Arial Black"/>
              </a:defRPr>
            </a:lvl1pPr>
            <a:lvl2pPr marL="914400" lvl="1" indent="-381000" algn="l">
              <a:lnSpc>
                <a:spcPct val="90000"/>
              </a:lnSpc>
              <a:spcBef>
                <a:spcPts val="1200"/>
              </a:spcBef>
              <a:spcAft>
                <a:spcPts val="0"/>
              </a:spcAft>
              <a:buClr>
                <a:schemeClr val="dk1"/>
              </a:buClr>
              <a:buSzPts val="2400"/>
              <a:buChar char="–"/>
              <a:defRPr/>
            </a:lvl2pPr>
            <a:lvl3pPr marL="1371600" lvl="2" indent="-381000" algn="l">
              <a:lnSpc>
                <a:spcPct val="90000"/>
              </a:lnSpc>
              <a:spcBef>
                <a:spcPts val="1200"/>
              </a:spcBef>
              <a:spcAft>
                <a:spcPts val="0"/>
              </a:spcAft>
              <a:buClr>
                <a:schemeClr val="dk1"/>
              </a:buClr>
              <a:buSzPts val="2400"/>
              <a:buChar char="•"/>
              <a:defRPr/>
            </a:lvl3pPr>
            <a:lvl4pPr marL="1828800" lvl="3" indent="-381000" algn="l">
              <a:lnSpc>
                <a:spcPct val="90000"/>
              </a:lnSpc>
              <a:spcBef>
                <a:spcPts val="1200"/>
              </a:spcBef>
              <a:spcAft>
                <a:spcPts val="0"/>
              </a:spcAft>
              <a:buClr>
                <a:schemeClr val="dk1"/>
              </a:buClr>
              <a:buSzPts val="2400"/>
              <a:buChar char="–"/>
              <a:defRPr/>
            </a:lvl4pPr>
            <a:lvl5pPr marL="2286000" lvl="4" indent="-381000" algn="l">
              <a:lnSpc>
                <a:spcPct val="90000"/>
              </a:lnSpc>
              <a:spcBef>
                <a:spcPts val="1200"/>
              </a:spcBef>
              <a:spcAft>
                <a:spcPts val="0"/>
              </a:spcAft>
              <a:buClr>
                <a:schemeClr val="dk1"/>
              </a:buClr>
              <a:buSzPts val="2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ext and banner">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5" name="Title 1">
            <a:extLst>
              <a:ext uri="{FF2B5EF4-FFF2-40B4-BE49-F238E27FC236}">
                <a16:creationId xmlns:a16="http://schemas.microsoft.com/office/drawing/2014/main" id="{3FBF6882-2654-4680-9B06-05B263489DFF}"/>
              </a:ext>
            </a:extLst>
          </p:cNvPr>
          <p:cNvSpPr>
            <a:spLocks noGrp="1"/>
          </p:cNvSpPr>
          <p:nvPr>
            <p:ph type="title" hasCustomPrompt="1"/>
          </p:nvPr>
        </p:nvSpPr>
        <p:spPr>
          <a:xfrm>
            <a:off x="6820861" y="0"/>
            <a:ext cx="5371139" cy="6858000"/>
          </a:xfrm>
          <a:solidFill>
            <a:srgbClr val="29B5E8"/>
          </a:solidFill>
          <a:ln>
            <a:noFill/>
          </a:ln>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1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00"/>
        <p:cNvGrpSpPr/>
        <p:nvPr/>
      </p:nvGrpSpPr>
      <p:grpSpPr>
        <a:xfrm>
          <a:off x="0" y="0"/>
          <a:ext cx="0" cy="0"/>
          <a:chOff x="0" y="0"/>
          <a:chExt cx="0" cy="0"/>
        </a:xfrm>
      </p:grpSpPr>
      <p:sp>
        <p:nvSpPr>
          <p:cNvPr id="101" name="Google Shape;101;p64"/>
          <p:cNvSpPr/>
          <p:nvPr/>
        </p:nvSpPr>
        <p:spPr>
          <a:xfrm>
            <a:off x="7140899" y="1354039"/>
            <a:ext cx="5051100" cy="32869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 name="Google Shape;102;p64"/>
          <p:cNvSpPr txBox="1">
            <a:spLocks noGrp="1"/>
          </p:cNvSpPr>
          <p:nvPr>
            <p:ph type="title"/>
          </p:nvPr>
        </p:nvSpPr>
        <p:spPr>
          <a:xfrm>
            <a:off x="2055247" y="1527176"/>
            <a:ext cx="4906765" cy="293724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880"/>
              <a:buFont typeface="Noto Sans Symbols"/>
              <a:buNone/>
              <a:defRPr sz="3200" b="1">
                <a:solidFill>
                  <a:schemeClr val="dk2"/>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64"/>
          <p:cNvSpPr/>
          <p:nvPr/>
        </p:nvSpPr>
        <p:spPr>
          <a:xfrm>
            <a:off x="-2" y="1354039"/>
            <a:ext cx="1753954" cy="32869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Divider_Sky">
  <p:cSld name="Divider_Sky">
    <p:spTree>
      <p:nvGrpSpPr>
        <p:cNvPr id="1" name="Shape 104"/>
        <p:cNvGrpSpPr/>
        <p:nvPr/>
      </p:nvGrpSpPr>
      <p:grpSpPr>
        <a:xfrm>
          <a:off x="0" y="0"/>
          <a:ext cx="0" cy="0"/>
          <a:chOff x="0" y="0"/>
          <a:chExt cx="0" cy="0"/>
        </a:xfrm>
      </p:grpSpPr>
      <p:sp>
        <p:nvSpPr>
          <p:cNvPr id="105" name="Google Shape;105;p65"/>
          <p:cNvSpPr/>
          <p:nvPr/>
        </p:nvSpPr>
        <p:spPr>
          <a:xfrm>
            <a:off x="7140899" y="1354039"/>
            <a:ext cx="5051100" cy="328692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65"/>
          <p:cNvSpPr/>
          <p:nvPr/>
        </p:nvSpPr>
        <p:spPr>
          <a:xfrm>
            <a:off x="-2" y="1354039"/>
            <a:ext cx="1753954" cy="328692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65"/>
          <p:cNvSpPr txBox="1">
            <a:spLocks noGrp="1"/>
          </p:cNvSpPr>
          <p:nvPr>
            <p:ph type="title"/>
          </p:nvPr>
        </p:nvSpPr>
        <p:spPr>
          <a:xfrm>
            <a:off x="2057400" y="1527048"/>
            <a:ext cx="4910328" cy="2935224"/>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ivider_Tangerine">
  <p:cSld name="Divider_Tangerine">
    <p:spTree>
      <p:nvGrpSpPr>
        <p:cNvPr id="1" name="Shape 108"/>
        <p:cNvGrpSpPr/>
        <p:nvPr/>
      </p:nvGrpSpPr>
      <p:grpSpPr>
        <a:xfrm>
          <a:off x="0" y="0"/>
          <a:ext cx="0" cy="0"/>
          <a:chOff x="0" y="0"/>
          <a:chExt cx="0" cy="0"/>
        </a:xfrm>
      </p:grpSpPr>
      <p:sp>
        <p:nvSpPr>
          <p:cNvPr id="109" name="Google Shape;109;p66"/>
          <p:cNvSpPr/>
          <p:nvPr/>
        </p:nvSpPr>
        <p:spPr>
          <a:xfrm>
            <a:off x="7140899" y="1354039"/>
            <a:ext cx="5051100" cy="328692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p66"/>
          <p:cNvSpPr/>
          <p:nvPr/>
        </p:nvSpPr>
        <p:spPr>
          <a:xfrm>
            <a:off x="-2" y="1354039"/>
            <a:ext cx="1753954" cy="328692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p66"/>
          <p:cNvSpPr txBox="1">
            <a:spLocks noGrp="1"/>
          </p:cNvSpPr>
          <p:nvPr>
            <p:ph type="title"/>
          </p:nvPr>
        </p:nvSpPr>
        <p:spPr>
          <a:xfrm>
            <a:off x="2057400" y="1527048"/>
            <a:ext cx="4910328" cy="2935224"/>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ivider_Lemon">
  <p:cSld name="Divider_Lemon">
    <p:spTree>
      <p:nvGrpSpPr>
        <p:cNvPr id="1" name="Shape 112"/>
        <p:cNvGrpSpPr/>
        <p:nvPr/>
      </p:nvGrpSpPr>
      <p:grpSpPr>
        <a:xfrm>
          <a:off x="0" y="0"/>
          <a:ext cx="0" cy="0"/>
          <a:chOff x="0" y="0"/>
          <a:chExt cx="0" cy="0"/>
        </a:xfrm>
      </p:grpSpPr>
      <p:sp>
        <p:nvSpPr>
          <p:cNvPr id="113" name="Google Shape;113;p67"/>
          <p:cNvSpPr/>
          <p:nvPr/>
        </p:nvSpPr>
        <p:spPr>
          <a:xfrm>
            <a:off x="7140899" y="1354039"/>
            <a:ext cx="5051100" cy="328692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67"/>
          <p:cNvSpPr/>
          <p:nvPr/>
        </p:nvSpPr>
        <p:spPr>
          <a:xfrm>
            <a:off x="-2" y="1354039"/>
            <a:ext cx="1753954" cy="328692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67"/>
          <p:cNvSpPr txBox="1">
            <a:spLocks noGrp="1"/>
          </p:cNvSpPr>
          <p:nvPr>
            <p:ph type="title"/>
          </p:nvPr>
        </p:nvSpPr>
        <p:spPr>
          <a:xfrm>
            <a:off x="2057400" y="1527048"/>
            <a:ext cx="4910328" cy="2935224"/>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Divider_Rose">
  <p:cSld name="Divider_Rose">
    <p:spTree>
      <p:nvGrpSpPr>
        <p:cNvPr id="1" name="Shape 116"/>
        <p:cNvGrpSpPr/>
        <p:nvPr/>
      </p:nvGrpSpPr>
      <p:grpSpPr>
        <a:xfrm>
          <a:off x="0" y="0"/>
          <a:ext cx="0" cy="0"/>
          <a:chOff x="0" y="0"/>
          <a:chExt cx="0" cy="0"/>
        </a:xfrm>
      </p:grpSpPr>
      <p:sp>
        <p:nvSpPr>
          <p:cNvPr id="117" name="Google Shape;117;p68"/>
          <p:cNvSpPr/>
          <p:nvPr/>
        </p:nvSpPr>
        <p:spPr>
          <a:xfrm>
            <a:off x="7140899" y="1354039"/>
            <a:ext cx="5051100" cy="3286926"/>
          </a:xfrm>
          <a:prstGeom prst="rect">
            <a:avLst/>
          </a:prstGeom>
          <a:solidFill>
            <a:srgbClr val="E811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68"/>
          <p:cNvSpPr/>
          <p:nvPr/>
        </p:nvSpPr>
        <p:spPr>
          <a:xfrm>
            <a:off x="-2" y="1354039"/>
            <a:ext cx="1753954" cy="3286926"/>
          </a:xfrm>
          <a:prstGeom prst="rect">
            <a:avLst/>
          </a:prstGeom>
          <a:solidFill>
            <a:srgbClr val="E811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68"/>
          <p:cNvSpPr txBox="1">
            <a:spLocks noGrp="1"/>
          </p:cNvSpPr>
          <p:nvPr>
            <p:ph type="title"/>
          </p:nvPr>
        </p:nvSpPr>
        <p:spPr>
          <a:xfrm>
            <a:off x="2057400" y="1527048"/>
            <a:ext cx="4910328" cy="2935224"/>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Divider_Surf">
  <p:cSld name="Divider_Surf">
    <p:spTree>
      <p:nvGrpSpPr>
        <p:cNvPr id="1" name="Shape 120"/>
        <p:cNvGrpSpPr/>
        <p:nvPr/>
      </p:nvGrpSpPr>
      <p:grpSpPr>
        <a:xfrm>
          <a:off x="0" y="0"/>
          <a:ext cx="0" cy="0"/>
          <a:chOff x="0" y="0"/>
          <a:chExt cx="0" cy="0"/>
        </a:xfrm>
      </p:grpSpPr>
      <p:sp>
        <p:nvSpPr>
          <p:cNvPr id="121" name="Google Shape;121;p69"/>
          <p:cNvSpPr/>
          <p:nvPr/>
        </p:nvSpPr>
        <p:spPr>
          <a:xfrm>
            <a:off x="7140899" y="1354039"/>
            <a:ext cx="5051100" cy="3286926"/>
          </a:xfrm>
          <a:prstGeom prst="rect">
            <a:avLst/>
          </a:prstGeom>
          <a:solidFill>
            <a:srgbClr val="06C4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69"/>
          <p:cNvSpPr/>
          <p:nvPr/>
        </p:nvSpPr>
        <p:spPr>
          <a:xfrm>
            <a:off x="-2" y="1354039"/>
            <a:ext cx="1753954" cy="3286926"/>
          </a:xfrm>
          <a:prstGeom prst="rect">
            <a:avLst/>
          </a:prstGeom>
          <a:solidFill>
            <a:srgbClr val="06C4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69"/>
          <p:cNvSpPr txBox="1">
            <a:spLocks noGrp="1"/>
          </p:cNvSpPr>
          <p:nvPr>
            <p:ph type="title"/>
          </p:nvPr>
        </p:nvSpPr>
        <p:spPr>
          <a:xfrm>
            <a:off x="2057400" y="1527048"/>
            <a:ext cx="4910328" cy="2935224"/>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4"/>
        <p:cNvGrpSpPr/>
        <p:nvPr/>
      </p:nvGrpSpPr>
      <p:grpSpPr>
        <a:xfrm>
          <a:off x="0" y="0"/>
          <a:ext cx="0" cy="0"/>
          <a:chOff x="0" y="0"/>
          <a:chExt cx="0" cy="0"/>
        </a:xfrm>
      </p:grpSpPr>
      <p:sp>
        <p:nvSpPr>
          <p:cNvPr id="125" name="Google Shape;125;p70"/>
          <p:cNvSpPr txBox="1">
            <a:spLocks noGrp="1"/>
          </p:cNvSpPr>
          <p:nvPr>
            <p:ph type="title"/>
          </p:nvPr>
        </p:nvSpPr>
        <p:spPr>
          <a:xfrm>
            <a:off x="457200" y="1009268"/>
            <a:ext cx="6060141" cy="4476115"/>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70"/>
          <p:cNvSpPr txBox="1">
            <a:spLocks noGrp="1"/>
          </p:cNvSpPr>
          <p:nvPr>
            <p:ph type="body" idx="1"/>
          </p:nvPr>
        </p:nvSpPr>
        <p:spPr>
          <a:xfrm>
            <a:off x="457200" y="5485384"/>
            <a:ext cx="6060141" cy="34747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400"/>
              <a:buNone/>
              <a:defRPr sz="14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1200"/>
              </a:spcBef>
              <a:spcAft>
                <a:spcPts val="0"/>
              </a:spcAft>
              <a:buClr>
                <a:schemeClr val="dk1"/>
              </a:buClr>
              <a:buSzPts val="1400"/>
              <a:buNone/>
              <a:defRPr sz="1400"/>
            </a:lvl3pPr>
            <a:lvl4pPr marL="1828800" lvl="3" indent="-228600" algn="l">
              <a:lnSpc>
                <a:spcPct val="90000"/>
              </a:lnSpc>
              <a:spcBef>
                <a:spcPts val="1200"/>
              </a:spcBef>
              <a:spcAft>
                <a:spcPts val="0"/>
              </a:spcAft>
              <a:buClr>
                <a:schemeClr val="dk1"/>
              </a:buClr>
              <a:buSzPts val="1400"/>
              <a:buNone/>
              <a:defRPr sz="1400"/>
            </a:lvl4pPr>
            <a:lvl5pPr marL="2286000" lvl="4" indent="-228600" algn="l">
              <a:lnSpc>
                <a:spcPct val="90000"/>
              </a:lnSpc>
              <a:spcBef>
                <a:spcPts val="12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Quote_large">
  <p:cSld name="Quote_large">
    <p:spTree>
      <p:nvGrpSpPr>
        <p:cNvPr id="1" name="Shape 127"/>
        <p:cNvGrpSpPr/>
        <p:nvPr/>
      </p:nvGrpSpPr>
      <p:grpSpPr>
        <a:xfrm>
          <a:off x="0" y="0"/>
          <a:ext cx="0" cy="0"/>
          <a:chOff x="0" y="0"/>
          <a:chExt cx="0" cy="0"/>
        </a:xfrm>
      </p:grpSpPr>
      <p:sp>
        <p:nvSpPr>
          <p:cNvPr id="128" name="Google Shape;128;p71"/>
          <p:cNvSpPr txBox="1">
            <a:spLocks noGrp="1"/>
          </p:cNvSpPr>
          <p:nvPr>
            <p:ph type="title"/>
          </p:nvPr>
        </p:nvSpPr>
        <p:spPr>
          <a:xfrm>
            <a:off x="457199" y="1009268"/>
            <a:ext cx="8366761" cy="4476115"/>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2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71"/>
          <p:cNvSpPr txBox="1">
            <a:spLocks noGrp="1"/>
          </p:cNvSpPr>
          <p:nvPr>
            <p:ph type="body" idx="1"/>
          </p:nvPr>
        </p:nvSpPr>
        <p:spPr>
          <a:xfrm>
            <a:off x="457199" y="5485384"/>
            <a:ext cx="8366761" cy="34747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400"/>
              <a:buNone/>
              <a:defRPr sz="14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1200"/>
              </a:spcBef>
              <a:spcAft>
                <a:spcPts val="0"/>
              </a:spcAft>
              <a:buClr>
                <a:schemeClr val="dk1"/>
              </a:buClr>
              <a:buSzPts val="1400"/>
              <a:buNone/>
              <a:defRPr sz="1400"/>
            </a:lvl3pPr>
            <a:lvl4pPr marL="1828800" lvl="3" indent="-228600" algn="l">
              <a:lnSpc>
                <a:spcPct val="90000"/>
              </a:lnSpc>
              <a:spcBef>
                <a:spcPts val="1200"/>
              </a:spcBef>
              <a:spcAft>
                <a:spcPts val="0"/>
              </a:spcAft>
              <a:buClr>
                <a:schemeClr val="dk1"/>
              </a:buClr>
              <a:buSzPts val="1400"/>
              <a:buNone/>
              <a:defRPr sz="1400"/>
            </a:lvl4pPr>
            <a:lvl5pPr marL="2286000" lvl="4" indent="-228600" algn="l">
              <a:lnSpc>
                <a:spcPct val="90000"/>
              </a:lnSpc>
              <a:spcBef>
                <a:spcPts val="12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A_Quote_Sky">
  <p:cSld name="A_Quote_Sky">
    <p:spTree>
      <p:nvGrpSpPr>
        <p:cNvPr id="1" name="Shape 130"/>
        <p:cNvGrpSpPr/>
        <p:nvPr/>
      </p:nvGrpSpPr>
      <p:grpSpPr>
        <a:xfrm>
          <a:off x="0" y="0"/>
          <a:ext cx="0" cy="0"/>
          <a:chOff x="0" y="0"/>
          <a:chExt cx="0" cy="0"/>
        </a:xfrm>
      </p:grpSpPr>
      <p:sp>
        <p:nvSpPr>
          <p:cNvPr id="131" name="Google Shape;131;p72"/>
          <p:cNvSpPr txBox="1">
            <a:spLocks noGrp="1"/>
          </p:cNvSpPr>
          <p:nvPr>
            <p:ph type="title"/>
          </p:nvPr>
        </p:nvSpPr>
        <p:spPr>
          <a:xfrm>
            <a:off x="1014717" y="2117489"/>
            <a:ext cx="10159694" cy="2215991"/>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72"/>
          <p:cNvSpPr txBox="1">
            <a:spLocks noGrp="1"/>
          </p:cNvSpPr>
          <p:nvPr>
            <p:ph type="body" idx="1"/>
          </p:nvPr>
        </p:nvSpPr>
        <p:spPr>
          <a:xfrm>
            <a:off x="1014717" y="4422898"/>
            <a:ext cx="10158412" cy="4308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600"/>
              <a:buNone/>
              <a:defRPr sz="1600"/>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2"/>
          <p:cNvSpPr/>
          <p:nvPr/>
        </p:nvSpPr>
        <p:spPr>
          <a:xfrm>
            <a:off x="-1" y="1343025"/>
            <a:ext cx="507359" cy="4171950"/>
          </a:xfrm>
          <a:prstGeom prst="rect">
            <a:avLst/>
          </a:prstGeom>
          <a:solidFill>
            <a:srgbClr val="009A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p72"/>
          <p:cNvSpPr/>
          <p:nvPr/>
        </p:nvSpPr>
        <p:spPr>
          <a:xfrm>
            <a:off x="11684641" y="1343025"/>
            <a:ext cx="507359" cy="4171950"/>
          </a:xfrm>
          <a:prstGeom prst="rect">
            <a:avLst/>
          </a:prstGeom>
          <a:solidFill>
            <a:srgbClr val="009A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41">
          <p15:clr>
            <a:srgbClr val="FBAE40"/>
          </p15:clr>
        </p15:guide>
        <p15:guide id="2" pos="7040">
          <p15:clr>
            <a:srgbClr val="FBAE40"/>
          </p15:clr>
        </p15:guide>
        <p15:guide id="3" orient="horz" pos="1170">
          <p15:clr>
            <a:srgbClr val="FBAE40"/>
          </p15:clr>
        </p15:guide>
        <p15:guide id="4" orient="horz" pos="3147">
          <p15:clr>
            <a:srgbClr val="FBAE40"/>
          </p15:clr>
        </p15:guide>
        <p15:guide id="5" orient="horz" pos="3468">
          <p15:clr>
            <a:srgbClr val="FBAE40"/>
          </p15:clr>
        </p15:guide>
        <p15:guide id="6" orient="horz" pos="846">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A_Quote_Lemon">
  <p:cSld name="A_Quote_Lemon">
    <p:spTree>
      <p:nvGrpSpPr>
        <p:cNvPr id="1" name="Shape 135"/>
        <p:cNvGrpSpPr/>
        <p:nvPr/>
      </p:nvGrpSpPr>
      <p:grpSpPr>
        <a:xfrm>
          <a:off x="0" y="0"/>
          <a:ext cx="0" cy="0"/>
          <a:chOff x="0" y="0"/>
          <a:chExt cx="0" cy="0"/>
        </a:xfrm>
      </p:grpSpPr>
      <p:sp>
        <p:nvSpPr>
          <p:cNvPr id="136" name="Google Shape;136;p73"/>
          <p:cNvSpPr txBox="1">
            <a:spLocks noGrp="1"/>
          </p:cNvSpPr>
          <p:nvPr>
            <p:ph type="title"/>
          </p:nvPr>
        </p:nvSpPr>
        <p:spPr>
          <a:xfrm>
            <a:off x="1014717" y="2117489"/>
            <a:ext cx="10159694" cy="2215991"/>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73"/>
          <p:cNvSpPr txBox="1">
            <a:spLocks noGrp="1"/>
          </p:cNvSpPr>
          <p:nvPr>
            <p:ph type="body" idx="1"/>
          </p:nvPr>
        </p:nvSpPr>
        <p:spPr>
          <a:xfrm>
            <a:off x="1014717" y="4422898"/>
            <a:ext cx="10158412" cy="4308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600"/>
              <a:buNone/>
              <a:defRPr sz="1600"/>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73"/>
          <p:cNvSpPr/>
          <p:nvPr/>
        </p:nvSpPr>
        <p:spPr>
          <a:xfrm>
            <a:off x="-1" y="1343025"/>
            <a:ext cx="507359" cy="4171950"/>
          </a:xfrm>
          <a:prstGeom prst="rect">
            <a:avLst/>
          </a:prstGeom>
          <a:solidFill>
            <a:srgbClr val="FEC1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73"/>
          <p:cNvSpPr/>
          <p:nvPr/>
        </p:nvSpPr>
        <p:spPr>
          <a:xfrm>
            <a:off x="11684641" y="1343025"/>
            <a:ext cx="507359" cy="4171950"/>
          </a:xfrm>
          <a:prstGeom prst="rect">
            <a:avLst/>
          </a:prstGeom>
          <a:solidFill>
            <a:srgbClr val="FEC1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41">
          <p15:clr>
            <a:srgbClr val="FBAE40"/>
          </p15:clr>
        </p15:guide>
        <p15:guide id="2" pos="7040">
          <p15:clr>
            <a:srgbClr val="FBAE40"/>
          </p15:clr>
        </p15:guide>
        <p15:guide id="3" orient="horz" pos="1170">
          <p15:clr>
            <a:srgbClr val="FBAE40"/>
          </p15:clr>
        </p15:guide>
        <p15:guide id="4" orient="horz" pos="3147">
          <p15:clr>
            <a:srgbClr val="FBAE40"/>
          </p15:clr>
        </p15:guide>
        <p15:guide id="5" orient="horz" pos="3468">
          <p15:clr>
            <a:srgbClr val="FBAE40"/>
          </p15:clr>
        </p15:guide>
        <p15:guide id="6" orient="horz" pos="84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anner with title and subtitl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4ECE5D71-116A-449C-B4D2-E50746141AC3}"/>
              </a:ext>
            </a:extLst>
          </p:cNvPr>
          <p:cNvSpPr/>
          <p:nvPr userDrawn="1"/>
        </p:nvSpPr>
        <p:spPr>
          <a:xfrm>
            <a:off x="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3">
            <a:extLst>
              <a:ext uri="{FF2B5EF4-FFF2-40B4-BE49-F238E27FC236}">
                <a16:creationId xmlns:a16="http://schemas.microsoft.com/office/drawing/2014/main" id="{FFD25E7F-C74D-4332-838E-07E504E8B9C7}"/>
              </a:ext>
            </a:extLst>
          </p:cNvPr>
          <p:cNvSpPr>
            <a:spLocks noGrp="1"/>
          </p:cNvSpPr>
          <p:nvPr>
            <p:ph type="body" sz="quarter" idx="12" hasCustomPrompt="1"/>
          </p:nvPr>
        </p:nvSpPr>
        <p:spPr>
          <a:xfrm>
            <a:off x="620713"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94D7ED5-E5EA-4A25-AB13-ED324BBD23C7}"/>
              </a:ext>
            </a:extLst>
          </p:cNvPr>
          <p:cNvSpPr>
            <a:spLocks noGrp="1"/>
          </p:cNvSpPr>
          <p:nvPr>
            <p:ph type="title" hasCustomPrompt="1"/>
          </p:nvPr>
        </p:nvSpPr>
        <p:spPr>
          <a:xfrm>
            <a:off x="620356" y="415733"/>
            <a:ext cx="4347430" cy="3337401"/>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141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A_Quote_Tangerine">
  <p:cSld name="A_Quote_Tangerine">
    <p:spTree>
      <p:nvGrpSpPr>
        <p:cNvPr id="1" name="Shape 140"/>
        <p:cNvGrpSpPr/>
        <p:nvPr/>
      </p:nvGrpSpPr>
      <p:grpSpPr>
        <a:xfrm>
          <a:off x="0" y="0"/>
          <a:ext cx="0" cy="0"/>
          <a:chOff x="0" y="0"/>
          <a:chExt cx="0" cy="0"/>
        </a:xfrm>
      </p:grpSpPr>
      <p:sp>
        <p:nvSpPr>
          <p:cNvPr id="141" name="Google Shape;141;p74"/>
          <p:cNvSpPr txBox="1">
            <a:spLocks noGrp="1"/>
          </p:cNvSpPr>
          <p:nvPr>
            <p:ph type="title"/>
          </p:nvPr>
        </p:nvSpPr>
        <p:spPr>
          <a:xfrm>
            <a:off x="1014717" y="2117489"/>
            <a:ext cx="10159694" cy="2215991"/>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4"/>
          <p:cNvSpPr txBox="1">
            <a:spLocks noGrp="1"/>
          </p:cNvSpPr>
          <p:nvPr>
            <p:ph type="body" idx="1"/>
          </p:nvPr>
        </p:nvSpPr>
        <p:spPr>
          <a:xfrm>
            <a:off x="1014717" y="4422898"/>
            <a:ext cx="10158412" cy="4308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600"/>
              <a:buNone/>
              <a:defRPr sz="1600"/>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4"/>
          <p:cNvSpPr/>
          <p:nvPr/>
        </p:nvSpPr>
        <p:spPr>
          <a:xfrm>
            <a:off x="-1" y="1343025"/>
            <a:ext cx="507359" cy="4171950"/>
          </a:xfrm>
          <a:prstGeom prst="rect">
            <a:avLst/>
          </a:prstGeom>
          <a:solidFill>
            <a:srgbClr val="FF54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p74"/>
          <p:cNvSpPr/>
          <p:nvPr/>
        </p:nvSpPr>
        <p:spPr>
          <a:xfrm>
            <a:off x="11684641" y="1343025"/>
            <a:ext cx="507359" cy="4171950"/>
          </a:xfrm>
          <a:prstGeom prst="rect">
            <a:avLst/>
          </a:prstGeom>
          <a:solidFill>
            <a:srgbClr val="FF54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41">
          <p15:clr>
            <a:srgbClr val="FBAE40"/>
          </p15:clr>
        </p15:guide>
        <p15:guide id="2" pos="7040">
          <p15:clr>
            <a:srgbClr val="FBAE40"/>
          </p15:clr>
        </p15:guide>
        <p15:guide id="3" orient="horz" pos="1170">
          <p15:clr>
            <a:srgbClr val="FBAE40"/>
          </p15:clr>
        </p15:guide>
        <p15:guide id="4" orient="horz" pos="3147">
          <p15:clr>
            <a:srgbClr val="FBAE40"/>
          </p15:clr>
        </p15:guide>
        <p15:guide id="5" orient="horz" pos="3468">
          <p15:clr>
            <a:srgbClr val="FBAE40"/>
          </p15:clr>
        </p15:guide>
        <p15:guide id="6" orient="horz" pos="846">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A_Quote_Rose">
  <p:cSld name="A_Quote_Rose">
    <p:spTree>
      <p:nvGrpSpPr>
        <p:cNvPr id="1" name="Shape 145"/>
        <p:cNvGrpSpPr/>
        <p:nvPr/>
      </p:nvGrpSpPr>
      <p:grpSpPr>
        <a:xfrm>
          <a:off x="0" y="0"/>
          <a:ext cx="0" cy="0"/>
          <a:chOff x="0" y="0"/>
          <a:chExt cx="0" cy="0"/>
        </a:xfrm>
      </p:grpSpPr>
      <p:sp>
        <p:nvSpPr>
          <p:cNvPr id="146" name="Google Shape;146;p75"/>
          <p:cNvSpPr txBox="1">
            <a:spLocks noGrp="1"/>
          </p:cNvSpPr>
          <p:nvPr>
            <p:ph type="title"/>
          </p:nvPr>
        </p:nvSpPr>
        <p:spPr>
          <a:xfrm>
            <a:off x="1014717" y="2117489"/>
            <a:ext cx="10159694" cy="2215991"/>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75"/>
          <p:cNvSpPr txBox="1">
            <a:spLocks noGrp="1"/>
          </p:cNvSpPr>
          <p:nvPr>
            <p:ph type="body" idx="1"/>
          </p:nvPr>
        </p:nvSpPr>
        <p:spPr>
          <a:xfrm>
            <a:off x="1014717" y="4422898"/>
            <a:ext cx="10158412" cy="4308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600"/>
              <a:buNone/>
              <a:defRPr sz="1600"/>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5"/>
          <p:cNvSpPr/>
          <p:nvPr/>
        </p:nvSpPr>
        <p:spPr>
          <a:xfrm>
            <a:off x="-1" y="1343025"/>
            <a:ext cx="507359" cy="4171950"/>
          </a:xfrm>
          <a:prstGeom prst="rect">
            <a:avLst/>
          </a:prstGeom>
          <a:solidFill>
            <a:srgbClr val="E811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 name="Google Shape;149;p75"/>
          <p:cNvSpPr/>
          <p:nvPr/>
        </p:nvSpPr>
        <p:spPr>
          <a:xfrm>
            <a:off x="11684641" y="1343025"/>
            <a:ext cx="507359" cy="4171950"/>
          </a:xfrm>
          <a:prstGeom prst="rect">
            <a:avLst/>
          </a:prstGeom>
          <a:solidFill>
            <a:srgbClr val="E811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41">
          <p15:clr>
            <a:srgbClr val="FBAE40"/>
          </p15:clr>
        </p15:guide>
        <p15:guide id="2" pos="7040">
          <p15:clr>
            <a:srgbClr val="FBAE40"/>
          </p15:clr>
        </p15:guide>
        <p15:guide id="3" orient="horz" pos="1170">
          <p15:clr>
            <a:srgbClr val="FBAE40"/>
          </p15:clr>
        </p15:guide>
        <p15:guide id="4" orient="horz" pos="3147">
          <p15:clr>
            <a:srgbClr val="FBAE40"/>
          </p15:clr>
        </p15:guide>
        <p15:guide id="5" orient="horz" pos="3468">
          <p15:clr>
            <a:srgbClr val="FBAE40"/>
          </p15:clr>
        </p15:guide>
        <p15:guide id="6" orient="horz" pos="846">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A_Quote_Surf">
  <p:cSld name="A_Quote_Surf">
    <p:spTree>
      <p:nvGrpSpPr>
        <p:cNvPr id="1" name="Shape 150"/>
        <p:cNvGrpSpPr/>
        <p:nvPr/>
      </p:nvGrpSpPr>
      <p:grpSpPr>
        <a:xfrm>
          <a:off x="0" y="0"/>
          <a:ext cx="0" cy="0"/>
          <a:chOff x="0" y="0"/>
          <a:chExt cx="0" cy="0"/>
        </a:xfrm>
      </p:grpSpPr>
      <p:sp>
        <p:nvSpPr>
          <p:cNvPr id="151" name="Google Shape;151;p76"/>
          <p:cNvSpPr txBox="1">
            <a:spLocks noGrp="1"/>
          </p:cNvSpPr>
          <p:nvPr>
            <p:ph type="title"/>
          </p:nvPr>
        </p:nvSpPr>
        <p:spPr>
          <a:xfrm>
            <a:off x="1014717" y="2117489"/>
            <a:ext cx="10159694" cy="2215991"/>
          </a:xfrm>
          <a:prstGeom prst="rect">
            <a:avLst/>
          </a:prstGeom>
          <a:noFill/>
          <a:ln>
            <a:noFill/>
          </a:ln>
        </p:spPr>
        <p:txBody>
          <a:bodyPr spcFirstLastPara="1" wrap="square" lIns="0" tIns="0" rIns="0" bIns="0" anchor="ctr" anchorCtr="0">
            <a:noAutofit/>
          </a:bodyPr>
          <a:lstStyle>
            <a:lvl1pPr lvl="0" algn="l">
              <a:lnSpc>
                <a:spcPct val="100000"/>
              </a:lnSpc>
              <a:spcBef>
                <a:spcPts val="1200"/>
              </a:spcBef>
              <a:spcAft>
                <a:spcPts val="0"/>
              </a:spcAft>
              <a:buClr>
                <a:schemeClr val="dk2"/>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76"/>
          <p:cNvSpPr txBox="1">
            <a:spLocks noGrp="1"/>
          </p:cNvSpPr>
          <p:nvPr>
            <p:ph type="body" idx="1"/>
          </p:nvPr>
        </p:nvSpPr>
        <p:spPr>
          <a:xfrm>
            <a:off x="1014717" y="4422898"/>
            <a:ext cx="10158412" cy="4308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dk1"/>
              </a:buClr>
              <a:buSzPts val="1600"/>
              <a:buNone/>
              <a:defRPr sz="1600"/>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76"/>
          <p:cNvSpPr/>
          <p:nvPr/>
        </p:nvSpPr>
        <p:spPr>
          <a:xfrm>
            <a:off x="-1" y="1343025"/>
            <a:ext cx="507359" cy="4171950"/>
          </a:xfrm>
          <a:prstGeom prst="rect">
            <a:avLst/>
          </a:prstGeom>
          <a:solidFill>
            <a:srgbClr val="06C4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p76"/>
          <p:cNvSpPr/>
          <p:nvPr/>
        </p:nvSpPr>
        <p:spPr>
          <a:xfrm>
            <a:off x="11684641" y="1343025"/>
            <a:ext cx="507359" cy="4171950"/>
          </a:xfrm>
          <a:prstGeom prst="rect">
            <a:avLst/>
          </a:prstGeom>
          <a:solidFill>
            <a:srgbClr val="06C4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41">
          <p15:clr>
            <a:srgbClr val="FBAE40"/>
          </p15:clr>
        </p15:guide>
        <p15:guide id="2" pos="7040">
          <p15:clr>
            <a:srgbClr val="FBAE40"/>
          </p15:clr>
        </p15:guide>
        <p15:guide id="3" orient="horz" pos="1170">
          <p15:clr>
            <a:srgbClr val="FBAE40"/>
          </p15:clr>
        </p15:guide>
        <p15:guide id="4" orient="horz" pos="3147">
          <p15:clr>
            <a:srgbClr val="FBAE40"/>
          </p15:clr>
        </p15:guide>
        <p15:guide id="5" orient="horz" pos="3468">
          <p15:clr>
            <a:srgbClr val="FBAE40"/>
          </p15:clr>
        </p15:guide>
        <p15:guide id="6" orient="horz" pos="846">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Key Issue - Takeaway2">
  <p:cSld name="Key Issue - Takeaway2">
    <p:spTree>
      <p:nvGrpSpPr>
        <p:cNvPr id="1" name="Shape 155"/>
        <p:cNvGrpSpPr/>
        <p:nvPr/>
      </p:nvGrpSpPr>
      <p:grpSpPr>
        <a:xfrm>
          <a:off x="0" y="0"/>
          <a:ext cx="0" cy="0"/>
          <a:chOff x="0" y="0"/>
          <a:chExt cx="0" cy="0"/>
        </a:xfrm>
      </p:grpSpPr>
      <p:sp>
        <p:nvSpPr>
          <p:cNvPr id="156" name="Google Shape;156;p77"/>
          <p:cNvSpPr txBox="1">
            <a:spLocks noGrp="1"/>
          </p:cNvSpPr>
          <p:nvPr>
            <p:ph type="title"/>
          </p:nvPr>
        </p:nvSpPr>
        <p:spPr>
          <a:xfrm>
            <a:off x="1994219" y="2508937"/>
            <a:ext cx="8445181" cy="443198"/>
          </a:xfrm>
          <a:prstGeom prst="rect">
            <a:avLst/>
          </a:prstGeom>
          <a:noFill/>
          <a:ln>
            <a:noFill/>
          </a:ln>
        </p:spPr>
        <p:txBody>
          <a:bodyPr spcFirstLastPara="1" wrap="square" lIns="0" tIns="0" rIns="0" bIns="0" anchor="t" anchorCtr="0">
            <a:noAutofit/>
          </a:bodyPr>
          <a:lstStyle>
            <a:lvl1pPr lvl="0" algn="l">
              <a:lnSpc>
                <a:spcPct val="90000"/>
              </a:lnSpc>
              <a:spcBef>
                <a:spcPts val="1200"/>
              </a:spcBef>
              <a:spcAft>
                <a:spcPts val="0"/>
              </a:spcAft>
              <a:buClr>
                <a:schemeClr val="dk2"/>
              </a:buClr>
              <a:buSzPts val="3600"/>
              <a:buFont typeface="Arial Black"/>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77"/>
          <p:cNvSpPr/>
          <p:nvPr/>
        </p:nvSpPr>
        <p:spPr>
          <a:xfrm>
            <a:off x="1100356" y="2418736"/>
            <a:ext cx="623600" cy="623600"/>
          </a:xfrm>
          <a:custGeom>
            <a:avLst/>
            <a:gdLst/>
            <a:ahLst/>
            <a:cxnLst/>
            <a:rect l="l" t="t" r="r" b="b"/>
            <a:pathLst>
              <a:path w="533400" h="533400" extrusionOk="0">
                <a:moveTo>
                  <a:pt x="266700" y="0"/>
                </a:moveTo>
                <a:cubicBezTo>
                  <a:pt x="119405" y="0"/>
                  <a:pt x="0" y="119405"/>
                  <a:pt x="0" y="266700"/>
                </a:cubicBezTo>
                <a:cubicBezTo>
                  <a:pt x="0" y="413995"/>
                  <a:pt x="119405" y="533400"/>
                  <a:pt x="266700" y="533400"/>
                </a:cubicBezTo>
                <a:cubicBezTo>
                  <a:pt x="413995" y="533400"/>
                  <a:pt x="533400" y="413995"/>
                  <a:pt x="533400" y="266700"/>
                </a:cubicBezTo>
                <a:cubicBezTo>
                  <a:pt x="533400" y="119405"/>
                  <a:pt x="413995" y="0"/>
                  <a:pt x="266700" y="0"/>
                </a:cubicBezTo>
                <a:close/>
                <a:moveTo>
                  <a:pt x="266700" y="495300"/>
                </a:moveTo>
                <a:cubicBezTo>
                  <a:pt x="140646" y="495300"/>
                  <a:pt x="38100" y="392754"/>
                  <a:pt x="38100" y="266700"/>
                </a:cubicBezTo>
                <a:cubicBezTo>
                  <a:pt x="38100" y="140646"/>
                  <a:pt x="140646" y="38100"/>
                  <a:pt x="266700" y="38100"/>
                </a:cubicBezTo>
                <a:cubicBezTo>
                  <a:pt x="392754" y="38100"/>
                  <a:pt x="495300" y="140646"/>
                  <a:pt x="495300" y="266700"/>
                </a:cubicBezTo>
                <a:cubicBezTo>
                  <a:pt x="495300" y="392754"/>
                  <a:pt x="392754" y="495300"/>
                  <a:pt x="266700" y="495300"/>
                </a:cubicBezTo>
                <a:close/>
                <a:moveTo>
                  <a:pt x="285750" y="100013"/>
                </a:moveTo>
                <a:lnTo>
                  <a:pt x="247650" y="100013"/>
                </a:lnTo>
                <a:lnTo>
                  <a:pt x="247650" y="61913"/>
                </a:lnTo>
                <a:lnTo>
                  <a:pt x="285750" y="61913"/>
                </a:lnTo>
                <a:lnTo>
                  <a:pt x="285750" y="100013"/>
                </a:lnTo>
                <a:close/>
                <a:moveTo>
                  <a:pt x="247650" y="433388"/>
                </a:moveTo>
                <a:lnTo>
                  <a:pt x="285750" y="433388"/>
                </a:lnTo>
                <a:lnTo>
                  <a:pt x="285750" y="471488"/>
                </a:lnTo>
                <a:lnTo>
                  <a:pt x="247650" y="471488"/>
                </a:lnTo>
                <a:lnTo>
                  <a:pt x="247650" y="433388"/>
                </a:lnTo>
                <a:close/>
                <a:moveTo>
                  <a:pt x="61913" y="247650"/>
                </a:moveTo>
                <a:lnTo>
                  <a:pt x="100013" y="247650"/>
                </a:lnTo>
                <a:lnTo>
                  <a:pt x="100013" y="285750"/>
                </a:lnTo>
                <a:lnTo>
                  <a:pt x="61913" y="285750"/>
                </a:lnTo>
                <a:lnTo>
                  <a:pt x="61913" y="247650"/>
                </a:lnTo>
                <a:close/>
                <a:moveTo>
                  <a:pt x="471488" y="247650"/>
                </a:moveTo>
                <a:lnTo>
                  <a:pt x="471488" y="285750"/>
                </a:lnTo>
                <a:lnTo>
                  <a:pt x="433388" y="285750"/>
                </a:lnTo>
                <a:lnTo>
                  <a:pt x="433388" y="247650"/>
                </a:lnTo>
                <a:lnTo>
                  <a:pt x="471488" y="247650"/>
                </a:lnTo>
                <a:close/>
                <a:moveTo>
                  <a:pt x="138113" y="390525"/>
                </a:moveTo>
                <a:lnTo>
                  <a:pt x="319088" y="314325"/>
                </a:lnTo>
                <a:lnTo>
                  <a:pt x="395288" y="133350"/>
                </a:lnTo>
                <a:lnTo>
                  <a:pt x="214313" y="209550"/>
                </a:lnTo>
                <a:lnTo>
                  <a:pt x="138113" y="390525"/>
                </a:lnTo>
                <a:close/>
                <a:moveTo>
                  <a:pt x="323879" y="204759"/>
                </a:moveTo>
                <a:lnTo>
                  <a:pt x="289989" y="285236"/>
                </a:lnTo>
                <a:lnTo>
                  <a:pt x="209512" y="319126"/>
                </a:lnTo>
                <a:lnTo>
                  <a:pt x="243402" y="238649"/>
                </a:lnTo>
                <a:lnTo>
                  <a:pt x="323879" y="204759"/>
                </a:lnTo>
                <a:close/>
              </a:path>
            </a:pathLst>
          </a:custGeom>
          <a:solidFill>
            <a:srgbClr val="FF54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_Title slide double decker">
    <p:bg>
      <p:bgPr>
        <a:solidFill>
          <a:srgbClr val="29B5E8"/>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2817045"/>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920211"/>
            <a:ext cx="7207739" cy="1896834"/>
          </a:xfrm>
        </p:spPr>
        <p:txBody>
          <a:bodyPr tIns="0" bIns="0" anchor="t"/>
          <a:lstStyle>
            <a:lvl1pPr>
              <a:lnSpc>
                <a:spcPct val="100000"/>
              </a:lnSpc>
              <a:spcBef>
                <a:spcPts val="0"/>
              </a:spcBef>
              <a:defRPr sz="5400">
                <a:solidFill>
                  <a:schemeClr val="bg1"/>
                </a:solidFill>
              </a:defRPr>
            </a:lvl1pPr>
          </a:lstStyle>
          <a:p>
            <a:r>
              <a:rPr lang="en-US"/>
              <a:t>Insert title here</a:t>
            </a:r>
            <a:br>
              <a:rPr lang="en-US"/>
            </a:br>
            <a:r>
              <a:rPr lang="en-US"/>
              <a:t>and here</a:t>
            </a:r>
            <a:endParaRPr lang="en-GB"/>
          </a:p>
        </p:txBody>
      </p:sp>
      <p:pic>
        <p:nvPicPr>
          <p:cNvPr id="6" name="Picture 5" descr="Logo&#10;&#10;Description automatically generated with medium confidence">
            <a:extLst>
              <a:ext uri="{FF2B5EF4-FFF2-40B4-BE49-F238E27FC236}">
                <a16:creationId xmlns:a16="http://schemas.microsoft.com/office/drawing/2014/main" id="{350E61E6-7FF7-39FF-B478-C2D0DEDF47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97815" y="5655020"/>
            <a:ext cx="2998786" cy="773528"/>
          </a:xfrm>
          <a:prstGeom prst="rect">
            <a:avLst/>
          </a:prstGeom>
        </p:spPr>
      </p:pic>
    </p:spTree>
    <p:extLst>
      <p:ext uri="{BB962C8B-B14F-4D97-AF65-F5344CB8AC3E}">
        <p14:creationId xmlns:p14="http://schemas.microsoft.com/office/powerpoint/2010/main" val="15603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p:tgtEl>
                                          <p:spTgt spid="6"/>
                                        </p:tgtEl>
                                        <p:attrNameLst>
                                          <p:attrName>ppt_y</p:attrName>
                                        </p:attrNameLst>
                                      </p:cBhvr>
                                      <p:tavLst>
                                        <p:tav tm="0">
                                          <p:val>
                                            <p:strVal val="#ppt_y+#ppt_h*1.125000"/>
                                          </p:val>
                                        </p:tav>
                                        <p:tav tm="100000">
                                          <p:val>
                                            <p:strVal val="#ppt_y"/>
                                          </p:val>
                                        </p:tav>
                                      </p:tavLst>
                                    </p:anim>
                                    <p:animEffect transition="in" filter="wipe(up)">
                                      <p:cBhvr>
                                        <p:cTn id="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_Title slide triple decker">
    <p:bg>
      <p:bgPr>
        <a:solidFill>
          <a:srgbClr val="29B5E8"/>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3633255"/>
            <a:ext cx="7207250"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names, job titles here</a:t>
            </a:r>
          </a:p>
          <a:p>
            <a:pPr lvl="1"/>
            <a:r>
              <a:rPr lang="en-US"/>
              <a:t>Insert date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0" y="920211"/>
            <a:ext cx="7207739" cy="2713044"/>
          </a:xfrm>
        </p:spPr>
        <p:txBody>
          <a:bodyPr tIns="0" bIns="0" anchor="t"/>
          <a:lstStyle>
            <a:lvl1pPr>
              <a:lnSpc>
                <a:spcPct val="100000"/>
              </a:lnSpc>
              <a:spcBef>
                <a:spcPts val="0"/>
              </a:spcBef>
              <a:defRPr sz="5400">
                <a:solidFill>
                  <a:schemeClr val="bg1"/>
                </a:solidFill>
              </a:defRPr>
            </a:lvl1pPr>
          </a:lstStyle>
          <a:p>
            <a:r>
              <a:rPr lang="en-US"/>
              <a:t>Insert title here</a:t>
            </a:r>
            <a:br>
              <a:rPr lang="en-US"/>
            </a:br>
            <a:r>
              <a:rPr lang="en-US"/>
              <a:t>and here</a:t>
            </a:r>
            <a:br>
              <a:rPr lang="en-US"/>
            </a:br>
            <a:endParaRPr lang="en-GB"/>
          </a:p>
        </p:txBody>
      </p:sp>
      <p:pic>
        <p:nvPicPr>
          <p:cNvPr id="6" name="Picture 5" descr="Logo&#10;&#10;Description automatically generated with medium confidence">
            <a:extLst>
              <a:ext uri="{FF2B5EF4-FFF2-40B4-BE49-F238E27FC236}">
                <a16:creationId xmlns:a16="http://schemas.microsoft.com/office/drawing/2014/main" id="{350E61E6-7FF7-39FF-B478-C2D0DEDF47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97815" y="5655020"/>
            <a:ext cx="2998786" cy="773528"/>
          </a:xfrm>
          <a:prstGeom prst="rect">
            <a:avLst/>
          </a:prstGeom>
        </p:spPr>
      </p:pic>
    </p:spTree>
    <p:extLst>
      <p:ext uri="{BB962C8B-B14F-4D97-AF65-F5344CB8AC3E}">
        <p14:creationId xmlns:p14="http://schemas.microsoft.com/office/powerpoint/2010/main" val="15755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p:tgtEl>
                                          <p:spTgt spid="6"/>
                                        </p:tgtEl>
                                        <p:attrNameLst>
                                          <p:attrName>ppt_y</p:attrName>
                                        </p:attrNameLst>
                                      </p:cBhvr>
                                      <p:tavLst>
                                        <p:tav tm="0">
                                          <p:val>
                                            <p:strVal val="#ppt_y+#ppt_h*1.125000"/>
                                          </p:val>
                                        </p:tav>
                                        <p:tav tm="100000">
                                          <p:val>
                                            <p:strVal val="#ppt_y"/>
                                          </p:val>
                                        </p:tav>
                                      </p:tavLst>
                                    </p:anim>
                                    <p:animEffect transition="in" filter="wipe(up)">
                                      <p:cBhvr>
                                        <p:cTn id="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Slide w/animated logo/picture">
    <p:bg>
      <p:bgPr>
        <a:solidFill>
          <a:srgbClr val="29B5E8"/>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7B5449E8-9FD6-4068-9754-4E4CF9B2A702}"/>
              </a:ext>
            </a:extLst>
          </p:cNvPr>
          <p:cNvSpPr>
            <a:spLocks noGrp="1"/>
          </p:cNvSpPr>
          <p:nvPr>
            <p:ph type="pic" sz="quarter" idx="15"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picture here</a:t>
            </a:r>
            <a:endParaRPr lang="en-GB"/>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1" y="832412"/>
            <a:ext cx="5350552" cy="2729303"/>
          </a:xfrm>
        </p:spPr>
        <p:txBody>
          <a:bodyPr tIns="0" bIns="0" anchor="t"/>
          <a:lstStyle>
            <a:lvl1pPr>
              <a:lnSpc>
                <a:spcPct val="100000"/>
              </a:lnSpc>
              <a:spcBef>
                <a:spcPts val="0"/>
              </a:spcBef>
              <a:defRPr sz="5400">
                <a:solidFill>
                  <a:schemeClr val="bg1"/>
                </a:solidFill>
              </a:defRPr>
            </a:lvl1pPr>
          </a:lstStyle>
          <a:p>
            <a:r>
              <a:rPr lang="en-US"/>
              <a:t>Insert title </a:t>
            </a:r>
            <a:br>
              <a:rPr lang="en-US"/>
            </a:br>
            <a:r>
              <a:rPr lang="en-US"/>
              <a:t>here</a:t>
            </a:r>
            <a:br>
              <a:rPr lang="en-US"/>
            </a:br>
            <a:r>
              <a:rPr lang="en-US"/>
              <a:t>and here</a:t>
            </a:r>
            <a:endParaRPr lang="en-GB"/>
          </a:p>
        </p:txBody>
      </p:sp>
      <p:pic>
        <p:nvPicPr>
          <p:cNvPr id="8" name="Picture 7" descr="Logo&#10;&#10;Description automatically generated with medium confidence">
            <a:extLst>
              <a:ext uri="{FF2B5EF4-FFF2-40B4-BE49-F238E27FC236}">
                <a16:creationId xmlns:a16="http://schemas.microsoft.com/office/drawing/2014/main" id="{EFD6ECDD-A802-4912-9BCD-3B3EC87B11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2566" y="6012885"/>
            <a:ext cx="1947634" cy="502386"/>
          </a:xfrm>
          <a:prstGeom prst="rect">
            <a:avLst/>
          </a:prstGeom>
        </p:spPr>
      </p:pic>
      <p:sp>
        <p:nvSpPr>
          <p:cNvPr id="7" name="Text Placeholder 2">
            <a:extLst>
              <a:ext uri="{FF2B5EF4-FFF2-40B4-BE49-F238E27FC236}">
                <a16:creationId xmlns:a16="http://schemas.microsoft.com/office/drawing/2014/main" id="{1149FA9A-7484-986A-5CD3-41E58CDE2AAA}"/>
              </a:ext>
            </a:extLst>
          </p:cNvPr>
          <p:cNvSpPr>
            <a:spLocks noGrp="1"/>
          </p:cNvSpPr>
          <p:nvPr>
            <p:ph type="body" sz="quarter" idx="13" hasCustomPrompt="1"/>
          </p:nvPr>
        </p:nvSpPr>
        <p:spPr>
          <a:xfrm>
            <a:off x="539750" y="3561715"/>
            <a:ext cx="5350063" cy="1568104"/>
          </a:xfrm>
        </p:spPr>
        <p:txBody>
          <a:bodyPr/>
          <a:lstStyle>
            <a:lvl1pPr marL="0" indent="0">
              <a:lnSpc>
                <a:spcPct val="100000"/>
              </a:lnSpc>
              <a:spcBef>
                <a:spcPts val="0"/>
              </a:spcBef>
              <a:buNone/>
              <a:defRPr sz="2000" b="1">
                <a:solidFill>
                  <a:schemeClr val="bg1"/>
                </a:solidFill>
                <a:latin typeface="Poppins Bold" panose="00000800000000000000"/>
              </a:defRPr>
            </a:lvl1pPr>
            <a:lvl2pPr marL="0" indent="0">
              <a:lnSpc>
                <a:spcPct val="150000"/>
              </a:lnSpc>
              <a:spcBef>
                <a:spcPts val="0"/>
              </a:spcBef>
              <a:buNone/>
              <a:defRPr sz="18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subtitle or names and job roles</a:t>
            </a:r>
          </a:p>
          <a:p>
            <a:pPr lvl="1"/>
            <a:r>
              <a:rPr lang="en-US"/>
              <a:t>Insert date here</a:t>
            </a:r>
          </a:p>
        </p:txBody>
      </p:sp>
    </p:spTree>
    <p:extLst>
      <p:ext uri="{BB962C8B-B14F-4D97-AF65-F5344CB8AC3E}">
        <p14:creationId xmlns:p14="http://schemas.microsoft.com/office/powerpoint/2010/main" val="11698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ppt_y</p:attrName>
                                        </p:attrNameLst>
                                      </p:cBhvr>
                                      <p:tavLst>
                                        <p:tav tm="0">
                                          <p:val>
                                            <p:strVal val="#ppt_y+#ppt_h*1.125000"/>
                                          </p:val>
                                        </p:tav>
                                        <p:tav tm="100000">
                                          <p:val>
                                            <p:strVal val="#ppt_y"/>
                                          </p:val>
                                        </p:tav>
                                      </p:tavLst>
                                    </p:anim>
                                    <p:animEffect transition="in" filter="wipe(up)">
                                      <p:cBhvr>
                                        <p:cTn id="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_Contents slide">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99184D0E-5E00-4972-AAD2-39CAA47F206A}"/>
              </a:ext>
            </a:extLst>
          </p:cNvPr>
          <p:cNvSpPr>
            <a:spLocks noGrp="1"/>
          </p:cNvSpPr>
          <p:nvPr>
            <p:ph type="body" sz="quarter" idx="19" hasCustomPrompt="1"/>
          </p:nvPr>
        </p:nvSpPr>
        <p:spPr>
          <a:xfrm>
            <a:off x="537882" y="122172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8" name="Text Placeholder 2">
            <a:extLst>
              <a:ext uri="{FF2B5EF4-FFF2-40B4-BE49-F238E27FC236}">
                <a16:creationId xmlns:a16="http://schemas.microsoft.com/office/drawing/2014/main" id="{13403117-0D2B-467D-9912-FEC511B599FE}"/>
              </a:ext>
            </a:extLst>
          </p:cNvPr>
          <p:cNvSpPr>
            <a:spLocks noGrp="1"/>
          </p:cNvSpPr>
          <p:nvPr>
            <p:ph type="body" sz="quarter" idx="20" hasCustomPrompt="1"/>
          </p:nvPr>
        </p:nvSpPr>
        <p:spPr>
          <a:xfrm>
            <a:off x="537882" y="1788826"/>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9" name="Text Placeholder 2">
            <a:extLst>
              <a:ext uri="{FF2B5EF4-FFF2-40B4-BE49-F238E27FC236}">
                <a16:creationId xmlns:a16="http://schemas.microsoft.com/office/drawing/2014/main" id="{5610DAEA-FDE4-4A0F-8647-640E9B43C3EA}"/>
              </a:ext>
            </a:extLst>
          </p:cNvPr>
          <p:cNvSpPr>
            <a:spLocks noGrp="1"/>
          </p:cNvSpPr>
          <p:nvPr>
            <p:ph type="body" sz="quarter" idx="21" hasCustomPrompt="1"/>
          </p:nvPr>
        </p:nvSpPr>
        <p:spPr>
          <a:xfrm>
            <a:off x="537882" y="2355924"/>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0" name="Text Placeholder 2">
            <a:extLst>
              <a:ext uri="{FF2B5EF4-FFF2-40B4-BE49-F238E27FC236}">
                <a16:creationId xmlns:a16="http://schemas.microsoft.com/office/drawing/2014/main" id="{3A1F77D3-C13A-4BE1-9B91-374E1406C42B}"/>
              </a:ext>
            </a:extLst>
          </p:cNvPr>
          <p:cNvSpPr>
            <a:spLocks noGrp="1"/>
          </p:cNvSpPr>
          <p:nvPr>
            <p:ph type="body" sz="quarter" idx="22" hasCustomPrompt="1"/>
          </p:nvPr>
        </p:nvSpPr>
        <p:spPr>
          <a:xfrm>
            <a:off x="537882" y="2923022"/>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1" name="Text Placeholder 2">
            <a:extLst>
              <a:ext uri="{FF2B5EF4-FFF2-40B4-BE49-F238E27FC236}">
                <a16:creationId xmlns:a16="http://schemas.microsoft.com/office/drawing/2014/main" id="{FEF0F926-807C-485D-A82F-B20BC8CA61B8}"/>
              </a:ext>
            </a:extLst>
          </p:cNvPr>
          <p:cNvSpPr>
            <a:spLocks noGrp="1"/>
          </p:cNvSpPr>
          <p:nvPr>
            <p:ph type="body" sz="quarter" idx="23" hasCustomPrompt="1"/>
          </p:nvPr>
        </p:nvSpPr>
        <p:spPr>
          <a:xfrm>
            <a:off x="537882" y="3490120"/>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2" name="Text Placeholder 2">
            <a:extLst>
              <a:ext uri="{FF2B5EF4-FFF2-40B4-BE49-F238E27FC236}">
                <a16:creationId xmlns:a16="http://schemas.microsoft.com/office/drawing/2014/main" id="{6EFE6744-65EF-4367-A5A6-14C46DDFE06A}"/>
              </a:ext>
            </a:extLst>
          </p:cNvPr>
          <p:cNvSpPr>
            <a:spLocks noGrp="1"/>
          </p:cNvSpPr>
          <p:nvPr>
            <p:ph type="body" sz="quarter" idx="24" hasCustomPrompt="1"/>
          </p:nvPr>
        </p:nvSpPr>
        <p:spPr>
          <a:xfrm>
            <a:off x="537882" y="405721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0" name="Title 1">
            <a:extLst>
              <a:ext uri="{FF2B5EF4-FFF2-40B4-BE49-F238E27FC236}">
                <a16:creationId xmlns:a16="http://schemas.microsoft.com/office/drawing/2014/main" id="{F65A059B-3703-4207-B2C3-DFF00EA36C07}"/>
              </a:ext>
            </a:extLst>
          </p:cNvPr>
          <p:cNvSpPr>
            <a:spLocks noGrp="1"/>
          </p:cNvSpPr>
          <p:nvPr>
            <p:ph type="title" hasCustomPrompt="1"/>
          </p:nvPr>
        </p:nvSpPr>
        <p:spPr>
          <a:xfrm>
            <a:off x="638103" y="595588"/>
            <a:ext cx="11116234" cy="344638"/>
          </a:xfrm>
        </p:spPr>
        <p:txBody>
          <a:bodyPr tIns="0" bIns="0" anchor="t"/>
          <a:lstStyle>
            <a:lvl1pPr>
              <a:lnSpc>
                <a:spcPct val="100000"/>
              </a:lnSpc>
              <a:spcBef>
                <a:spcPts val="0"/>
              </a:spcBef>
              <a:defRPr sz="2800"/>
            </a:lvl1pPr>
          </a:lstStyle>
          <a:p>
            <a:r>
              <a:rPr lang="en-US"/>
              <a:t>Contents</a:t>
            </a:r>
            <a:endParaRPr lang="en-GB"/>
          </a:p>
        </p:txBody>
      </p:sp>
    </p:spTree>
    <p:extLst>
      <p:ext uri="{BB962C8B-B14F-4D97-AF65-F5344CB8AC3E}">
        <p14:creationId xmlns:p14="http://schemas.microsoft.com/office/powerpoint/2010/main" val="146216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bg/>
                                          </p:spTgt>
                                        </p:tgtEl>
                                        <p:attrNameLst>
                                          <p:attrName>style.visibility</p:attrName>
                                        </p:attrNameLst>
                                      </p:cBhvr>
                                      <p:to>
                                        <p:strVal val="visible"/>
                                      </p:to>
                                    </p:set>
                                    <p:animEffect transition="in" filter="fade">
                                      <p:cBhvr>
                                        <p:cTn id="14" dur="500"/>
                                        <p:tgtEl>
                                          <p:spTgt spid="18">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fade">
                                      <p:cBhvr>
                                        <p:cTn id="21" dur="500"/>
                                        <p:tgtEl>
                                          <p:spTgt spid="19">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bg/>
                                          </p:spTgt>
                                        </p:tgtEl>
                                        <p:attrNameLst>
                                          <p:attrName>style.visibility</p:attrName>
                                        </p:attrNameLst>
                                      </p:cBhvr>
                                      <p:to>
                                        <p:strVal val="visible"/>
                                      </p:to>
                                    </p:set>
                                    <p:animEffect transition="in" filter="fade">
                                      <p:cBhvr>
                                        <p:cTn id="28" dur="500"/>
                                        <p:tgtEl>
                                          <p:spTgt spid="2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bg/>
                                          </p:spTgt>
                                        </p:tgtEl>
                                        <p:attrNameLst>
                                          <p:attrName>style.visibility</p:attrName>
                                        </p:attrNameLst>
                                      </p:cBhvr>
                                      <p:to>
                                        <p:strVal val="visible"/>
                                      </p:to>
                                    </p:set>
                                    <p:animEffect transition="in" filter="fade">
                                      <p:cBhvr>
                                        <p:cTn id="35" dur="500"/>
                                        <p:tgtEl>
                                          <p:spTgt spid="21">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500"/>
                                        <p:tgtEl>
                                          <p:spTgt spid="21">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bg/>
                                          </p:spTgt>
                                        </p:tgtEl>
                                        <p:attrNameLst>
                                          <p:attrName>style.visibility</p:attrName>
                                        </p:attrNameLst>
                                      </p:cBhvr>
                                      <p:to>
                                        <p:strVal val="visible"/>
                                      </p:to>
                                    </p:set>
                                    <p:animEffect transition="in" filter="fade">
                                      <p:cBhvr>
                                        <p:cTn id="42" dur="500"/>
                                        <p:tgtEl>
                                          <p:spTgt spid="2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8" grpId="0" build="allAtOnce"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allAtOnce"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50000"/>
              </a:lnSpc>
              <a:spcBef>
                <a:spcPts val="600"/>
              </a:spcBef>
              <a:spcAft>
                <a:spcPts val="600"/>
              </a:spcAft>
              <a:defRPr sz="1600"/>
            </a:lvl1pPr>
            <a:lvl2pPr>
              <a:lnSpc>
                <a:spcPct val="150000"/>
              </a:lnSpc>
              <a:spcBef>
                <a:spcPts val="600"/>
              </a:spcBef>
              <a:spcAft>
                <a:spcPts val="600"/>
              </a:spcAft>
              <a:defRPr sz="1600"/>
            </a:lvl2pPr>
            <a:lvl3pPr>
              <a:lnSpc>
                <a:spcPct val="150000"/>
              </a:lnSpc>
              <a:spcBef>
                <a:spcPts val="600"/>
              </a:spcBef>
              <a:spcAft>
                <a:spcPts val="600"/>
              </a:spcAft>
              <a:defRPr sz="1600"/>
            </a:lvl3pPr>
            <a:lvl4pPr>
              <a:lnSpc>
                <a:spcPct val="150000"/>
              </a:lnSpc>
              <a:spcBef>
                <a:spcPts val="600"/>
              </a:spcBef>
              <a:spcAft>
                <a:spcPts val="600"/>
              </a:spcAft>
              <a:defRPr sz="1600"/>
            </a:lvl4pPr>
            <a:lvl5pPr>
              <a:lnSpc>
                <a:spcPct val="150000"/>
              </a:lnSpc>
              <a:spcBef>
                <a:spcPts val="60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36">
            <a:extLst>
              <a:ext uri="{FF2B5EF4-FFF2-40B4-BE49-F238E27FC236}">
                <a16:creationId xmlns:a16="http://schemas.microsoft.com/office/drawing/2014/main" id="{BD296830-2067-496D-BF1B-A07BFE11F931}"/>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 name="Title 1">
            <a:extLst>
              <a:ext uri="{FF2B5EF4-FFF2-40B4-BE49-F238E27FC236}">
                <a16:creationId xmlns:a16="http://schemas.microsoft.com/office/drawing/2014/main" id="{B556AEAF-56CB-4532-A24F-613AC082FD37}"/>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4531845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6_Bullets points of different siz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50000"/>
              </a:lnSpc>
              <a:spcBef>
                <a:spcPts val="600"/>
              </a:spcBef>
              <a:spcAft>
                <a:spcPts val="600"/>
              </a:spcAft>
              <a:defRPr sz="2800"/>
            </a:lvl1pPr>
            <a:lvl2pPr>
              <a:lnSpc>
                <a:spcPct val="150000"/>
              </a:lnSpc>
              <a:spcBef>
                <a:spcPts val="600"/>
              </a:spcBef>
              <a:spcAft>
                <a:spcPts val="600"/>
              </a:spcAft>
              <a:defRPr sz="2000"/>
            </a:lvl2pPr>
            <a:lvl3pPr>
              <a:lnSpc>
                <a:spcPct val="150000"/>
              </a:lnSpc>
              <a:spcBef>
                <a:spcPts val="600"/>
              </a:spcBef>
              <a:spcAft>
                <a:spcPts val="600"/>
              </a:spcAft>
              <a:defRPr sz="1800"/>
            </a:lvl3pPr>
            <a:lvl4pPr>
              <a:lnSpc>
                <a:spcPct val="150000"/>
              </a:lnSpc>
              <a:spcBef>
                <a:spcPts val="600"/>
              </a:spcBef>
              <a:spcAft>
                <a:spcPts val="600"/>
              </a:spcAft>
              <a:defRPr sz="16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36">
            <a:extLst>
              <a:ext uri="{FF2B5EF4-FFF2-40B4-BE49-F238E27FC236}">
                <a16:creationId xmlns:a16="http://schemas.microsoft.com/office/drawing/2014/main" id="{F4C05AB1-45FD-4AE6-93DC-817728196FC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7" name="Title 1">
            <a:extLst>
              <a:ext uri="{FF2B5EF4-FFF2-40B4-BE49-F238E27FC236}">
                <a16:creationId xmlns:a16="http://schemas.microsoft.com/office/drawing/2014/main" id="{4CB9F1A1-269B-42F3-BE2A-7FEAF1AE350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432432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Banner and text">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7EC34A90-A5FD-4582-BE13-A0EEF3246495}"/>
              </a:ext>
            </a:extLst>
          </p:cNvPr>
          <p:cNvSpPr>
            <a:spLocks noGrp="1"/>
          </p:cNvSpPr>
          <p:nvPr>
            <p:ph type="title" hasCustomPrompt="1"/>
          </p:nvPr>
        </p:nvSpPr>
        <p:spPr>
          <a:xfrm>
            <a:off x="0" y="0"/>
            <a:ext cx="5371139"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pic>
        <p:nvPicPr>
          <p:cNvPr id="3" name="Picture 2">
            <a:extLst>
              <a:ext uri="{FF2B5EF4-FFF2-40B4-BE49-F238E27FC236}">
                <a16:creationId xmlns:a16="http://schemas.microsoft.com/office/drawing/2014/main" id="{897BD1A7-402E-41E4-E0C1-9F2179BB4E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667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7_Two conten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 name="Content Placeholder 2">
            <a:extLst>
              <a:ext uri="{FF2B5EF4-FFF2-40B4-BE49-F238E27FC236}">
                <a16:creationId xmlns:a16="http://schemas.microsoft.com/office/drawing/2014/main" id="{962BE5EF-598E-4D7A-95D5-29DCC5070A4C}"/>
              </a:ext>
            </a:extLst>
          </p:cNvPr>
          <p:cNvSpPr>
            <a:spLocks noGrp="1"/>
          </p:cNvSpPr>
          <p:nvPr>
            <p:ph sz="quarter" idx="15"/>
          </p:nvPr>
        </p:nvSpPr>
        <p:spPr>
          <a:xfrm>
            <a:off x="427881" y="1412270"/>
            <a:ext cx="5466291" cy="4776799"/>
          </a:xfrm>
        </p:spPr>
        <p:txBody>
          <a:bodyPr lIns="0" tIns="0" rIns="0" bIns="0"/>
          <a:lstStyle>
            <a:lvl1pPr>
              <a:lnSpc>
                <a:spcPct val="150000"/>
              </a:lnSpc>
              <a:spcBef>
                <a:spcPts val="600"/>
              </a:spcBef>
              <a:spcAft>
                <a:spcPts val="600"/>
              </a:spcAft>
              <a:defRPr sz="1800"/>
            </a:lvl1pPr>
            <a:lvl2pPr>
              <a:lnSpc>
                <a:spcPct val="150000"/>
              </a:lnSpc>
              <a:spcBef>
                <a:spcPts val="600"/>
              </a:spcBef>
              <a:spcAft>
                <a:spcPts val="600"/>
              </a:spcAft>
              <a:defRPr sz="1700"/>
            </a:lvl2pPr>
            <a:lvl3pPr>
              <a:lnSpc>
                <a:spcPct val="150000"/>
              </a:lnSpc>
              <a:spcBef>
                <a:spcPts val="600"/>
              </a:spcBef>
              <a:spcAft>
                <a:spcPts val="600"/>
              </a:spcAft>
              <a:defRPr sz="1600"/>
            </a:lvl3pPr>
            <a:lvl4pPr>
              <a:lnSpc>
                <a:spcPct val="150000"/>
              </a:lnSpc>
              <a:spcBef>
                <a:spcPts val="600"/>
              </a:spcBef>
              <a:spcAft>
                <a:spcPts val="600"/>
              </a:spcAft>
              <a:defRPr sz="15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677BE63-219B-4B19-B961-30E3469E2B6A}"/>
              </a:ext>
            </a:extLst>
          </p:cNvPr>
          <p:cNvSpPr>
            <a:spLocks noGrp="1"/>
          </p:cNvSpPr>
          <p:nvPr>
            <p:ph sz="quarter" idx="16"/>
          </p:nvPr>
        </p:nvSpPr>
        <p:spPr>
          <a:xfrm>
            <a:off x="6293909" y="1412270"/>
            <a:ext cx="5466291" cy="4776799"/>
          </a:xfrm>
        </p:spPr>
        <p:txBody>
          <a:bodyPr lIns="0" tIns="0" rIns="0" bIns="0"/>
          <a:lstStyle>
            <a:lvl1pPr>
              <a:lnSpc>
                <a:spcPct val="150000"/>
              </a:lnSpc>
              <a:spcBef>
                <a:spcPts val="600"/>
              </a:spcBef>
              <a:spcAft>
                <a:spcPts val="600"/>
              </a:spcAft>
              <a:defRPr sz="1800"/>
            </a:lvl1pPr>
            <a:lvl2pPr>
              <a:lnSpc>
                <a:spcPct val="150000"/>
              </a:lnSpc>
              <a:spcBef>
                <a:spcPts val="600"/>
              </a:spcBef>
              <a:spcAft>
                <a:spcPts val="600"/>
              </a:spcAft>
              <a:defRPr sz="1700"/>
            </a:lvl2pPr>
            <a:lvl3pPr>
              <a:lnSpc>
                <a:spcPct val="150000"/>
              </a:lnSpc>
              <a:spcBef>
                <a:spcPts val="600"/>
              </a:spcBef>
              <a:spcAft>
                <a:spcPts val="600"/>
              </a:spcAft>
              <a:defRPr sz="1600"/>
            </a:lvl3pPr>
            <a:lvl4pPr>
              <a:lnSpc>
                <a:spcPct val="150000"/>
              </a:lnSpc>
              <a:spcBef>
                <a:spcPts val="600"/>
              </a:spcBef>
              <a:spcAft>
                <a:spcPts val="600"/>
              </a:spcAft>
              <a:defRPr sz="1500"/>
            </a:lvl4pPr>
            <a:lvl5pPr>
              <a:lnSpc>
                <a:spcPct val="150000"/>
              </a:lnSpc>
              <a:spcBef>
                <a:spcPts val="600"/>
              </a:spcBef>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EF1B4C4C-ADB5-4802-9418-39B14B3D725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1228733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8_Two columns of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0" name="Title 1">
            <a:extLst>
              <a:ext uri="{FF2B5EF4-FFF2-40B4-BE49-F238E27FC236}">
                <a16:creationId xmlns:a16="http://schemas.microsoft.com/office/drawing/2014/main" id="{10F042C6-3EB0-4B19-B6BE-F6F8DC624E1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D988F930-3014-4BFA-BAA1-758F4159B86E}"/>
              </a:ext>
            </a:extLst>
          </p:cNvPr>
          <p:cNvSpPr>
            <a:spLocks noGrp="1"/>
          </p:cNvSpPr>
          <p:nvPr>
            <p:ph type="body" sz="quarter" idx="21"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C9C8E57C-0A40-4937-AEF9-2816DED7FEB4}"/>
              </a:ext>
            </a:extLst>
          </p:cNvPr>
          <p:cNvSpPr>
            <a:spLocks noGrp="1"/>
          </p:cNvSpPr>
          <p:nvPr>
            <p:ph type="body" sz="quarter" idx="22" hasCustomPrompt="1"/>
          </p:nvPr>
        </p:nvSpPr>
        <p:spPr>
          <a:xfrm>
            <a:off x="6293911"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49520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9_Content and text ranged lef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0" name="Content Placeholder 4">
            <a:extLst>
              <a:ext uri="{FF2B5EF4-FFF2-40B4-BE49-F238E27FC236}">
                <a16:creationId xmlns:a16="http://schemas.microsoft.com/office/drawing/2014/main" id="{D68987D7-A21B-4233-9047-FBE75BA37801}"/>
              </a:ext>
            </a:extLst>
          </p:cNvPr>
          <p:cNvSpPr>
            <a:spLocks noGrp="1"/>
          </p:cNvSpPr>
          <p:nvPr>
            <p:ph sz="quarter" idx="21"/>
          </p:nvPr>
        </p:nvSpPr>
        <p:spPr>
          <a:xfrm>
            <a:off x="6302375" y="1237399"/>
            <a:ext cx="5457825" cy="4912576"/>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B545E9BC-BDC6-429E-B443-0AE806A13722}"/>
              </a:ext>
            </a:extLst>
          </p:cNvPr>
          <p:cNvSpPr>
            <a:spLocks noGrp="1"/>
          </p:cNvSpPr>
          <p:nvPr>
            <p:ph type="body" sz="quarter" idx="23"/>
          </p:nvPr>
        </p:nvSpPr>
        <p:spPr>
          <a:xfrm>
            <a:off x="427881" y="1237399"/>
            <a:ext cx="5466291" cy="4912080"/>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CA1C0F61-59CF-41C8-B551-FEC31D94603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906207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0_Text and char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 name="Chart Placeholder 2">
            <a:extLst>
              <a:ext uri="{FF2B5EF4-FFF2-40B4-BE49-F238E27FC236}">
                <a16:creationId xmlns:a16="http://schemas.microsoft.com/office/drawing/2014/main" id="{A79E6747-4CC2-4296-83C5-14BA19618551}"/>
              </a:ext>
            </a:extLst>
          </p:cNvPr>
          <p:cNvSpPr>
            <a:spLocks noGrp="1"/>
          </p:cNvSpPr>
          <p:nvPr>
            <p:ph type="chart" sz="quarter" idx="20"/>
          </p:nvPr>
        </p:nvSpPr>
        <p:spPr>
          <a:xfrm>
            <a:off x="6302325" y="1237399"/>
            <a:ext cx="5457875" cy="4912079"/>
          </a:xfrm>
        </p:spPr>
        <p:txBody>
          <a:bodyPr>
            <a:noAutofit/>
          </a:bodyPr>
          <a:lstStyle>
            <a:lvl1pPr marL="0" indent="0">
              <a:buNone/>
              <a:defRPr sz="1600" b="1">
                <a:latin typeface="Poppins Light" panose="00000400000000000000" pitchFamily="2" charset="0"/>
                <a:cs typeface="Poppins Light" panose="00000400000000000000" pitchFamily="2" charset="0"/>
              </a:defRPr>
            </a:lvl1pPr>
          </a:lstStyle>
          <a:p>
            <a:r>
              <a:rPr lang="en-US"/>
              <a:t>Click icon to add chart</a:t>
            </a:r>
            <a:endParaRPr lang="en-GB"/>
          </a:p>
        </p:txBody>
      </p:sp>
      <p:sp>
        <p:nvSpPr>
          <p:cNvPr id="10" name="Title 1">
            <a:extLst>
              <a:ext uri="{FF2B5EF4-FFF2-40B4-BE49-F238E27FC236}">
                <a16:creationId xmlns:a16="http://schemas.microsoft.com/office/drawing/2014/main" id="{8404192A-FEE6-4E59-979C-576D3E30EAF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883DFC62-50D4-4DED-9203-715F46BE284C}"/>
              </a:ext>
            </a:extLst>
          </p:cNvPr>
          <p:cNvSpPr>
            <a:spLocks noGrp="1"/>
          </p:cNvSpPr>
          <p:nvPr>
            <p:ph type="body" sz="quarter" idx="18"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29961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11_Title slide/subtitle with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9143812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2_Title slide/subtitle without logo">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7500142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3_Title slide without logo">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4474388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14_Banner and 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a:extLst>
              <a:ext uri="{FF2B5EF4-FFF2-40B4-BE49-F238E27FC236}">
                <a16:creationId xmlns:a16="http://schemas.microsoft.com/office/drawing/2014/main" id="{7EC34A90-A5FD-4582-BE13-A0EEF3246495}"/>
              </a:ext>
            </a:extLst>
          </p:cNvPr>
          <p:cNvSpPr>
            <a:spLocks noGrp="1"/>
          </p:cNvSpPr>
          <p:nvPr>
            <p:ph type="title" hasCustomPrompt="1"/>
          </p:nvPr>
        </p:nvSpPr>
        <p:spPr>
          <a:xfrm>
            <a:off x="0" y="0"/>
            <a:ext cx="5371139" cy="6858000"/>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667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15_Text and banner">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5" name="Title 1">
            <a:extLst>
              <a:ext uri="{FF2B5EF4-FFF2-40B4-BE49-F238E27FC236}">
                <a16:creationId xmlns:a16="http://schemas.microsoft.com/office/drawing/2014/main" id="{3FBF6882-2654-4680-9B06-05B263489DFF}"/>
              </a:ext>
            </a:extLst>
          </p:cNvPr>
          <p:cNvSpPr>
            <a:spLocks noGrp="1"/>
          </p:cNvSpPr>
          <p:nvPr>
            <p:ph type="title" hasCustomPrompt="1"/>
          </p:nvPr>
        </p:nvSpPr>
        <p:spPr>
          <a:xfrm>
            <a:off x="6820861" y="0"/>
            <a:ext cx="5371139" cy="6858000"/>
          </a:xfrm>
          <a:solidFill>
            <a:srgbClr val="29B5E8"/>
          </a:solidFill>
          <a:ln>
            <a:noFill/>
          </a:ln>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1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16_Banner with title and subtitl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4ECE5D71-116A-449C-B4D2-E50746141AC3}"/>
              </a:ext>
            </a:extLst>
          </p:cNvPr>
          <p:cNvSpPr/>
          <p:nvPr/>
        </p:nvSpPr>
        <p:spPr>
          <a:xfrm>
            <a:off x="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3">
            <a:extLst>
              <a:ext uri="{FF2B5EF4-FFF2-40B4-BE49-F238E27FC236}">
                <a16:creationId xmlns:a16="http://schemas.microsoft.com/office/drawing/2014/main" id="{FFD25E7F-C74D-4332-838E-07E504E8B9C7}"/>
              </a:ext>
            </a:extLst>
          </p:cNvPr>
          <p:cNvSpPr>
            <a:spLocks noGrp="1"/>
          </p:cNvSpPr>
          <p:nvPr>
            <p:ph type="body" sz="quarter" idx="12" hasCustomPrompt="1"/>
          </p:nvPr>
        </p:nvSpPr>
        <p:spPr>
          <a:xfrm>
            <a:off x="620713"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94D7ED5-E5EA-4A25-AB13-ED324BBD23C7}"/>
              </a:ext>
            </a:extLst>
          </p:cNvPr>
          <p:cNvSpPr>
            <a:spLocks noGrp="1"/>
          </p:cNvSpPr>
          <p:nvPr>
            <p:ph type="title" hasCustomPrompt="1"/>
          </p:nvPr>
        </p:nvSpPr>
        <p:spPr>
          <a:xfrm>
            <a:off x="620356" y="415733"/>
            <a:ext cx="4347430" cy="3337401"/>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141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5_Text and bann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BF6882-2654-4680-9B06-05B263489DFF}"/>
              </a:ext>
            </a:extLst>
          </p:cNvPr>
          <p:cNvSpPr>
            <a:spLocks noGrp="1"/>
          </p:cNvSpPr>
          <p:nvPr>
            <p:ph type="title" hasCustomPrompt="1"/>
          </p:nvPr>
        </p:nvSpPr>
        <p:spPr>
          <a:xfrm>
            <a:off x="6820861" y="0"/>
            <a:ext cx="5371139" cy="6858000"/>
          </a:xfrm>
          <a:solidFill>
            <a:srgbClr val="29B5E8"/>
          </a:solidFill>
          <a:ln>
            <a:noFill/>
          </a:ln>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D44131F3-FF88-CE1A-6FBC-30B0FDE0D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1861" y="6400506"/>
            <a:ext cx="1004972" cy="179836"/>
          </a:xfrm>
          <a:prstGeom prst="rect">
            <a:avLst/>
          </a:prstGeom>
        </p:spPr>
      </p:pic>
    </p:spTree>
    <p:extLst>
      <p:ext uri="{BB962C8B-B14F-4D97-AF65-F5344CB8AC3E}">
        <p14:creationId xmlns:p14="http://schemas.microsoft.com/office/powerpoint/2010/main" val="1131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17_Text and banner with title and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BFF00-1D6F-4729-BB7D-C8FA7AB3F947}"/>
              </a:ext>
            </a:extLst>
          </p:cNvPr>
          <p:cNvSpPr/>
          <p:nvPr/>
        </p:nvSpPr>
        <p:spPr>
          <a:xfrm>
            <a:off x="682086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856A7AAC-EC5F-41C7-9839-5E369198551D}"/>
              </a:ext>
            </a:extLst>
          </p:cNvPr>
          <p:cNvSpPr>
            <a:spLocks noGrp="1"/>
          </p:cNvSpPr>
          <p:nvPr>
            <p:ph type="body" sz="quarter" idx="12" hasCustomPrompt="1"/>
          </p:nvPr>
        </p:nvSpPr>
        <p:spPr>
          <a:xfrm>
            <a:off x="7430945"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58413D4-A814-402E-B35F-CC28E59408D3}"/>
              </a:ext>
            </a:extLst>
          </p:cNvPr>
          <p:cNvSpPr>
            <a:spLocks noGrp="1"/>
          </p:cNvSpPr>
          <p:nvPr>
            <p:ph type="title" hasCustomPrompt="1"/>
          </p:nvPr>
        </p:nvSpPr>
        <p:spPr>
          <a:xfrm>
            <a:off x="7412769" y="415734"/>
            <a:ext cx="4365249" cy="3337400"/>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6102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8_Title and righ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122285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847804"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854347"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398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9_Title and lef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6096000"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6102543"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958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20_Right picture/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5176447"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646846"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Logo&#10;&#10;Description automatically generated with medium confidence">
            <a:extLst>
              <a:ext uri="{FF2B5EF4-FFF2-40B4-BE49-F238E27FC236}">
                <a16:creationId xmlns:a16="http://schemas.microsoft.com/office/drawing/2014/main" id="{EAD7CA7A-B96F-41D8-91D6-A32B1536DD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41372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21_Left picture/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4019159" y="0"/>
            <a:ext cx="11034712"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7662399"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09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22_Double deck title/ righ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122285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847804"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847804"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07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23_Double deck title/lef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6096000"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6096000"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57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24_Right picture/long tex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6546008"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46846"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12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5_Left picture/long 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3960812" y="0"/>
            <a:ext cx="9606804"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296958"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2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27_Righ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431800" y="1502119"/>
            <a:ext cx="6380625"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431800" y="1141643"/>
            <a:ext cx="638062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431800" y="3811377"/>
            <a:ext cx="638062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7519987"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7519987"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431800" y="4183615"/>
            <a:ext cx="6380625"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Logo&#10;&#10;Description automatically generated with medium confidence">
            <a:extLst>
              <a:ext uri="{FF2B5EF4-FFF2-40B4-BE49-F238E27FC236}">
                <a16:creationId xmlns:a16="http://schemas.microsoft.com/office/drawing/2014/main" id="{6E9D562E-EE3C-4217-B528-B619AF0AEC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2987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ith logo and picture">
    <p:bg>
      <p:bgPr>
        <a:solidFill>
          <a:srgbClr val="29B5E8"/>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7B5449E8-9FD6-4068-9754-4E4CF9B2A702}"/>
              </a:ext>
            </a:extLst>
          </p:cNvPr>
          <p:cNvSpPr>
            <a:spLocks noGrp="1"/>
          </p:cNvSpPr>
          <p:nvPr>
            <p:ph type="pic" sz="quarter" idx="15"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picture here</a:t>
            </a:r>
            <a:endParaRPr lang="en-GB"/>
          </a:p>
        </p:txBody>
      </p:sp>
      <p:sp>
        <p:nvSpPr>
          <p:cNvPr id="11" name="Text Placeholder 2">
            <a:extLst>
              <a:ext uri="{FF2B5EF4-FFF2-40B4-BE49-F238E27FC236}">
                <a16:creationId xmlns:a16="http://schemas.microsoft.com/office/drawing/2014/main" id="{D494F08B-015B-48C2-AEDF-D07C62719674}"/>
              </a:ext>
            </a:extLst>
          </p:cNvPr>
          <p:cNvSpPr>
            <a:spLocks noGrp="1"/>
          </p:cNvSpPr>
          <p:nvPr>
            <p:ph type="body" sz="quarter" idx="13" hasCustomPrompt="1"/>
          </p:nvPr>
        </p:nvSpPr>
        <p:spPr>
          <a:xfrm>
            <a:off x="539750" y="3561716"/>
            <a:ext cx="5350063" cy="1568104"/>
          </a:xfrm>
        </p:spPr>
        <p:txBody>
          <a:bodyPr/>
          <a:lstStyle>
            <a:lvl1pPr marL="0" indent="0">
              <a:lnSpc>
                <a:spcPct val="100000"/>
              </a:lnSpc>
              <a:spcBef>
                <a:spcPts val="0"/>
              </a:spcBef>
              <a:buNone/>
              <a:defRPr sz="1800" b="1">
                <a:solidFill>
                  <a:schemeClr val="bg1"/>
                </a:solidFill>
                <a:latin typeface="Poppins Bold" panose="0000080000000000000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800">
                <a:solidFill>
                  <a:schemeClr val="bg1"/>
                </a:solidFill>
              </a:defRPr>
            </a:lvl3pPr>
            <a:lvl4pPr marL="0" indent="0">
              <a:lnSpc>
                <a:spcPct val="100000"/>
              </a:lnSpc>
              <a:spcBef>
                <a:spcPts val="0"/>
              </a:spcBef>
              <a:buNone/>
              <a:defRPr sz="1800">
                <a:solidFill>
                  <a:schemeClr val="bg1"/>
                </a:solidFill>
              </a:defRPr>
            </a:lvl4pPr>
            <a:lvl5pPr marL="0" indent="0">
              <a:lnSpc>
                <a:spcPct val="100000"/>
              </a:lnSpc>
              <a:spcBef>
                <a:spcPts val="0"/>
              </a:spcBef>
              <a:buNone/>
              <a:defRPr sz="1800">
                <a:solidFill>
                  <a:schemeClr val="bg1"/>
                </a:solidFill>
              </a:defRPr>
            </a:lvl5pPr>
          </a:lstStyle>
          <a:p>
            <a:pPr lvl="0"/>
            <a:r>
              <a:rPr lang="en-US"/>
              <a:t>Insert subtitle here</a:t>
            </a:r>
          </a:p>
        </p:txBody>
      </p:sp>
      <p:sp>
        <p:nvSpPr>
          <p:cNvPr id="5" name="Title 1">
            <a:extLst>
              <a:ext uri="{FF2B5EF4-FFF2-40B4-BE49-F238E27FC236}">
                <a16:creationId xmlns:a16="http://schemas.microsoft.com/office/drawing/2014/main" id="{53D198E0-A058-4016-B430-4B11588B513A}"/>
              </a:ext>
            </a:extLst>
          </p:cNvPr>
          <p:cNvSpPr>
            <a:spLocks noGrp="1"/>
          </p:cNvSpPr>
          <p:nvPr>
            <p:ph type="title" hasCustomPrompt="1"/>
          </p:nvPr>
        </p:nvSpPr>
        <p:spPr>
          <a:xfrm>
            <a:off x="539261" y="832413"/>
            <a:ext cx="5350552" cy="1721012"/>
          </a:xfrm>
        </p:spPr>
        <p:txBody>
          <a:bodyPr tIns="0" bIns="0" anchor="t"/>
          <a:lstStyle>
            <a:lvl1pPr>
              <a:lnSpc>
                <a:spcPct val="100000"/>
              </a:lnSpc>
              <a:spcBef>
                <a:spcPts val="0"/>
              </a:spcBef>
              <a:defRPr sz="6000">
                <a:solidFill>
                  <a:schemeClr val="bg1"/>
                </a:solidFill>
              </a:defRPr>
            </a:lvl1pPr>
          </a:lstStyle>
          <a:p>
            <a:r>
              <a:rPr lang="en-US"/>
              <a:t>Insert title here</a:t>
            </a:r>
            <a:br>
              <a:rPr lang="en-US"/>
            </a:br>
            <a:r>
              <a:rPr lang="en-US"/>
              <a:t>and here</a:t>
            </a:r>
            <a:endParaRPr lang="en-GB"/>
          </a:p>
        </p:txBody>
      </p:sp>
      <p:pic>
        <p:nvPicPr>
          <p:cNvPr id="8" name="Picture 7" descr="Logo&#10;&#10;Description automatically generated with medium confidence">
            <a:extLst>
              <a:ext uri="{FF2B5EF4-FFF2-40B4-BE49-F238E27FC236}">
                <a16:creationId xmlns:a16="http://schemas.microsoft.com/office/drawing/2014/main" id="{EFD6ECDD-A802-4912-9BCD-3B3EC87B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2566" y="6012885"/>
            <a:ext cx="1947634" cy="502386"/>
          </a:xfrm>
          <a:prstGeom prst="rect">
            <a:avLst/>
          </a:prstGeom>
        </p:spPr>
      </p:pic>
      <p:sp>
        <p:nvSpPr>
          <p:cNvPr id="3" name="Picture Placeholder 2">
            <a:extLst>
              <a:ext uri="{FF2B5EF4-FFF2-40B4-BE49-F238E27FC236}">
                <a16:creationId xmlns:a16="http://schemas.microsoft.com/office/drawing/2014/main" id="{44AF028B-3408-4282-B232-25E8C0A0F688}"/>
              </a:ext>
            </a:extLst>
          </p:cNvPr>
          <p:cNvSpPr>
            <a:spLocks noGrp="1"/>
          </p:cNvSpPr>
          <p:nvPr>
            <p:ph type="pic" sz="quarter" idx="14" hasCustomPrompt="1"/>
          </p:nvPr>
        </p:nvSpPr>
        <p:spPr>
          <a:xfrm>
            <a:off x="6096000" y="833656"/>
            <a:ext cx="5664200" cy="3003551"/>
          </a:xfrm>
          <a:prstGeom prst="roundRect">
            <a:avLst>
              <a:gd name="adj" fmla="val 7489"/>
            </a:avLst>
          </a:prstGeom>
          <a:solidFill>
            <a:schemeClr val="bg2"/>
          </a:solidFill>
          <a:effectLst>
            <a:outerShdw blurRad="50800" dist="50800" dir="3600000" algn="ctr" rotWithShape="0">
              <a:srgbClr val="000000">
                <a:alpha val="30000"/>
              </a:srgbClr>
            </a:outerShdw>
          </a:effectLst>
        </p:spPr>
        <p:txBody>
          <a:bodyPr/>
          <a:lstStyle>
            <a:lvl1pPr marL="0" indent="0">
              <a:buNone/>
              <a:defRPr sz="1400" b="1">
                <a:latin typeface="+mn-lt"/>
                <a:cs typeface="Poppins Medium" panose="00000600000000000000" pitchFamily="50" charset="0"/>
              </a:defRPr>
            </a:lvl1pPr>
          </a:lstStyle>
          <a:p>
            <a:r>
              <a:rPr lang="en-US"/>
              <a:t>Insert company’s logo here</a:t>
            </a:r>
            <a:endParaRPr lang="en-GB"/>
          </a:p>
        </p:txBody>
      </p:sp>
    </p:spTree>
    <p:extLst>
      <p:ext uri="{BB962C8B-B14F-4D97-AF65-F5344CB8AC3E}">
        <p14:creationId xmlns:p14="http://schemas.microsoft.com/office/powerpoint/2010/main" val="26630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ppt_y</p:attrName>
                                        </p:attrNameLst>
                                      </p:cBhvr>
                                      <p:tavLst>
                                        <p:tav tm="0">
                                          <p:val>
                                            <p:strVal val="#ppt_y+#ppt_h*1.125000"/>
                                          </p:val>
                                        </p:tav>
                                        <p:tav tm="100000">
                                          <p:val>
                                            <p:strVal val="#ppt_y"/>
                                          </p:val>
                                        </p:tav>
                                      </p:tavLst>
                                    </p:anim>
                                    <p:animEffect transition="in" filter="wipe(up)">
                                      <p:cBhvr>
                                        <p:cTn id="8" dur="750"/>
                                        <p:tgtEl>
                                          <p:spTgt spid="8"/>
                                        </p:tgtEl>
                                      </p:cBhvr>
                                    </p:animEffect>
                                  </p:childTnLst>
                                </p:cTn>
                              </p:par>
                            </p:childTnLst>
                          </p:cTn>
                        </p:par>
                        <p:par>
                          <p:cTn id="9" fill="hold">
                            <p:stCondLst>
                              <p:cond delay="750"/>
                            </p:stCondLst>
                            <p:childTnLst>
                              <p:par>
                                <p:cTn id="10" presetID="10" presetClass="exit" presetSubtype="0" fill="hold" grpId="0" nodeType="afterEffect">
                                  <p:stCondLst>
                                    <p:cond delay="1500"/>
                                  </p:stCondLst>
                                  <p:childTnLst>
                                    <p:animEffect transition="out" filter="fade">
                                      <p:cBhvr>
                                        <p:cTn id="11" dur="1750"/>
                                        <p:tgtEl>
                                          <p:spTgt spid="3"/>
                                        </p:tgtEl>
                                      </p:cBhvr>
                                    </p:animEffect>
                                    <p:set>
                                      <p:cBhvr>
                                        <p:cTn id="12"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Banner with title and subtitl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0EE2432-8794-4203-A836-03C437DDA9F3}"/>
              </a:ext>
            </a:extLst>
          </p:cNvPr>
          <p:cNvSpPr>
            <a:spLocks noGrp="1"/>
          </p:cNvSpPr>
          <p:nvPr>
            <p:ph type="body" sz="quarter" idx="10" hasCustomPrompt="1"/>
          </p:nvPr>
        </p:nvSpPr>
        <p:spPr>
          <a:xfrm>
            <a:off x="6213821"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4ECE5D71-116A-449C-B4D2-E50746141AC3}"/>
              </a:ext>
            </a:extLst>
          </p:cNvPr>
          <p:cNvSpPr/>
          <p:nvPr userDrawn="1"/>
        </p:nvSpPr>
        <p:spPr>
          <a:xfrm>
            <a:off x="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3">
            <a:extLst>
              <a:ext uri="{FF2B5EF4-FFF2-40B4-BE49-F238E27FC236}">
                <a16:creationId xmlns:a16="http://schemas.microsoft.com/office/drawing/2014/main" id="{FFD25E7F-C74D-4332-838E-07E504E8B9C7}"/>
              </a:ext>
            </a:extLst>
          </p:cNvPr>
          <p:cNvSpPr>
            <a:spLocks noGrp="1"/>
          </p:cNvSpPr>
          <p:nvPr>
            <p:ph type="body" sz="quarter" idx="12" hasCustomPrompt="1"/>
          </p:nvPr>
        </p:nvSpPr>
        <p:spPr>
          <a:xfrm>
            <a:off x="620713"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A94D7ED5-E5EA-4A25-AB13-ED324BBD23C7}"/>
              </a:ext>
            </a:extLst>
          </p:cNvPr>
          <p:cNvSpPr>
            <a:spLocks noGrp="1"/>
          </p:cNvSpPr>
          <p:nvPr>
            <p:ph type="title" hasCustomPrompt="1"/>
          </p:nvPr>
        </p:nvSpPr>
        <p:spPr>
          <a:xfrm>
            <a:off x="620356" y="415733"/>
            <a:ext cx="4347430" cy="3337401"/>
          </a:xfrm>
        </p:spPr>
        <p:txBody>
          <a:bodyPr anchor="b"/>
          <a:lstStyle>
            <a:lvl1pPr>
              <a:defRPr sz="4400">
                <a:solidFill>
                  <a:schemeClr val="bg1"/>
                </a:solidFill>
              </a:defRPr>
            </a:lvl1pPr>
          </a:lstStyle>
          <a:p>
            <a:r>
              <a:rPr lang="en-US"/>
              <a:t>Insert title here</a:t>
            </a:r>
            <a:endParaRPr lang="en-GB"/>
          </a:p>
        </p:txBody>
      </p:sp>
      <p:pic>
        <p:nvPicPr>
          <p:cNvPr id="3" name="Picture 2">
            <a:extLst>
              <a:ext uri="{FF2B5EF4-FFF2-40B4-BE49-F238E27FC236}">
                <a16:creationId xmlns:a16="http://schemas.microsoft.com/office/drawing/2014/main" id="{D6C1B2BD-C3DB-1D05-3960-651A7DF5F1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1415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26_Lef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5376400" y="1502119"/>
            <a:ext cx="6383800" cy="2227843"/>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5376400" y="1141643"/>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5376400" y="3929066"/>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428625"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428625" y="4048287"/>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5376400" y="4301304"/>
            <a:ext cx="6383800"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06279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28_Three pictures and sing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4" name="Title 1">
            <a:extLst>
              <a:ext uri="{FF2B5EF4-FFF2-40B4-BE49-F238E27FC236}">
                <a16:creationId xmlns:a16="http://schemas.microsoft.com/office/drawing/2014/main" id="{09588458-BF36-491F-8C8F-B4D81632458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7B08880D-CC5C-4255-AC10-DCA5C42439B4}"/>
              </a:ext>
            </a:extLst>
          </p:cNvPr>
          <p:cNvSpPr>
            <a:spLocks noGrp="1"/>
          </p:cNvSpPr>
          <p:nvPr>
            <p:ph type="body" sz="quarter" idx="24" hasCustomPrompt="1"/>
          </p:nvPr>
        </p:nvSpPr>
        <p:spPr>
          <a:xfrm>
            <a:off x="433541"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5E8D5DF4-AF7D-4D7C-990F-4FFF3A404CE8}"/>
              </a:ext>
            </a:extLst>
          </p:cNvPr>
          <p:cNvSpPr>
            <a:spLocks noGrp="1"/>
          </p:cNvSpPr>
          <p:nvPr>
            <p:ph type="body" sz="quarter" idx="25" hasCustomPrompt="1"/>
          </p:nvPr>
        </p:nvSpPr>
        <p:spPr>
          <a:xfrm>
            <a:off x="437676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B990680F-F7DF-45C3-BF6A-8247BF609D79}"/>
              </a:ext>
            </a:extLst>
          </p:cNvPr>
          <p:cNvSpPr>
            <a:spLocks noGrp="1"/>
          </p:cNvSpPr>
          <p:nvPr>
            <p:ph type="body" sz="quarter" idx="26" hasCustomPrompt="1"/>
          </p:nvPr>
        </p:nvSpPr>
        <p:spPr>
          <a:xfrm>
            <a:off x="831924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5321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29_Three pictures and doub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15" name="Title 1">
            <a:extLst>
              <a:ext uri="{FF2B5EF4-FFF2-40B4-BE49-F238E27FC236}">
                <a16:creationId xmlns:a16="http://schemas.microsoft.com/office/drawing/2014/main" id="{AC246268-6CF4-47FB-BC74-A2C12D7C878B}"/>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234EAF94-F18A-4C29-B75A-3DE430044C00}"/>
              </a:ext>
            </a:extLst>
          </p:cNvPr>
          <p:cNvSpPr>
            <a:spLocks noGrp="1"/>
          </p:cNvSpPr>
          <p:nvPr>
            <p:ph type="body" sz="quarter" idx="24" hasCustomPrompt="1"/>
          </p:nvPr>
        </p:nvSpPr>
        <p:spPr>
          <a:xfrm>
            <a:off x="433541"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B1189C77-51C2-4B4F-BFFE-6309B2B54AC4}"/>
              </a:ext>
            </a:extLst>
          </p:cNvPr>
          <p:cNvSpPr>
            <a:spLocks noGrp="1"/>
          </p:cNvSpPr>
          <p:nvPr>
            <p:ph type="body" sz="quarter" idx="25" hasCustomPrompt="1"/>
          </p:nvPr>
        </p:nvSpPr>
        <p:spPr>
          <a:xfrm>
            <a:off x="437676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CF6D8D85-90CB-4BDC-9FE5-6ED0A5B60B6D}"/>
              </a:ext>
            </a:extLst>
          </p:cNvPr>
          <p:cNvSpPr>
            <a:spLocks noGrp="1"/>
          </p:cNvSpPr>
          <p:nvPr>
            <p:ph type="body" sz="quarter" idx="26" hasCustomPrompt="1"/>
          </p:nvPr>
        </p:nvSpPr>
        <p:spPr>
          <a:xfrm>
            <a:off x="831924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26616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30_Title and big pictur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0" y="707432"/>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6" name="Picture Placeholder 2">
            <a:extLst>
              <a:ext uri="{FF2B5EF4-FFF2-40B4-BE49-F238E27FC236}">
                <a16:creationId xmlns:a16="http://schemas.microsoft.com/office/drawing/2014/main" id="{F0A4429C-56DC-4143-BA56-8801D6C123CC}"/>
              </a:ext>
            </a:extLst>
          </p:cNvPr>
          <p:cNvSpPr>
            <a:spLocks noGrp="1"/>
          </p:cNvSpPr>
          <p:nvPr>
            <p:ph type="pic" sz="quarter" idx="15"/>
          </p:nvPr>
        </p:nvSpPr>
        <p:spPr>
          <a:xfrm>
            <a:off x="428624" y="1392702"/>
            <a:ext cx="11331575" cy="4440704"/>
          </a:xfrm>
          <a:no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0" name="Text Placeholder 16">
            <a:extLst>
              <a:ext uri="{FF2B5EF4-FFF2-40B4-BE49-F238E27FC236}">
                <a16:creationId xmlns:a16="http://schemas.microsoft.com/office/drawing/2014/main" id="{FA5122E4-68FF-4449-8556-44B6CF64AF4B}"/>
              </a:ext>
            </a:extLst>
          </p:cNvPr>
          <p:cNvSpPr>
            <a:spLocks noGrp="1"/>
          </p:cNvSpPr>
          <p:nvPr>
            <p:ph type="body" sz="quarter" idx="17" hasCustomPrompt="1"/>
          </p:nvPr>
        </p:nvSpPr>
        <p:spPr>
          <a:xfrm>
            <a:off x="428625" y="5988708"/>
            <a:ext cx="56673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7" name="Title 1">
            <a:extLst>
              <a:ext uri="{FF2B5EF4-FFF2-40B4-BE49-F238E27FC236}">
                <a16:creationId xmlns:a16="http://schemas.microsoft.com/office/drawing/2014/main" id="{CBBBEF77-3B00-411C-95AE-E20BE669E06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5529564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31_Pictures side by s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pic>
        <p:nvPicPr>
          <p:cNvPr id="6" name="Picture 5" descr="Logo&#10;&#10;Description automatically generated with medium confidence">
            <a:extLst>
              <a:ext uri="{FF2B5EF4-FFF2-40B4-BE49-F238E27FC236}">
                <a16:creationId xmlns:a16="http://schemas.microsoft.com/office/drawing/2014/main" id="{514056BA-2FA0-4942-BD89-B17C316200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3" name="Title 1">
            <a:extLst>
              <a:ext uri="{FF2B5EF4-FFF2-40B4-BE49-F238E27FC236}">
                <a16:creationId xmlns:a16="http://schemas.microsoft.com/office/drawing/2014/main" id="{F0C528C7-D807-4357-ADE9-9261E5C7EB7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7343700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2_Section slide w/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145655626"/>
      </p:ext>
    </p:extLst>
  </p:cSld>
  <p:clrMapOvr>
    <a:masterClrMapping/>
  </p:clrMapOvr>
  <p:hf sldNum="0"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3_Section slide w/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609600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482131746"/>
      </p:ext>
    </p:extLst>
  </p:cSld>
  <p:clrMapOvr>
    <a:masterClrMapping/>
  </p:clrMapOvr>
  <p:hf sldNum="0"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34_Section slide/subtitle/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p:nvSpPr>
        <p:spPr>
          <a:xfrm>
            <a:off x="0"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20973"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20713"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7318352"/>
      </p:ext>
    </p:extLst>
  </p:cSld>
  <p:clrMapOvr>
    <a:masterClrMapping/>
  </p:clrMapOvr>
  <p:hf sldNum="0"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5_Section slide/subtitle/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10584"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userDrawn="1"/>
        </p:nvSpPr>
        <p:spPr>
          <a:xfrm>
            <a:off x="6106584"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727557"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727297"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0766022"/>
      </p:ext>
    </p:extLst>
  </p:cSld>
  <p:clrMapOvr>
    <a:masterClrMapping/>
  </p:clrMapOvr>
  <p:hf sldNum="0"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36_Lef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pic>
        <p:nvPicPr>
          <p:cNvPr id="7" name="Picture 6" descr="Logo&#10;&#10;Description automatically generated with medium confidence">
            <a:extLst>
              <a:ext uri="{FF2B5EF4-FFF2-40B4-BE49-F238E27FC236}">
                <a16:creationId xmlns:a16="http://schemas.microsoft.com/office/drawing/2014/main" id="{AC0CFF04-50BF-45D4-80F6-DCD1A21777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6512004"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6512004"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83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ext and banner with title and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BFF00-1D6F-4729-BB7D-C8FA7AB3F947}"/>
              </a:ext>
            </a:extLst>
          </p:cNvPr>
          <p:cNvSpPr/>
          <p:nvPr userDrawn="1"/>
        </p:nvSpPr>
        <p:spPr>
          <a:xfrm>
            <a:off x="6820860" y="-6350"/>
            <a:ext cx="5371139"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8" name="Text Placeholder 5">
            <a:extLst>
              <a:ext uri="{FF2B5EF4-FFF2-40B4-BE49-F238E27FC236}">
                <a16:creationId xmlns:a16="http://schemas.microsoft.com/office/drawing/2014/main" id="{1391A9B0-BF9C-4C36-AD02-C04C69DE7BD8}"/>
              </a:ext>
            </a:extLst>
          </p:cNvPr>
          <p:cNvSpPr>
            <a:spLocks noGrp="1"/>
          </p:cNvSpPr>
          <p:nvPr>
            <p:ph type="body" sz="quarter" idx="11" hasCustomPrompt="1"/>
          </p:nvPr>
        </p:nvSpPr>
        <p:spPr>
          <a:xfrm>
            <a:off x="854347" y="1050203"/>
            <a:ext cx="5128954" cy="4844136"/>
          </a:xfrm>
        </p:spPr>
        <p:txBody>
          <a:bodyPr lIns="0" tIns="0" rIns="0" bIns="0" anchor="ctr">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856A7AAC-EC5F-41C7-9839-5E369198551D}"/>
              </a:ext>
            </a:extLst>
          </p:cNvPr>
          <p:cNvSpPr>
            <a:spLocks noGrp="1"/>
          </p:cNvSpPr>
          <p:nvPr>
            <p:ph type="body" sz="quarter" idx="12" hasCustomPrompt="1"/>
          </p:nvPr>
        </p:nvSpPr>
        <p:spPr>
          <a:xfrm>
            <a:off x="7430945" y="3814548"/>
            <a:ext cx="4347430"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58413D4-A814-402E-B35F-CC28E59408D3}"/>
              </a:ext>
            </a:extLst>
          </p:cNvPr>
          <p:cNvSpPr>
            <a:spLocks noGrp="1"/>
          </p:cNvSpPr>
          <p:nvPr>
            <p:ph type="title" hasCustomPrompt="1"/>
          </p:nvPr>
        </p:nvSpPr>
        <p:spPr>
          <a:xfrm>
            <a:off x="7412769" y="415734"/>
            <a:ext cx="4365249" cy="3337400"/>
          </a:xfrm>
        </p:spPr>
        <p:txBody>
          <a:bodyPr anchor="b"/>
          <a:lstStyle>
            <a:lvl1pPr>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6102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37_Righ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425450"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425450"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Logo&#10;&#10;Description automatically generated with medium confidence">
            <a:extLst>
              <a:ext uri="{FF2B5EF4-FFF2-40B4-BE49-F238E27FC236}">
                <a16:creationId xmlns:a16="http://schemas.microsoft.com/office/drawing/2014/main" id="{061A8415-FEBD-4E7B-81E8-AC67123E28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227396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38_Infinity diagram">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grpSp>
        <p:nvGrpSpPr>
          <p:cNvPr id="2" name="Group 1">
            <a:extLst>
              <a:ext uri="{FF2B5EF4-FFF2-40B4-BE49-F238E27FC236}">
                <a16:creationId xmlns:a16="http://schemas.microsoft.com/office/drawing/2014/main" id="{3E369DE3-12CE-46C5-9449-8BC82A6DE732}"/>
              </a:ext>
            </a:extLst>
          </p:cNvPr>
          <p:cNvGrpSpPr/>
          <p:nvPr/>
        </p:nvGrpSpPr>
        <p:grpSpPr>
          <a:xfrm>
            <a:off x="1491940" y="2014663"/>
            <a:ext cx="9202462" cy="2826551"/>
            <a:chOff x="1491940" y="2014663"/>
            <a:chExt cx="9202462" cy="2826551"/>
          </a:xfrm>
        </p:grpSpPr>
        <p:sp>
          <p:nvSpPr>
            <p:cNvPr id="10" name="Chevron 17">
              <a:extLst>
                <a:ext uri="{FF2B5EF4-FFF2-40B4-BE49-F238E27FC236}">
                  <a16:creationId xmlns:a16="http://schemas.microsoft.com/office/drawing/2014/main" id="{005CB9B6-CEB0-4EC9-9CE1-5E859EEAAB75}"/>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11" name="TextBox 10">
              <a:extLst>
                <a:ext uri="{FF2B5EF4-FFF2-40B4-BE49-F238E27FC236}">
                  <a16:creationId xmlns:a16="http://schemas.microsoft.com/office/drawing/2014/main" id="{C7325E29-3FA1-46D1-8886-0695A45D9E49}"/>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12" name="TextBox 11">
              <a:extLst>
                <a:ext uri="{FF2B5EF4-FFF2-40B4-BE49-F238E27FC236}">
                  <a16:creationId xmlns:a16="http://schemas.microsoft.com/office/drawing/2014/main" id="{CC2BA141-3134-4BA5-A130-2620D41DE43B}"/>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4" name="Freeform: Shape 33">
              <a:extLst>
                <a:ext uri="{FF2B5EF4-FFF2-40B4-BE49-F238E27FC236}">
                  <a16:creationId xmlns:a16="http://schemas.microsoft.com/office/drawing/2014/main" id="{EFF4991D-E48F-4694-A8B8-15911FAED93B}"/>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17" name="Freeform 7">
              <a:extLst>
                <a:ext uri="{FF2B5EF4-FFF2-40B4-BE49-F238E27FC236}">
                  <a16:creationId xmlns:a16="http://schemas.microsoft.com/office/drawing/2014/main" id="{AAAFA46C-2662-427E-B75B-2DE9AD91EAC5}"/>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18" name="Freeform 8">
              <a:extLst>
                <a:ext uri="{FF2B5EF4-FFF2-40B4-BE49-F238E27FC236}">
                  <a16:creationId xmlns:a16="http://schemas.microsoft.com/office/drawing/2014/main" id="{420F635A-1ABD-4CFA-8C9C-5F9D071F9DF5}"/>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19" name="Freeform 9">
              <a:extLst>
                <a:ext uri="{FF2B5EF4-FFF2-40B4-BE49-F238E27FC236}">
                  <a16:creationId xmlns:a16="http://schemas.microsoft.com/office/drawing/2014/main" id="{A61C2872-A038-4CF8-B76A-25B632EFE37C}"/>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0" name="Freeform 10">
              <a:extLst>
                <a:ext uri="{FF2B5EF4-FFF2-40B4-BE49-F238E27FC236}">
                  <a16:creationId xmlns:a16="http://schemas.microsoft.com/office/drawing/2014/main" id="{A90F221B-8E7A-43A3-946D-0B765F8DE7CD}"/>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1" name="Freeform 11">
              <a:extLst>
                <a:ext uri="{FF2B5EF4-FFF2-40B4-BE49-F238E27FC236}">
                  <a16:creationId xmlns:a16="http://schemas.microsoft.com/office/drawing/2014/main" id="{0E96364B-7621-42AA-A7BF-DD8441D87778}"/>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2" name="Freeform 12">
              <a:extLst>
                <a:ext uri="{FF2B5EF4-FFF2-40B4-BE49-F238E27FC236}">
                  <a16:creationId xmlns:a16="http://schemas.microsoft.com/office/drawing/2014/main" id="{66803362-7AC1-48C4-B57E-3412A0FE4233}"/>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3" name="Freeform 13">
              <a:extLst>
                <a:ext uri="{FF2B5EF4-FFF2-40B4-BE49-F238E27FC236}">
                  <a16:creationId xmlns:a16="http://schemas.microsoft.com/office/drawing/2014/main" id="{514993F5-6B87-4755-B0A9-3998525C5FBB}"/>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4" name="TextBox 23">
              <a:extLst>
                <a:ext uri="{FF2B5EF4-FFF2-40B4-BE49-F238E27FC236}">
                  <a16:creationId xmlns:a16="http://schemas.microsoft.com/office/drawing/2014/main" id="{29C17A03-AF45-451D-8180-E088DB36112B}"/>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25" name="TextBox 24">
              <a:extLst>
                <a:ext uri="{FF2B5EF4-FFF2-40B4-BE49-F238E27FC236}">
                  <a16:creationId xmlns:a16="http://schemas.microsoft.com/office/drawing/2014/main" id="{2AF1A128-5E66-45D1-BB47-6EA0F823FE45}"/>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26" name="TextBox 25">
              <a:extLst>
                <a:ext uri="{FF2B5EF4-FFF2-40B4-BE49-F238E27FC236}">
                  <a16:creationId xmlns:a16="http://schemas.microsoft.com/office/drawing/2014/main" id="{E19A3BC5-CDCE-42B6-9C87-47D6F20F2E20}"/>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27" name="TextBox 26">
              <a:extLst>
                <a:ext uri="{FF2B5EF4-FFF2-40B4-BE49-F238E27FC236}">
                  <a16:creationId xmlns:a16="http://schemas.microsoft.com/office/drawing/2014/main" id="{41115F4B-D9A7-4DF1-9911-475A0F978B9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28" name="TextBox 27">
              <a:extLst>
                <a:ext uri="{FF2B5EF4-FFF2-40B4-BE49-F238E27FC236}">
                  <a16:creationId xmlns:a16="http://schemas.microsoft.com/office/drawing/2014/main" id="{04652F5F-2271-4437-AEAD-6A0795DB7B2C}"/>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29" name="TextBox 28">
              <a:extLst>
                <a:ext uri="{FF2B5EF4-FFF2-40B4-BE49-F238E27FC236}">
                  <a16:creationId xmlns:a16="http://schemas.microsoft.com/office/drawing/2014/main" id="{C31A3BE3-9DC6-41E9-A0A8-5D26A1E09074}"/>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30" name="TextBox 29">
              <a:extLst>
                <a:ext uri="{FF2B5EF4-FFF2-40B4-BE49-F238E27FC236}">
                  <a16:creationId xmlns:a16="http://schemas.microsoft.com/office/drawing/2014/main" id="{E81FC411-625C-4ADA-86CB-58DB219B6AEF}"/>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31" name="TextBox 30">
              <a:extLst>
                <a:ext uri="{FF2B5EF4-FFF2-40B4-BE49-F238E27FC236}">
                  <a16:creationId xmlns:a16="http://schemas.microsoft.com/office/drawing/2014/main" id="{65E36F1E-556A-4FB3-8B69-BB34B5556853}"/>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33" name="TextBox 32">
              <a:extLst>
                <a:ext uri="{FF2B5EF4-FFF2-40B4-BE49-F238E27FC236}">
                  <a16:creationId xmlns:a16="http://schemas.microsoft.com/office/drawing/2014/main" id="{DE1ED22A-F229-4D12-BFD4-2E2132FA983D}"/>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14" name="TextBox 13">
              <a:extLst>
                <a:ext uri="{FF2B5EF4-FFF2-40B4-BE49-F238E27FC236}">
                  <a16:creationId xmlns:a16="http://schemas.microsoft.com/office/drawing/2014/main" id="{96EE85F5-B2B0-4D33-95C8-211D99A8DA34}"/>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15" name="TextBox 14">
              <a:extLst>
                <a:ext uri="{FF2B5EF4-FFF2-40B4-BE49-F238E27FC236}">
                  <a16:creationId xmlns:a16="http://schemas.microsoft.com/office/drawing/2014/main" id="{0A915E36-96AD-4E82-AE8B-5D66797FC34E}"/>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
        <p:nvSpPr>
          <p:cNvPr id="35" name="Title 1">
            <a:extLst>
              <a:ext uri="{FF2B5EF4-FFF2-40B4-BE49-F238E27FC236}">
                <a16:creationId xmlns:a16="http://schemas.microsoft.com/office/drawing/2014/main" id="{B5A89881-4517-488F-8BCF-0515B1C321D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36" name="Group 35">
            <a:extLst>
              <a:ext uri="{FF2B5EF4-FFF2-40B4-BE49-F238E27FC236}">
                <a16:creationId xmlns:a16="http://schemas.microsoft.com/office/drawing/2014/main" id="{0FAD3EC0-AF91-49F7-9836-3A20784224A6}"/>
              </a:ext>
            </a:extLst>
          </p:cNvPr>
          <p:cNvGrpSpPr/>
          <p:nvPr/>
        </p:nvGrpSpPr>
        <p:grpSpPr>
          <a:xfrm>
            <a:off x="1491940" y="2014663"/>
            <a:ext cx="9202462" cy="2826551"/>
            <a:chOff x="1491940" y="2014663"/>
            <a:chExt cx="9202462" cy="2826551"/>
          </a:xfrm>
        </p:grpSpPr>
        <p:sp>
          <p:nvSpPr>
            <p:cNvPr id="37" name="Chevron 17">
              <a:extLst>
                <a:ext uri="{FF2B5EF4-FFF2-40B4-BE49-F238E27FC236}">
                  <a16:creationId xmlns:a16="http://schemas.microsoft.com/office/drawing/2014/main" id="{76D3B560-B8E4-492D-911A-BE80F1FF23B7}"/>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8" name="TextBox 37">
              <a:extLst>
                <a:ext uri="{FF2B5EF4-FFF2-40B4-BE49-F238E27FC236}">
                  <a16:creationId xmlns:a16="http://schemas.microsoft.com/office/drawing/2014/main" id="{A3C53BD3-9851-4108-9F09-65931FAEF7EA}"/>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9" name="TextBox 38">
              <a:extLst>
                <a:ext uri="{FF2B5EF4-FFF2-40B4-BE49-F238E27FC236}">
                  <a16:creationId xmlns:a16="http://schemas.microsoft.com/office/drawing/2014/main" id="{917D8FC6-1A47-49E4-B887-5DCE0D5F2DE8}"/>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40" name="Freeform: Shape 39">
              <a:extLst>
                <a:ext uri="{FF2B5EF4-FFF2-40B4-BE49-F238E27FC236}">
                  <a16:creationId xmlns:a16="http://schemas.microsoft.com/office/drawing/2014/main" id="{382D1982-438F-4473-8584-4C56EC5EC593}"/>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41" name="Freeform 7">
              <a:extLst>
                <a:ext uri="{FF2B5EF4-FFF2-40B4-BE49-F238E27FC236}">
                  <a16:creationId xmlns:a16="http://schemas.microsoft.com/office/drawing/2014/main" id="{E176A887-87CF-42DC-BDB9-424C5AF57196}"/>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2" name="Freeform 8">
              <a:extLst>
                <a:ext uri="{FF2B5EF4-FFF2-40B4-BE49-F238E27FC236}">
                  <a16:creationId xmlns:a16="http://schemas.microsoft.com/office/drawing/2014/main" id="{56592274-265A-4F91-A5B7-253009988622}"/>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3" name="Freeform 9">
              <a:extLst>
                <a:ext uri="{FF2B5EF4-FFF2-40B4-BE49-F238E27FC236}">
                  <a16:creationId xmlns:a16="http://schemas.microsoft.com/office/drawing/2014/main" id="{7F090086-6A21-4451-B6ED-33DFA2F9B789}"/>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4" name="Freeform 10">
              <a:extLst>
                <a:ext uri="{FF2B5EF4-FFF2-40B4-BE49-F238E27FC236}">
                  <a16:creationId xmlns:a16="http://schemas.microsoft.com/office/drawing/2014/main" id="{607E7825-CD39-45D7-B006-BA513B07AF96}"/>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5" name="Freeform 11">
              <a:extLst>
                <a:ext uri="{FF2B5EF4-FFF2-40B4-BE49-F238E27FC236}">
                  <a16:creationId xmlns:a16="http://schemas.microsoft.com/office/drawing/2014/main" id="{710CF311-958B-46DF-BAF5-857DA1B57E3D}"/>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6" name="Freeform 12">
              <a:extLst>
                <a:ext uri="{FF2B5EF4-FFF2-40B4-BE49-F238E27FC236}">
                  <a16:creationId xmlns:a16="http://schemas.microsoft.com/office/drawing/2014/main" id="{4AC224B3-1826-4459-86FA-9294AC760E37}"/>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7" name="Freeform 13">
              <a:extLst>
                <a:ext uri="{FF2B5EF4-FFF2-40B4-BE49-F238E27FC236}">
                  <a16:creationId xmlns:a16="http://schemas.microsoft.com/office/drawing/2014/main" id="{C0AC803A-6D18-4A2C-A32E-1C72E476BC66}"/>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8" name="TextBox 47">
              <a:extLst>
                <a:ext uri="{FF2B5EF4-FFF2-40B4-BE49-F238E27FC236}">
                  <a16:creationId xmlns:a16="http://schemas.microsoft.com/office/drawing/2014/main" id="{21B0673C-DBC3-4170-8030-60AEFD22DE38}"/>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9" name="TextBox 48">
              <a:extLst>
                <a:ext uri="{FF2B5EF4-FFF2-40B4-BE49-F238E27FC236}">
                  <a16:creationId xmlns:a16="http://schemas.microsoft.com/office/drawing/2014/main" id="{A35D595B-A1D0-4A9F-AA7F-F945D05ED52E}"/>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50" name="TextBox 49">
              <a:extLst>
                <a:ext uri="{FF2B5EF4-FFF2-40B4-BE49-F238E27FC236}">
                  <a16:creationId xmlns:a16="http://schemas.microsoft.com/office/drawing/2014/main" id="{F1662581-1FE9-405D-A3D2-A9AD10E8CE53}"/>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51" name="TextBox 50">
              <a:extLst>
                <a:ext uri="{FF2B5EF4-FFF2-40B4-BE49-F238E27FC236}">
                  <a16:creationId xmlns:a16="http://schemas.microsoft.com/office/drawing/2014/main" id="{4156B6C8-F8ED-4C9F-A48B-EE4FEE04F01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52" name="TextBox 51">
              <a:extLst>
                <a:ext uri="{FF2B5EF4-FFF2-40B4-BE49-F238E27FC236}">
                  <a16:creationId xmlns:a16="http://schemas.microsoft.com/office/drawing/2014/main" id="{AB28CBFB-51A8-4357-9441-7C774245A3B9}"/>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53" name="TextBox 52">
              <a:extLst>
                <a:ext uri="{FF2B5EF4-FFF2-40B4-BE49-F238E27FC236}">
                  <a16:creationId xmlns:a16="http://schemas.microsoft.com/office/drawing/2014/main" id="{E1CDDFFE-A8A3-429A-AB8E-077BF8048188}"/>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54" name="TextBox 53">
              <a:extLst>
                <a:ext uri="{FF2B5EF4-FFF2-40B4-BE49-F238E27FC236}">
                  <a16:creationId xmlns:a16="http://schemas.microsoft.com/office/drawing/2014/main" id="{DF94ADB7-DC2D-49BE-9313-3596EF0B3498}"/>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55" name="TextBox 54">
              <a:extLst>
                <a:ext uri="{FF2B5EF4-FFF2-40B4-BE49-F238E27FC236}">
                  <a16:creationId xmlns:a16="http://schemas.microsoft.com/office/drawing/2014/main" id="{DCCC1FD5-8DEB-4AAA-8836-46ABAEB78354}"/>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56" name="TextBox 55">
              <a:extLst>
                <a:ext uri="{FF2B5EF4-FFF2-40B4-BE49-F238E27FC236}">
                  <a16:creationId xmlns:a16="http://schemas.microsoft.com/office/drawing/2014/main" id="{9B049114-7AAA-4F8A-9730-62775370CC1A}"/>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57" name="TextBox 56">
              <a:extLst>
                <a:ext uri="{FF2B5EF4-FFF2-40B4-BE49-F238E27FC236}">
                  <a16:creationId xmlns:a16="http://schemas.microsoft.com/office/drawing/2014/main" id="{81174DF3-0631-4E5A-A468-EE6317C2C4E3}"/>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8" name="TextBox 57">
              <a:extLst>
                <a:ext uri="{FF2B5EF4-FFF2-40B4-BE49-F238E27FC236}">
                  <a16:creationId xmlns:a16="http://schemas.microsoft.com/office/drawing/2014/main" id="{924839CC-0083-4C76-A5F6-DC859480A532}"/>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Tree>
    <p:extLst>
      <p:ext uri="{BB962C8B-B14F-4D97-AF65-F5344CB8AC3E}">
        <p14:creationId xmlns:p14="http://schemas.microsoft.com/office/powerpoint/2010/main" val="14536507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39_Six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285381" y="2056811"/>
            <a:ext cx="3614857"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5450" y="2056811"/>
            <a:ext cx="3614857" cy="1648911"/>
          </a:xfrm>
          <a:prstGeom prst="round2SameRect">
            <a:avLst>
              <a:gd name="adj1" fmla="val 0"/>
              <a:gd name="adj2" fmla="val 5901"/>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145312" y="2056811"/>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3" name="Text Placeholder 2">
            <a:extLst>
              <a:ext uri="{FF2B5EF4-FFF2-40B4-BE49-F238E27FC236}">
                <a16:creationId xmlns:a16="http://schemas.microsoft.com/office/drawing/2014/main" id="{CA715FCA-FF62-4988-BF94-E5702EBEE230}"/>
              </a:ext>
            </a:extLst>
          </p:cNvPr>
          <p:cNvSpPr>
            <a:spLocks noGrp="1"/>
          </p:cNvSpPr>
          <p:nvPr>
            <p:ph type="body" sz="quarter" idx="34" hasCustomPrompt="1"/>
          </p:nvPr>
        </p:nvSpPr>
        <p:spPr>
          <a:xfrm>
            <a:off x="4285368"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6" name="Text Placeholder 2">
            <a:extLst>
              <a:ext uri="{FF2B5EF4-FFF2-40B4-BE49-F238E27FC236}">
                <a16:creationId xmlns:a16="http://schemas.microsoft.com/office/drawing/2014/main" id="{F0068280-948D-465B-8549-69A1FDB434BD}"/>
              </a:ext>
            </a:extLst>
          </p:cNvPr>
          <p:cNvSpPr>
            <a:spLocks noGrp="1"/>
          </p:cNvSpPr>
          <p:nvPr>
            <p:ph type="body" sz="quarter" idx="35" hasCustomPrompt="1"/>
          </p:nvPr>
        </p:nvSpPr>
        <p:spPr>
          <a:xfrm>
            <a:off x="425450"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9" name="Text Placeholder 2">
            <a:extLst>
              <a:ext uri="{FF2B5EF4-FFF2-40B4-BE49-F238E27FC236}">
                <a16:creationId xmlns:a16="http://schemas.microsoft.com/office/drawing/2014/main" id="{5B0F6B92-36C7-4F58-9172-99137ACBBF82}"/>
              </a:ext>
            </a:extLst>
          </p:cNvPr>
          <p:cNvSpPr>
            <a:spLocks noGrp="1"/>
          </p:cNvSpPr>
          <p:nvPr>
            <p:ph type="body" sz="quarter" idx="36" hasCustomPrompt="1"/>
          </p:nvPr>
        </p:nvSpPr>
        <p:spPr>
          <a:xfrm>
            <a:off x="8145286" y="4655636"/>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5450" y="1346730"/>
            <a:ext cx="3614857" cy="709422"/>
          </a:xfrm>
          <a:prstGeom prst="round2SameRect">
            <a:avLst>
              <a:gd name="adj1" fmla="val 1381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285380"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145311"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5" name="Text Placeholder 2">
            <a:extLst>
              <a:ext uri="{FF2B5EF4-FFF2-40B4-BE49-F238E27FC236}">
                <a16:creationId xmlns:a16="http://schemas.microsoft.com/office/drawing/2014/main" id="{FD850285-CEA8-4EF1-9459-6507AE394B1F}"/>
              </a:ext>
            </a:extLst>
          </p:cNvPr>
          <p:cNvSpPr>
            <a:spLocks noGrp="1"/>
          </p:cNvSpPr>
          <p:nvPr>
            <p:ph type="body" sz="quarter" idx="31" hasCustomPrompt="1"/>
          </p:nvPr>
        </p:nvSpPr>
        <p:spPr>
          <a:xfrm>
            <a:off x="425450"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1" name="Text Placeholder 2">
            <a:extLst>
              <a:ext uri="{FF2B5EF4-FFF2-40B4-BE49-F238E27FC236}">
                <a16:creationId xmlns:a16="http://schemas.microsoft.com/office/drawing/2014/main" id="{8C84F2DA-3604-4FD2-80F7-A7C64B4195E0}"/>
              </a:ext>
            </a:extLst>
          </p:cNvPr>
          <p:cNvSpPr>
            <a:spLocks noGrp="1"/>
          </p:cNvSpPr>
          <p:nvPr>
            <p:ph type="body" sz="quarter" idx="32" hasCustomPrompt="1"/>
          </p:nvPr>
        </p:nvSpPr>
        <p:spPr>
          <a:xfrm>
            <a:off x="4285367" y="3945555"/>
            <a:ext cx="3614857" cy="709422"/>
          </a:xfrm>
          <a:prstGeom prst="round2SameRect">
            <a:avLst>
              <a:gd name="adj1" fmla="val 15678"/>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2" name="Text Placeholder 2">
            <a:extLst>
              <a:ext uri="{FF2B5EF4-FFF2-40B4-BE49-F238E27FC236}">
                <a16:creationId xmlns:a16="http://schemas.microsoft.com/office/drawing/2014/main" id="{383C9565-3610-42E3-BE98-1D7CF70D8D20}"/>
              </a:ext>
            </a:extLst>
          </p:cNvPr>
          <p:cNvSpPr>
            <a:spLocks noGrp="1"/>
          </p:cNvSpPr>
          <p:nvPr>
            <p:ph type="body" sz="quarter" idx="33" hasCustomPrompt="1"/>
          </p:nvPr>
        </p:nvSpPr>
        <p:spPr>
          <a:xfrm>
            <a:off x="8145285"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Tree>
    <p:extLst>
      <p:ext uri="{BB962C8B-B14F-4D97-AF65-F5344CB8AC3E}">
        <p14:creationId xmlns:p14="http://schemas.microsoft.com/office/powerpoint/2010/main" val="39329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2" presetClass="entr" presetSubtype="1" fill="hold" grpId="0" nodeType="afterEffect">
                                  <p:stCondLst>
                                    <p:cond delay="2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down)">
                                      <p:cBhvr>
                                        <p:cTn id="32" dur="500"/>
                                        <p:tgtEl>
                                          <p:spTgt spid="24"/>
                                        </p:tgtEl>
                                      </p:cBhvr>
                                    </p:animEffect>
                                  </p:childTnLst>
                                </p:cTn>
                              </p:par>
                              <p:par>
                                <p:cTn id="33" presetID="12" presetClass="entr" presetSubtype="1"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down)">
                                      <p:cBhvr>
                                        <p:cTn id="36" dur="500"/>
                                        <p:tgtEl>
                                          <p:spTgt spid="3"/>
                                        </p:tgtEl>
                                      </p:cBhvr>
                                    </p:animEffect>
                                  </p:childTnLst>
                                </p:cTn>
                              </p:par>
                              <p:par>
                                <p:cTn id="37" presetID="12" presetClass="entr" presetSubtype="1"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down)">
                                      <p:cBhvr>
                                        <p:cTn id="44" dur="500"/>
                                        <p:tgtEl>
                                          <p:spTgt spid="26"/>
                                        </p:tgtEl>
                                      </p:cBhvr>
                                    </p:animEffect>
                                  </p:childTnLst>
                                </p:cTn>
                              </p:par>
                              <p:par>
                                <p:cTn id="45" presetID="12" presetClass="entr" presetSubtype="1" fill="hold" grpId="0"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down)">
                                      <p:cBhvr>
                                        <p:cTn id="48" dur="500"/>
                                        <p:tgtEl>
                                          <p:spTgt spid="23"/>
                                        </p:tgtEl>
                                      </p:cBhvr>
                                    </p:animEffect>
                                  </p:childTnLst>
                                </p:cTn>
                              </p:par>
                              <p:par>
                                <p:cTn id="49" presetID="12" presetClass="entr" presetSubtype="1"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24" grpId="0" animBg="1">
        <p:tmplLst>
          <p:tmpl>
            <p:tnLst>
              <p:par>
                <p:cTn presetID="1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animBg="1">
        <p:tmplLst>
          <p:tmpl>
            <p:tnLst>
              <p:par>
                <p:cTn presetID="12" presetClass="entr" presetSubtype="1"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down)">
                      <p:cBhvr>
                        <p:cTn dur="500"/>
                        <p:tgtEl>
                          <p:spTgt spid="25"/>
                        </p:tgtEl>
                      </p:cBhvr>
                    </p:animEffect>
                  </p:childTnLst>
                </p:cTn>
              </p:par>
            </p:tnLst>
          </p:tmpl>
        </p:tmplLst>
      </p:bldP>
      <p:bldP spid="23" grpId="0" animBg="1">
        <p:tmplLst>
          <p:tmpl>
            <p:tnLst>
              <p:par>
                <p:cTn presetID="12" presetClass="entr" presetSubtype="1"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down)">
                      <p:cBhvr>
                        <p:cTn dur="500"/>
                        <p:tgtEl>
                          <p:spTgt spid="23"/>
                        </p:tgtEl>
                      </p:cBhvr>
                    </p:animEffect>
                  </p:childTnLst>
                </p:cTn>
              </p:par>
            </p:tnLst>
          </p:tmpl>
        </p:tmplLst>
      </p:bldP>
      <p:bldP spid="26" grpId="0" animBg="1">
        <p:tmplLst>
          <p:tmpl>
            <p:tnLst>
              <p:par>
                <p:cTn presetID="12" presetClass="entr" presetSubtype="1"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down)">
                      <p:cBhvr>
                        <p:cTn dur="500"/>
                        <p:tgtEl>
                          <p:spTgt spid="26"/>
                        </p:tgtEl>
                      </p:cBhvr>
                    </p:animEffect>
                  </p:childTnLst>
                </p:cTn>
              </p:par>
            </p:tnLst>
          </p:tmpl>
        </p:tmplLst>
      </p:bldP>
      <p:bldP spid="29" grpId="0" animBg="1">
        <p:tmplLst>
          <p:tmpl>
            <p:tnLst>
              <p:par>
                <p:cTn presetID="12" presetClass="entr" presetSubtype="1"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down)">
                      <p:cBhvr>
                        <p:cTn dur="500"/>
                        <p:tgtEl>
                          <p:spTgt spid="29"/>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40_Fiv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788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272613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5024380"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272613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788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5024380"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7" name="Text Placeholder 2">
            <a:extLst>
              <a:ext uri="{FF2B5EF4-FFF2-40B4-BE49-F238E27FC236}">
                <a16:creationId xmlns:a16="http://schemas.microsoft.com/office/drawing/2014/main" id="{76080355-41C9-45DB-B2C2-AF76A1D83006}"/>
              </a:ext>
            </a:extLst>
          </p:cNvPr>
          <p:cNvSpPr>
            <a:spLocks noGrp="1"/>
          </p:cNvSpPr>
          <p:nvPr>
            <p:ph type="body" sz="quarter" idx="31" hasCustomPrompt="1"/>
          </p:nvPr>
        </p:nvSpPr>
        <p:spPr>
          <a:xfrm>
            <a:off x="7322627"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8" name="Text Placeholder 2">
            <a:extLst>
              <a:ext uri="{FF2B5EF4-FFF2-40B4-BE49-F238E27FC236}">
                <a16:creationId xmlns:a16="http://schemas.microsoft.com/office/drawing/2014/main" id="{AF936888-F0BE-49A2-B5F5-6082ED9E5C56}"/>
              </a:ext>
            </a:extLst>
          </p:cNvPr>
          <p:cNvSpPr>
            <a:spLocks noGrp="1"/>
          </p:cNvSpPr>
          <p:nvPr>
            <p:ph type="body" sz="quarter" idx="32" hasCustomPrompt="1"/>
          </p:nvPr>
        </p:nvSpPr>
        <p:spPr>
          <a:xfrm>
            <a:off x="7322627"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9" name="Text Placeholder 2">
            <a:extLst>
              <a:ext uri="{FF2B5EF4-FFF2-40B4-BE49-F238E27FC236}">
                <a16:creationId xmlns:a16="http://schemas.microsoft.com/office/drawing/2014/main" id="{94A8FD65-44F5-4E28-80AF-65A936F37248}"/>
              </a:ext>
            </a:extLst>
          </p:cNvPr>
          <p:cNvSpPr>
            <a:spLocks noGrp="1"/>
          </p:cNvSpPr>
          <p:nvPr>
            <p:ph type="body" sz="quarter" idx="33" hasCustomPrompt="1"/>
          </p:nvPr>
        </p:nvSpPr>
        <p:spPr>
          <a:xfrm>
            <a:off x="9620878"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0" name="Text Placeholder 2">
            <a:extLst>
              <a:ext uri="{FF2B5EF4-FFF2-40B4-BE49-F238E27FC236}">
                <a16:creationId xmlns:a16="http://schemas.microsoft.com/office/drawing/2014/main" id="{52A7FD4E-9F2D-4CE5-997B-E77203D1CA89}"/>
              </a:ext>
            </a:extLst>
          </p:cNvPr>
          <p:cNvSpPr>
            <a:spLocks noGrp="1"/>
          </p:cNvSpPr>
          <p:nvPr>
            <p:ph type="body" sz="quarter" idx="34" hasCustomPrompt="1"/>
          </p:nvPr>
        </p:nvSpPr>
        <p:spPr>
          <a:xfrm>
            <a:off x="9620878"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14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bg/>
                                          </p:spTgt>
                                        </p:tgtEl>
                                        <p:attrNameLst>
                                          <p:attrName>style.visibility</p:attrName>
                                        </p:attrNameLst>
                                      </p:cBhvr>
                                      <p:to>
                                        <p:strVal val="visible"/>
                                      </p:to>
                                    </p:set>
                                    <p:animEffect transition="in" filter="fade">
                                      <p:cBhvr>
                                        <p:cTn id="15" dur="500"/>
                                        <p:tgtEl>
                                          <p:spTgt spid="2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fade">
                                      <p:cBhvr>
                                        <p:cTn id="31" dur="500"/>
                                        <p:tgtEl>
                                          <p:spTgt spid="17">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bg/>
                                          </p:spTgt>
                                        </p:tgtEl>
                                        <p:attrNameLst>
                                          <p:attrName>style.visibility</p:attrName>
                                        </p:attrNameLst>
                                      </p:cBhvr>
                                      <p:to>
                                        <p:strVal val="visible"/>
                                      </p:to>
                                    </p:set>
                                    <p:animEffect transition="in" filter="fade">
                                      <p:cBhvr>
                                        <p:cTn id="39" dur="500"/>
                                        <p:tgtEl>
                                          <p:spTgt spid="19">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5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500"/>
                                        <p:tgtEl>
                                          <p:spTgt spid="3">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bg/>
                                          </p:spTgt>
                                        </p:tgtEl>
                                        <p:attrNameLst>
                                          <p:attrName>style.visibility</p:attrName>
                                        </p:attrNameLst>
                                      </p:cBhvr>
                                      <p:to>
                                        <p:strVal val="visible"/>
                                      </p:to>
                                    </p:set>
                                    <p:animEffect transition="in" filter="fade">
                                      <p:cBhvr>
                                        <p:cTn id="65" dur="500"/>
                                        <p:tgtEl>
                                          <p:spTgt spid="18">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bg/>
                                          </p:spTgt>
                                        </p:tgtEl>
                                        <p:attrNameLst>
                                          <p:attrName>style.visibility</p:attrName>
                                        </p:attrNameLst>
                                      </p:cBhvr>
                                      <p:to>
                                        <p:strVal val="visible"/>
                                      </p:to>
                                    </p:set>
                                    <p:animEffect transition="in" filter="fade">
                                      <p:cBhvr>
                                        <p:cTn id="71" dur="500"/>
                                        <p:tgtEl>
                                          <p:spTgt spid="20">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17" grpId="0" build="allAtOnce"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41_Thre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lang="en-US" sz="1400" b="0" i="0" u="none" strike="noStrike" kern="1200" cap="none" spc="0" baseline="0" dirty="0">
                <a:solidFill>
                  <a:srgbClr val="24323D"/>
                </a:solidFill>
                <a:uFillTx/>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ct val="1000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12" name="Title 1">
            <a:extLst>
              <a:ext uri="{FF2B5EF4-FFF2-40B4-BE49-F238E27FC236}">
                <a16:creationId xmlns:a16="http://schemas.microsoft.com/office/drawing/2014/main" id="{963EC046-C8B8-4BDD-9FDE-616F66EFD11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7220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2_Figures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pic>
        <p:nvPicPr>
          <p:cNvPr id="11" name="Picture 10" descr="Shape, icon, circle&#10;&#10;Description automatically generated">
            <a:extLst>
              <a:ext uri="{FF2B5EF4-FFF2-40B4-BE49-F238E27FC236}">
                <a16:creationId xmlns:a16="http://schemas.microsoft.com/office/drawing/2014/main" id="{FC5B8679-5F87-4A18-AB1D-430BC87E16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3251" y="1593669"/>
            <a:ext cx="2287366" cy="2292841"/>
          </a:xfrm>
          <a:prstGeom prst="rect">
            <a:avLst/>
          </a:prstGeom>
        </p:spPr>
      </p:pic>
      <p:grpSp>
        <p:nvGrpSpPr>
          <p:cNvPr id="13" name="Group 12">
            <a:extLst>
              <a:ext uri="{FF2B5EF4-FFF2-40B4-BE49-F238E27FC236}">
                <a16:creationId xmlns:a16="http://schemas.microsoft.com/office/drawing/2014/main" id="{5B83F424-F4F9-47B5-8289-60E59F31D11E}"/>
              </a:ext>
            </a:extLst>
          </p:cNvPr>
          <p:cNvGrpSpPr/>
          <p:nvPr/>
        </p:nvGrpSpPr>
        <p:grpSpPr>
          <a:xfrm>
            <a:off x="4952317" y="1593669"/>
            <a:ext cx="2287366" cy="2292841"/>
            <a:chOff x="4924932" y="1593669"/>
            <a:chExt cx="2287366" cy="2292841"/>
          </a:xfrm>
        </p:grpSpPr>
        <p:pic>
          <p:nvPicPr>
            <p:cNvPr id="14" name="Picture 13" descr="Shape, circle&#10;&#10;Description automatically generated">
              <a:extLst>
                <a:ext uri="{FF2B5EF4-FFF2-40B4-BE49-F238E27FC236}">
                  <a16:creationId xmlns:a16="http://schemas.microsoft.com/office/drawing/2014/main" id="{60D750DD-D1C8-4EF7-ADDA-ECD19252C3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4932" y="1593669"/>
              <a:ext cx="2287366" cy="2292841"/>
            </a:xfrm>
            <a:prstGeom prst="rect">
              <a:avLst/>
            </a:prstGeom>
          </p:spPr>
        </p:pic>
        <p:sp>
          <p:nvSpPr>
            <p:cNvPr id="17" name="Isosceles Triangle 16">
              <a:extLst>
                <a:ext uri="{FF2B5EF4-FFF2-40B4-BE49-F238E27FC236}">
                  <a16:creationId xmlns:a16="http://schemas.microsoft.com/office/drawing/2014/main" id="{B574E507-B7A4-41AC-A610-0D6E259FAA0A}"/>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BC7C045-85BA-4741-81DE-F4E0639167D9}"/>
              </a:ext>
            </a:extLst>
          </p:cNvPr>
          <p:cNvGrpSpPr/>
          <p:nvPr/>
        </p:nvGrpSpPr>
        <p:grpSpPr>
          <a:xfrm>
            <a:off x="1723004" y="1593669"/>
            <a:ext cx="2287366" cy="2292841"/>
            <a:chOff x="1704807" y="1593669"/>
            <a:chExt cx="2287366" cy="2292841"/>
          </a:xfrm>
        </p:grpSpPr>
        <p:pic>
          <p:nvPicPr>
            <p:cNvPr id="19" name="Picture 18" descr="Shape, circle&#10;&#10;Description automatically generated">
              <a:extLst>
                <a:ext uri="{FF2B5EF4-FFF2-40B4-BE49-F238E27FC236}">
                  <a16:creationId xmlns:a16="http://schemas.microsoft.com/office/drawing/2014/main" id="{512C9DA2-39F1-46AE-9E9A-11644CA0B4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4807" y="1593669"/>
              <a:ext cx="2287366" cy="2292841"/>
            </a:xfrm>
            <a:prstGeom prst="rect">
              <a:avLst/>
            </a:prstGeom>
          </p:spPr>
        </p:pic>
        <p:sp>
          <p:nvSpPr>
            <p:cNvPr id="22" name="Isosceles Triangle 21">
              <a:extLst>
                <a:ext uri="{FF2B5EF4-FFF2-40B4-BE49-F238E27FC236}">
                  <a16:creationId xmlns:a16="http://schemas.microsoft.com/office/drawing/2014/main" id="{E027AB30-95C1-487E-8878-E769BE4FA69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 Placeholder 30">
            <a:extLst>
              <a:ext uri="{FF2B5EF4-FFF2-40B4-BE49-F238E27FC236}">
                <a16:creationId xmlns:a16="http://schemas.microsoft.com/office/drawing/2014/main" id="{A5406399-5F42-4637-ACA5-F2D6F6FF7574}"/>
              </a:ext>
            </a:extLst>
          </p:cNvPr>
          <p:cNvSpPr>
            <a:spLocks noGrp="1"/>
          </p:cNvSpPr>
          <p:nvPr>
            <p:ph type="body" sz="quarter" idx="17" hasCustomPrompt="1"/>
          </p:nvPr>
        </p:nvSpPr>
        <p:spPr>
          <a:xfrm>
            <a:off x="2411158" y="2521962"/>
            <a:ext cx="1575772"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Fig1</a:t>
            </a:r>
          </a:p>
        </p:txBody>
      </p:sp>
      <p:sp>
        <p:nvSpPr>
          <p:cNvPr id="35" name="Text Placeholder 30">
            <a:extLst>
              <a:ext uri="{FF2B5EF4-FFF2-40B4-BE49-F238E27FC236}">
                <a16:creationId xmlns:a16="http://schemas.microsoft.com/office/drawing/2014/main" id="{76C238C4-0B98-4C41-931A-F3CFDE7E22C9}"/>
              </a:ext>
            </a:extLst>
          </p:cNvPr>
          <p:cNvSpPr>
            <a:spLocks noGrp="1"/>
          </p:cNvSpPr>
          <p:nvPr>
            <p:ph type="body" sz="quarter" idx="18" hasCustomPrompt="1"/>
          </p:nvPr>
        </p:nvSpPr>
        <p:spPr>
          <a:xfrm>
            <a:off x="5796844" y="2521962"/>
            <a:ext cx="1413343"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Fig2</a:t>
            </a:r>
          </a:p>
        </p:txBody>
      </p:sp>
      <p:sp>
        <p:nvSpPr>
          <p:cNvPr id="36" name="Text Placeholder 30">
            <a:extLst>
              <a:ext uri="{FF2B5EF4-FFF2-40B4-BE49-F238E27FC236}">
                <a16:creationId xmlns:a16="http://schemas.microsoft.com/office/drawing/2014/main" id="{4A7FEA38-1654-469E-B055-55CA6960AF72}"/>
              </a:ext>
            </a:extLst>
          </p:cNvPr>
          <p:cNvSpPr>
            <a:spLocks noGrp="1"/>
          </p:cNvSpPr>
          <p:nvPr>
            <p:ph type="body" sz="quarter" idx="19" hasCustomPrompt="1"/>
          </p:nvPr>
        </p:nvSpPr>
        <p:spPr>
          <a:xfrm>
            <a:off x="8195278" y="2521962"/>
            <a:ext cx="2266894" cy="548901"/>
          </a:xfrm>
        </p:spPr>
        <p:txBody>
          <a:bodyPr lIns="0" tIns="0" rIns="0" bIns="0">
            <a:noAutofit/>
          </a:bodyPr>
          <a:lstStyle>
            <a:lvl1pPr marL="0" indent="0" algn="ctr">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Fig3</a:t>
            </a:r>
          </a:p>
        </p:txBody>
      </p:sp>
      <p:sp>
        <p:nvSpPr>
          <p:cNvPr id="21" name="Title 1">
            <a:extLst>
              <a:ext uri="{FF2B5EF4-FFF2-40B4-BE49-F238E27FC236}">
                <a16:creationId xmlns:a16="http://schemas.microsoft.com/office/drawing/2014/main" id="{0776BFA5-0852-4FBB-AEC9-35571CB0C55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30" name="Group 29">
            <a:extLst>
              <a:ext uri="{FF2B5EF4-FFF2-40B4-BE49-F238E27FC236}">
                <a16:creationId xmlns:a16="http://schemas.microsoft.com/office/drawing/2014/main" id="{CED87816-C450-402A-AAFD-5AC47D906756}"/>
              </a:ext>
            </a:extLst>
          </p:cNvPr>
          <p:cNvGrpSpPr/>
          <p:nvPr/>
        </p:nvGrpSpPr>
        <p:grpSpPr>
          <a:xfrm>
            <a:off x="1723004" y="1593669"/>
            <a:ext cx="2287366" cy="2292841"/>
            <a:chOff x="1704807" y="1593669"/>
            <a:chExt cx="2287366" cy="2292841"/>
          </a:xfrm>
        </p:grpSpPr>
        <p:pic>
          <p:nvPicPr>
            <p:cNvPr id="31" name="Picture 30" descr="Shape, circle&#10;&#10;Description automatically generated">
              <a:extLst>
                <a:ext uri="{FF2B5EF4-FFF2-40B4-BE49-F238E27FC236}">
                  <a16:creationId xmlns:a16="http://schemas.microsoft.com/office/drawing/2014/main" id="{41F2CA65-933F-4D41-812A-BF886BCDD6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4807" y="1593669"/>
              <a:ext cx="2287366" cy="2292841"/>
            </a:xfrm>
            <a:prstGeom prst="rect">
              <a:avLst/>
            </a:prstGeom>
          </p:spPr>
        </p:pic>
        <p:sp>
          <p:nvSpPr>
            <p:cNvPr id="32" name="Isosceles Triangle 31">
              <a:extLst>
                <a:ext uri="{FF2B5EF4-FFF2-40B4-BE49-F238E27FC236}">
                  <a16:creationId xmlns:a16="http://schemas.microsoft.com/office/drawing/2014/main" id="{1D22F8EB-A1AC-40FA-BE12-58FF7D8B75C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 Placeholder 2">
            <a:extLst>
              <a:ext uri="{FF2B5EF4-FFF2-40B4-BE49-F238E27FC236}">
                <a16:creationId xmlns:a16="http://schemas.microsoft.com/office/drawing/2014/main" id="{81BFBABE-E076-42DB-5A11-E7787CA4296A}"/>
              </a:ext>
            </a:extLst>
          </p:cNvPr>
          <p:cNvSpPr>
            <a:spLocks noGrp="1"/>
          </p:cNvSpPr>
          <p:nvPr>
            <p:ph type="body" sz="quarter" idx="20" hasCustomPrompt="1"/>
          </p:nvPr>
        </p:nvSpPr>
        <p:spPr>
          <a:xfrm>
            <a:off x="1722659"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sp>
        <p:nvSpPr>
          <p:cNvPr id="25" name="Text Placeholder 2">
            <a:extLst>
              <a:ext uri="{FF2B5EF4-FFF2-40B4-BE49-F238E27FC236}">
                <a16:creationId xmlns:a16="http://schemas.microsoft.com/office/drawing/2014/main" id="{1983EFBF-E773-CFD1-297A-05678B3FB6E6}"/>
              </a:ext>
            </a:extLst>
          </p:cNvPr>
          <p:cNvSpPr>
            <a:spLocks noGrp="1"/>
          </p:cNvSpPr>
          <p:nvPr>
            <p:ph type="body" sz="quarter" idx="21" hasCustomPrompt="1"/>
          </p:nvPr>
        </p:nvSpPr>
        <p:spPr>
          <a:xfrm>
            <a:off x="4950355"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sp>
        <p:nvSpPr>
          <p:cNvPr id="33" name="Text Placeholder 2">
            <a:extLst>
              <a:ext uri="{FF2B5EF4-FFF2-40B4-BE49-F238E27FC236}">
                <a16:creationId xmlns:a16="http://schemas.microsoft.com/office/drawing/2014/main" id="{82DE72EC-E26F-017E-2A15-611790BAA72E}"/>
              </a:ext>
            </a:extLst>
          </p:cNvPr>
          <p:cNvSpPr>
            <a:spLocks noGrp="1"/>
          </p:cNvSpPr>
          <p:nvPr>
            <p:ph type="body" sz="quarter" idx="22" hasCustomPrompt="1"/>
          </p:nvPr>
        </p:nvSpPr>
        <p:spPr>
          <a:xfrm>
            <a:off x="8183252" y="4084035"/>
            <a:ext cx="2287365" cy="1501775"/>
          </a:xfrm>
        </p:spPr>
        <p:txBody>
          <a:bodyPr/>
          <a:lstStyle>
            <a:lvl1pPr marL="0" indent="0" algn="ctr">
              <a:lnSpc>
                <a:spcPct val="100000"/>
              </a:lnSpc>
              <a:spcBef>
                <a:spcPts val="0"/>
              </a:spcBef>
              <a:buNone/>
              <a:defRPr sz="1600" b="1">
                <a:latin typeface="Poppins Bold" panose="00000800000000000000" pitchFamily="2" charset="0"/>
                <a:cs typeface="Poppins Bold" panose="00000800000000000000" pitchFamily="2" charset="0"/>
              </a:defRPr>
            </a:lvl1pPr>
            <a:lvl2pPr marL="0" indent="0" algn="ctr">
              <a:lnSpc>
                <a:spcPct val="100000"/>
              </a:lnSpc>
              <a:spcBef>
                <a:spcPts val="0"/>
              </a:spcBef>
              <a:buNone/>
              <a:defRPr sz="1600" b="1"/>
            </a:lvl2pPr>
            <a:lvl3pPr marL="0" indent="0">
              <a:spcBef>
                <a:spcPts val="600"/>
              </a:spcBef>
              <a:buNone/>
              <a:defRPr sz="1400"/>
            </a:lvl3pPr>
            <a:lvl4pPr marL="0" indent="0">
              <a:spcBef>
                <a:spcPts val="600"/>
              </a:spcBef>
              <a:buNone/>
              <a:defRPr sz="1400"/>
            </a:lvl4pPr>
            <a:lvl5pPr marL="0" indent="0">
              <a:spcBef>
                <a:spcPts val="600"/>
              </a:spcBef>
              <a:buNone/>
              <a:defRPr sz="1400"/>
            </a:lvl5pPr>
          </a:lstStyle>
          <a:p>
            <a:pPr lvl="0"/>
            <a:r>
              <a:rPr lang="en-US"/>
              <a:t>Insert legend title</a:t>
            </a:r>
          </a:p>
          <a:p>
            <a:pPr lvl="1"/>
            <a:r>
              <a:rPr lang="en-US"/>
              <a:t>Insert text</a:t>
            </a:r>
          </a:p>
        </p:txBody>
      </p:sp>
    </p:spTree>
    <p:extLst>
      <p:ext uri="{BB962C8B-B14F-4D97-AF65-F5344CB8AC3E}">
        <p14:creationId xmlns:p14="http://schemas.microsoft.com/office/powerpoint/2010/main" val="16979214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43_Clients and descriptio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882D2660-FD4C-4648-B3EC-A183B50E3F3E}"/>
              </a:ext>
            </a:extLst>
          </p:cNvPr>
          <p:cNvSpPr>
            <a:spLocks noGrp="1"/>
          </p:cNvSpPr>
          <p:nvPr>
            <p:ph type="pic" sz="quarter" idx="13"/>
          </p:nvPr>
        </p:nvSpPr>
        <p:spPr>
          <a:xfrm>
            <a:off x="428625" y="1375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10" name="Picture Placeholder 2">
            <a:extLst>
              <a:ext uri="{FF2B5EF4-FFF2-40B4-BE49-F238E27FC236}">
                <a16:creationId xmlns:a16="http://schemas.microsoft.com/office/drawing/2014/main" id="{D8DF041D-E2D9-4007-91A0-F56B6A7D047A}"/>
              </a:ext>
            </a:extLst>
          </p:cNvPr>
          <p:cNvSpPr>
            <a:spLocks noGrp="1"/>
          </p:cNvSpPr>
          <p:nvPr>
            <p:ph type="pic" sz="quarter" idx="15"/>
          </p:nvPr>
        </p:nvSpPr>
        <p:spPr>
          <a:xfrm>
            <a:off x="428625" y="3026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20" name="Text Placeholder 2">
            <a:extLst>
              <a:ext uri="{FF2B5EF4-FFF2-40B4-BE49-F238E27FC236}">
                <a16:creationId xmlns:a16="http://schemas.microsoft.com/office/drawing/2014/main" id="{2FC40BD7-7195-415D-88EC-33B3F849BCBB}"/>
              </a:ext>
            </a:extLst>
          </p:cNvPr>
          <p:cNvSpPr>
            <a:spLocks noGrp="1"/>
          </p:cNvSpPr>
          <p:nvPr>
            <p:ph type="body" sz="quarter" idx="18" hasCustomPrompt="1"/>
          </p:nvPr>
        </p:nvSpPr>
        <p:spPr>
          <a:xfrm>
            <a:off x="2343150" y="1661546"/>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21" name="Text Placeholder 2">
            <a:extLst>
              <a:ext uri="{FF2B5EF4-FFF2-40B4-BE49-F238E27FC236}">
                <a16:creationId xmlns:a16="http://schemas.microsoft.com/office/drawing/2014/main" id="{D95B00A6-FB17-4684-8AB9-D7A5E3FC5DEE}"/>
              </a:ext>
            </a:extLst>
          </p:cNvPr>
          <p:cNvSpPr>
            <a:spLocks noGrp="1"/>
          </p:cNvSpPr>
          <p:nvPr>
            <p:ph type="body" sz="quarter" idx="19" hasCustomPrompt="1"/>
          </p:nvPr>
        </p:nvSpPr>
        <p:spPr>
          <a:xfrm>
            <a:off x="2343150" y="1456247"/>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29" name="Picture Placeholder 2">
            <a:extLst>
              <a:ext uri="{FF2B5EF4-FFF2-40B4-BE49-F238E27FC236}">
                <a16:creationId xmlns:a16="http://schemas.microsoft.com/office/drawing/2014/main" id="{5FCF357A-DDB4-41AF-B023-0086861F2244}"/>
              </a:ext>
            </a:extLst>
          </p:cNvPr>
          <p:cNvSpPr>
            <a:spLocks noGrp="1"/>
          </p:cNvSpPr>
          <p:nvPr>
            <p:ph type="pic" sz="quarter" idx="31"/>
          </p:nvPr>
        </p:nvSpPr>
        <p:spPr>
          <a:xfrm>
            <a:off x="428625" y="468411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pic>
        <p:nvPicPr>
          <p:cNvPr id="32" name="Picture 31" descr="Logo&#10;&#10;Description automatically generated with medium confidence">
            <a:extLst>
              <a:ext uri="{FF2B5EF4-FFF2-40B4-BE49-F238E27FC236}">
                <a16:creationId xmlns:a16="http://schemas.microsoft.com/office/drawing/2014/main" id="{681B84A9-1D3A-4D92-BE4B-0EC785FE68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3" name="Text Placeholder 2">
            <a:extLst>
              <a:ext uri="{FF2B5EF4-FFF2-40B4-BE49-F238E27FC236}">
                <a16:creationId xmlns:a16="http://schemas.microsoft.com/office/drawing/2014/main" id="{16617E70-A754-4D30-B204-2580AC896FFF}"/>
              </a:ext>
            </a:extLst>
          </p:cNvPr>
          <p:cNvSpPr>
            <a:spLocks noGrp="1"/>
          </p:cNvSpPr>
          <p:nvPr>
            <p:ph type="body" sz="quarter" idx="32" hasCustomPrompt="1"/>
          </p:nvPr>
        </p:nvSpPr>
        <p:spPr>
          <a:xfrm>
            <a:off x="2343150" y="3314955"/>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a:p>
            <a:pPr lvl="2"/>
            <a:endParaRPr lang="en-GB"/>
          </a:p>
        </p:txBody>
      </p:sp>
      <p:sp>
        <p:nvSpPr>
          <p:cNvPr id="34" name="Text Placeholder 2">
            <a:extLst>
              <a:ext uri="{FF2B5EF4-FFF2-40B4-BE49-F238E27FC236}">
                <a16:creationId xmlns:a16="http://schemas.microsoft.com/office/drawing/2014/main" id="{CA71689C-5AFE-4A55-833E-14154D07D8D0}"/>
              </a:ext>
            </a:extLst>
          </p:cNvPr>
          <p:cNvSpPr>
            <a:spLocks noGrp="1"/>
          </p:cNvSpPr>
          <p:nvPr>
            <p:ph type="body" sz="quarter" idx="33" hasCustomPrompt="1"/>
          </p:nvPr>
        </p:nvSpPr>
        <p:spPr>
          <a:xfrm>
            <a:off x="2343150" y="3109656"/>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5" name="Text Placeholder 2">
            <a:extLst>
              <a:ext uri="{FF2B5EF4-FFF2-40B4-BE49-F238E27FC236}">
                <a16:creationId xmlns:a16="http://schemas.microsoft.com/office/drawing/2014/main" id="{E2344F1A-DEAF-4441-8F64-CB0F957D0A29}"/>
              </a:ext>
            </a:extLst>
          </p:cNvPr>
          <p:cNvSpPr>
            <a:spLocks noGrp="1"/>
          </p:cNvSpPr>
          <p:nvPr>
            <p:ph type="body" sz="quarter" idx="34" hasCustomPrompt="1"/>
          </p:nvPr>
        </p:nvSpPr>
        <p:spPr>
          <a:xfrm>
            <a:off x="2343150" y="4970797"/>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36" name="Text Placeholder 2">
            <a:extLst>
              <a:ext uri="{FF2B5EF4-FFF2-40B4-BE49-F238E27FC236}">
                <a16:creationId xmlns:a16="http://schemas.microsoft.com/office/drawing/2014/main" id="{F8A06081-AD1D-4579-9760-97D3BADC126E}"/>
              </a:ext>
            </a:extLst>
          </p:cNvPr>
          <p:cNvSpPr>
            <a:spLocks noGrp="1"/>
          </p:cNvSpPr>
          <p:nvPr>
            <p:ph type="body" sz="quarter" idx="35" hasCustomPrompt="1"/>
          </p:nvPr>
        </p:nvSpPr>
        <p:spPr>
          <a:xfrm>
            <a:off x="2343150" y="4765498"/>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cxnSp>
        <p:nvCxnSpPr>
          <p:cNvPr id="4" name="Straight Connector 3">
            <a:extLst>
              <a:ext uri="{FF2B5EF4-FFF2-40B4-BE49-F238E27FC236}">
                <a16:creationId xmlns:a16="http://schemas.microsoft.com/office/drawing/2014/main" id="{3B439C3D-F184-42DF-8F48-907E8CBC0030}"/>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FF61D-478B-4D10-BDD0-6689A96F4E90}"/>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E71CFD-9A7E-453D-8333-9B112E99C9BC}"/>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1D17EFF-28D4-4E26-B2BC-BFEA7F6B22B1}"/>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cxnSp>
        <p:nvCxnSpPr>
          <p:cNvPr id="22" name="Straight Connector 21">
            <a:extLst>
              <a:ext uri="{FF2B5EF4-FFF2-40B4-BE49-F238E27FC236}">
                <a16:creationId xmlns:a16="http://schemas.microsoft.com/office/drawing/2014/main" id="{DAB508C9-10C2-4E08-8FC1-A5C4052B37A3}"/>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59C78A-25F7-46E5-A420-253F1B1F8CDA}"/>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C91FF-3F4B-46A8-ACA3-3A2FEE654E68}"/>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fade">
                                      <p:cBhvr>
                                        <p:cTn id="30" dur="500"/>
                                        <p:tgtEl>
                                          <p:spTgt spid="3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animEffect transition="in" filter="fade">
                                      <p:cBhvr>
                                        <p:cTn id="50" dur="500"/>
                                        <p:tgtEl>
                                          <p:spTgt spid="3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9" grpId="0"/>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44_Product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3" name="Picture Placeholder 2">
            <a:extLst>
              <a:ext uri="{FF2B5EF4-FFF2-40B4-BE49-F238E27FC236}">
                <a16:creationId xmlns:a16="http://schemas.microsoft.com/office/drawing/2014/main" id="{CE5C8F87-0FC2-490C-BC1C-B4BE3E68CC36}"/>
              </a:ext>
            </a:extLst>
          </p:cNvPr>
          <p:cNvSpPr>
            <a:spLocks noGrp="1"/>
          </p:cNvSpPr>
          <p:nvPr>
            <p:ph type="pic" sz="quarter" idx="13"/>
          </p:nvPr>
        </p:nvSpPr>
        <p:spPr>
          <a:xfrm>
            <a:off x="781984"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44" name="Text Placeholder 43">
            <a:extLst>
              <a:ext uri="{FF2B5EF4-FFF2-40B4-BE49-F238E27FC236}">
                <a16:creationId xmlns:a16="http://schemas.microsoft.com/office/drawing/2014/main" id="{0C5E7A37-ACF9-48F2-A71F-3E8EDE264E5C}"/>
              </a:ext>
            </a:extLst>
          </p:cNvPr>
          <p:cNvSpPr>
            <a:spLocks noGrp="1"/>
          </p:cNvSpPr>
          <p:nvPr>
            <p:ph type="body" sz="quarter" idx="17" hasCustomPrompt="1"/>
          </p:nvPr>
        </p:nvSpPr>
        <p:spPr>
          <a:xfrm>
            <a:off x="781984"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1" name="Picture Placeholder 2">
            <a:extLst>
              <a:ext uri="{FF2B5EF4-FFF2-40B4-BE49-F238E27FC236}">
                <a16:creationId xmlns:a16="http://schemas.microsoft.com/office/drawing/2014/main" id="{B734EF81-79AA-4847-826F-64513A210841}"/>
              </a:ext>
            </a:extLst>
          </p:cNvPr>
          <p:cNvSpPr>
            <a:spLocks noGrp="1"/>
          </p:cNvSpPr>
          <p:nvPr>
            <p:ph type="pic" sz="quarter" idx="18"/>
          </p:nvPr>
        </p:nvSpPr>
        <p:spPr>
          <a:xfrm>
            <a:off x="4464203"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2" name="Text Placeholder 43">
            <a:extLst>
              <a:ext uri="{FF2B5EF4-FFF2-40B4-BE49-F238E27FC236}">
                <a16:creationId xmlns:a16="http://schemas.microsoft.com/office/drawing/2014/main" id="{457E4ACE-4D2D-4A6C-AD89-B5E23C3C9117}"/>
              </a:ext>
            </a:extLst>
          </p:cNvPr>
          <p:cNvSpPr>
            <a:spLocks noGrp="1"/>
          </p:cNvSpPr>
          <p:nvPr>
            <p:ph type="body" sz="quarter" idx="19" hasCustomPrompt="1"/>
          </p:nvPr>
        </p:nvSpPr>
        <p:spPr>
          <a:xfrm>
            <a:off x="4464203"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3" name="Picture Placeholder 2">
            <a:extLst>
              <a:ext uri="{FF2B5EF4-FFF2-40B4-BE49-F238E27FC236}">
                <a16:creationId xmlns:a16="http://schemas.microsoft.com/office/drawing/2014/main" id="{359C3750-37F5-4731-A0DD-53EF2F917DA3}"/>
              </a:ext>
            </a:extLst>
          </p:cNvPr>
          <p:cNvSpPr>
            <a:spLocks noGrp="1"/>
          </p:cNvSpPr>
          <p:nvPr>
            <p:ph type="pic" sz="quarter" idx="20"/>
          </p:nvPr>
        </p:nvSpPr>
        <p:spPr>
          <a:xfrm>
            <a:off x="8146422"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4" name="Text Placeholder 43">
            <a:extLst>
              <a:ext uri="{FF2B5EF4-FFF2-40B4-BE49-F238E27FC236}">
                <a16:creationId xmlns:a16="http://schemas.microsoft.com/office/drawing/2014/main" id="{FFBCF003-ADE4-4012-B1F3-2F06415211E3}"/>
              </a:ext>
            </a:extLst>
          </p:cNvPr>
          <p:cNvSpPr>
            <a:spLocks noGrp="1"/>
          </p:cNvSpPr>
          <p:nvPr>
            <p:ph type="body" sz="quarter" idx="21" hasCustomPrompt="1"/>
          </p:nvPr>
        </p:nvSpPr>
        <p:spPr>
          <a:xfrm>
            <a:off x="8146422"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12" name="Title 1">
            <a:extLst>
              <a:ext uri="{FF2B5EF4-FFF2-40B4-BE49-F238E27FC236}">
                <a16:creationId xmlns:a16="http://schemas.microsoft.com/office/drawing/2014/main" id="{3A8213C7-2A80-4DF0-87DE-7CB84D5ECA2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4190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bg/>
                                          </p:spTgt>
                                        </p:tgtEl>
                                        <p:attrNameLst>
                                          <p:attrName>style.visibility</p:attrName>
                                        </p:attrNameLst>
                                      </p:cBhvr>
                                      <p:to>
                                        <p:strVal val="visible"/>
                                      </p:to>
                                    </p:set>
                                    <p:animEffect transition="in" filter="fade">
                                      <p:cBhvr>
                                        <p:cTn id="10" dur="500"/>
                                        <p:tgtEl>
                                          <p:spTgt spid="4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bg/>
                                          </p:spTgt>
                                        </p:tgtEl>
                                        <p:attrNameLst>
                                          <p:attrName>style.visibility</p:attrName>
                                        </p:attrNameLst>
                                      </p:cBhvr>
                                      <p:to>
                                        <p:strVal val="visible"/>
                                      </p:to>
                                    </p:set>
                                    <p:animEffect transition="in" filter="fade">
                                      <p:cBhvr>
                                        <p:cTn id="20" dur="500"/>
                                        <p:tgtEl>
                                          <p:spTgt spid="5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Effect transition="in" filter="fade">
                                      <p:cBhvr>
                                        <p:cTn id="30" dur="500"/>
                                        <p:tgtEl>
                                          <p:spTgt spid="5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51" grpId="0"/>
      <p:bldP spid="52"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bldP spid="5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45_Speaker slide">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436027"/>
            <a:ext cx="4854574" cy="389075"/>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825102"/>
            <a:ext cx="4854574" cy="464127"/>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14563271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46_Speaker slide with contacts">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091094"/>
            <a:ext cx="4854574" cy="422723"/>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518269"/>
            <a:ext cx="4854574" cy="342900"/>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
        <p:nvSpPr>
          <p:cNvPr id="12" name="Text Placeholder 15">
            <a:extLst>
              <a:ext uri="{FF2B5EF4-FFF2-40B4-BE49-F238E27FC236}">
                <a16:creationId xmlns:a16="http://schemas.microsoft.com/office/drawing/2014/main" id="{3FCAA9C8-693A-47EA-A761-A44FE331F3AD}"/>
              </a:ext>
            </a:extLst>
          </p:cNvPr>
          <p:cNvSpPr>
            <a:spLocks noGrp="1"/>
          </p:cNvSpPr>
          <p:nvPr>
            <p:ph type="body" sz="quarter" idx="34" hasCustomPrompt="1"/>
          </p:nvPr>
        </p:nvSpPr>
        <p:spPr>
          <a:xfrm>
            <a:off x="620713" y="5861169"/>
            <a:ext cx="4854574" cy="558681"/>
          </a:xfrm>
        </p:spPr>
        <p:txBody>
          <a:bodyPr/>
          <a:lstStyle>
            <a:lvl1pPr marL="0" indent="0">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3030200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8_Title and right pictur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847804"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854347"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398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47_Speaker quote slid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4D5068-0110-4502-9A48-3CCA79221AB4}"/>
              </a:ext>
            </a:extLst>
          </p:cNvPr>
          <p:cNvGrpSpPr/>
          <p:nvPr/>
        </p:nvGrpSpPr>
        <p:grpSpPr>
          <a:xfrm>
            <a:off x="215463" y="425450"/>
            <a:ext cx="1824350" cy="1266490"/>
            <a:chOff x="3898747" y="3221499"/>
            <a:chExt cx="3437554" cy="2386399"/>
          </a:xfrm>
        </p:grpSpPr>
        <p:pic>
          <p:nvPicPr>
            <p:cNvPr id="9" name="Picture 8" descr="Icon&#10;&#10;Description automatically generated">
              <a:extLst>
                <a:ext uri="{FF2B5EF4-FFF2-40B4-BE49-F238E27FC236}">
                  <a16:creationId xmlns:a16="http://schemas.microsoft.com/office/drawing/2014/main" id="{4BF72C13-1028-44FC-9069-C08BFDBAF0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747" y="3221499"/>
              <a:ext cx="1883074" cy="2386399"/>
            </a:xfrm>
            <a:prstGeom prst="rect">
              <a:avLst/>
            </a:prstGeom>
          </p:spPr>
        </p:pic>
        <p:pic>
          <p:nvPicPr>
            <p:cNvPr id="10" name="Picture 9" descr="Icon&#10;&#10;Description automatically generated">
              <a:extLst>
                <a:ext uri="{FF2B5EF4-FFF2-40B4-BE49-F238E27FC236}">
                  <a16:creationId xmlns:a16="http://schemas.microsoft.com/office/drawing/2014/main" id="{708F887E-ECDD-4F7D-9F51-5A5BC3AD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227" y="3221499"/>
              <a:ext cx="1883074" cy="2386399"/>
            </a:xfrm>
            <a:prstGeom prst="rect">
              <a:avLst/>
            </a:prstGeom>
          </p:spPr>
        </p:pic>
      </p:grpSp>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r>
              <a:rPr lang="en-US"/>
              <a:t>Click icon to add picture</a:t>
            </a:r>
            <a:endParaRPr lang="en-GB"/>
          </a:p>
        </p:txBody>
      </p:sp>
      <p:sp>
        <p:nvSpPr>
          <p:cNvPr id="5" name="Text Placeholder 15">
            <a:extLst>
              <a:ext uri="{FF2B5EF4-FFF2-40B4-BE49-F238E27FC236}">
                <a16:creationId xmlns:a16="http://schemas.microsoft.com/office/drawing/2014/main" id="{64F8C9A4-5D6C-4562-B80B-CD7284F57754}"/>
              </a:ext>
            </a:extLst>
          </p:cNvPr>
          <p:cNvSpPr>
            <a:spLocks noGrp="1"/>
          </p:cNvSpPr>
          <p:nvPr>
            <p:ph type="body" sz="quarter" idx="13" hasCustomPrompt="1"/>
          </p:nvPr>
        </p:nvSpPr>
        <p:spPr>
          <a:xfrm>
            <a:off x="620055" y="4162626"/>
            <a:ext cx="4942665"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6" name="Text Placeholder 35">
            <a:extLst>
              <a:ext uri="{FF2B5EF4-FFF2-40B4-BE49-F238E27FC236}">
                <a16:creationId xmlns:a16="http://schemas.microsoft.com/office/drawing/2014/main" id="{775E0702-A21F-4480-A31C-C790AA5B12DA}"/>
              </a:ext>
            </a:extLst>
          </p:cNvPr>
          <p:cNvSpPr>
            <a:spLocks noGrp="1"/>
          </p:cNvSpPr>
          <p:nvPr>
            <p:ph type="body" sz="quarter" idx="14" hasCustomPrompt="1"/>
          </p:nvPr>
        </p:nvSpPr>
        <p:spPr>
          <a:xfrm>
            <a:off x="620061" y="4485864"/>
            <a:ext cx="4942396"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7" name="Text Placeholder 40">
            <a:extLst>
              <a:ext uri="{FF2B5EF4-FFF2-40B4-BE49-F238E27FC236}">
                <a16:creationId xmlns:a16="http://schemas.microsoft.com/office/drawing/2014/main" id="{5611AAB2-A690-4C11-BBEF-AD25099F27A9}"/>
              </a:ext>
            </a:extLst>
          </p:cNvPr>
          <p:cNvSpPr>
            <a:spLocks noGrp="1"/>
          </p:cNvSpPr>
          <p:nvPr>
            <p:ph type="body" sz="quarter" idx="15" hasCustomPrompt="1"/>
          </p:nvPr>
        </p:nvSpPr>
        <p:spPr>
          <a:xfrm>
            <a:off x="620714" y="1132756"/>
            <a:ext cx="4942396" cy="2999687"/>
          </a:xfrm>
        </p:spPr>
        <p:txBody>
          <a:bodyPr lIns="0" tIns="0" rIns="0" bIns="0">
            <a:noAutofit/>
          </a:bodyPr>
          <a:lstStyle>
            <a:lvl1pPr marL="0" indent="0">
              <a:lnSpc>
                <a:spcPct val="150000"/>
              </a:lnSpc>
              <a:spcBef>
                <a:spcPts val="0"/>
              </a:spcBef>
              <a:buNone/>
              <a:defRPr sz="2000" b="0">
                <a:solidFill>
                  <a:schemeClr val="bg1"/>
                </a:solidFill>
                <a:latin typeface="+mn-lt"/>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quote here</a:t>
            </a:r>
          </a:p>
        </p:txBody>
      </p:sp>
    </p:spTree>
    <p:extLst>
      <p:ext uri="{BB962C8B-B14F-4D97-AF65-F5344CB8AC3E}">
        <p14:creationId xmlns:p14="http://schemas.microsoft.com/office/powerpoint/2010/main" val="15632625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48_Short quot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227" y="3221499"/>
              <a:ext cx="1883074" cy="2386399"/>
            </a:xfrm>
            <a:prstGeom prst="rect">
              <a:avLst/>
            </a:prstGeom>
          </p:spPr>
        </p:pic>
      </p:gr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chemeClr val="bg1"/>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grpSp>
        <p:nvGrpSpPr>
          <p:cNvPr id="10" name="Group 9">
            <a:extLst>
              <a:ext uri="{FF2B5EF4-FFF2-40B4-BE49-F238E27FC236}">
                <a16:creationId xmlns:a16="http://schemas.microsoft.com/office/drawing/2014/main" id="{BED43F1F-B937-4C87-928C-4528E3FBF6E7}"/>
              </a:ext>
            </a:extLst>
          </p:cNvPr>
          <p:cNvGrpSpPr/>
          <p:nvPr/>
        </p:nvGrpSpPr>
        <p:grpSpPr>
          <a:xfrm>
            <a:off x="374790" y="239147"/>
            <a:ext cx="3066910" cy="2129093"/>
            <a:chOff x="3898747" y="3221499"/>
            <a:chExt cx="3437554" cy="2386399"/>
          </a:xfrm>
        </p:grpSpPr>
        <p:pic>
          <p:nvPicPr>
            <p:cNvPr id="11" name="Picture 10" descr="Icon&#10;&#10;Description automatically generated">
              <a:extLst>
                <a:ext uri="{FF2B5EF4-FFF2-40B4-BE49-F238E27FC236}">
                  <a16:creationId xmlns:a16="http://schemas.microsoft.com/office/drawing/2014/main" id="{75533671-69D7-477E-8A16-389652F174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747" y="3221499"/>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E1C80B4B-89C5-49EF-85AA-387D86F3BC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3227525559"/>
      </p:ext>
    </p:extLst>
  </p:cSld>
  <p:clrMapOvr>
    <a:masterClrMapping/>
  </p:clrMapOvr>
  <p:hf sldNum="0"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49_Long quote and titl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227" y="3221499"/>
              <a:ext cx="1883074" cy="2386399"/>
            </a:xfrm>
            <a:prstGeom prst="rect">
              <a:avLst/>
            </a:prstGeom>
          </p:spPr>
        </p:pic>
      </p:grpSp>
      <p:sp>
        <p:nvSpPr>
          <p:cNvPr id="11" name="Text Placeholder 3">
            <a:extLst>
              <a:ext uri="{FF2B5EF4-FFF2-40B4-BE49-F238E27FC236}">
                <a16:creationId xmlns:a16="http://schemas.microsoft.com/office/drawing/2014/main" id="{15C2EB12-A09E-4F7E-A50B-C4A545BF0C40}"/>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chemeClr val="bg1"/>
                </a:solidFill>
                <a:latin typeface="Poppins Bold"/>
              </a:defRPr>
            </a:lvl1pPr>
            <a:lvl2pPr marL="0" indent="0">
              <a:lnSpc>
                <a:spcPct val="150000"/>
              </a:lnSpc>
              <a:spcBef>
                <a:spcPts val="0"/>
              </a:spcBef>
              <a:buNone/>
              <a:defRPr sz="2000">
                <a:solidFill>
                  <a:schemeClr val="bg1"/>
                </a:solidFill>
              </a:defRPr>
            </a:lvl2pPr>
            <a:lvl3pPr marL="0" indent="0">
              <a:lnSpc>
                <a:spcPct val="150000"/>
              </a:lnSpc>
              <a:buNone/>
              <a:defRPr sz="2000">
                <a:solidFill>
                  <a:schemeClr val="bg1"/>
                </a:solidFill>
              </a:defRPr>
            </a:lvl3pPr>
            <a:lvl4pPr marL="0" indent="0">
              <a:lnSpc>
                <a:spcPct val="150000"/>
              </a:lnSpc>
              <a:buNone/>
              <a:defRPr sz="2000">
                <a:solidFill>
                  <a:schemeClr val="bg1"/>
                </a:solidFill>
              </a:defRPr>
            </a:lvl4pPr>
            <a:lvl5pPr marL="0" indent="0">
              <a:lnSpc>
                <a:spcPct val="150000"/>
              </a:lnSpc>
              <a:buNone/>
              <a:defRPr sz="2000">
                <a:solidFill>
                  <a:schemeClr val="bg1"/>
                </a:solidFill>
              </a:defRPr>
            </a:lvl5pPr>
          </a:lstStyle>
          <a:p>
            <a:pPr lvl="0"/>
            <a:r>
              <a:rPr lang="en-US"/>
              <a:t>Insert quote title here</a:t>
            </a:r>
          </a:p>
          <a:p>
            <a:pPr lvl="1"/>
            <a:r>
              <a:rPr lang="en-US"/>
              <a:t>Second level</a:t>
            </a:r>
          </a:p>
        </p:txBody>
      </p:sp>
      <p:grpSp>
        <p:nvGrpSpPr>
          <p:cNvPr id="10" name="Group 9">
            <a:extLst>
              <a:ext uri="{FF2B5EF4-FFF2-40B4-BE49-F238E27FC236}">
                <a16:creationId xmlns:a16="http://schemas.microsoft.com/office/drawing/2014/main" id="{E318824F-AF2D-43B3-BCEA-0C8007BC9F4C}"/>
              </a:ext>
            </a:extLst>
          </p:cNvPr>
          <p:cNvGrpSpPr/>
          <p:nvPr/>
        </p:nvGrpSpPr>
        <p:grpSpPr>
          <a:xfrm>
            <a:off x="374790" y="239147"/>
            <a:ext cx="3066910" cy="2129093"/>
            <a:chOff x="3898747" y="3221499"/>
            <a:chExt cx="3437554" cy="2386399"/>
          </a:xfrm>
        </p:grpSpPr>
        <p:pic>
          <p:nvPicPr>
            <p:cNvPr id="12" name="Picture 11" descr="Icon&#10;&#10;Description automatically generated">
              <a:extLst>
                <a:ext uri="{FF2B5EF4-FFF2-40B4-BE49-F238E27FC236}">
                  <a16:creationId xmlns:a16="http://schemas.microsoft.com/office/drawing/2014/main" id="{2D5B5D30-DE65-4FA0-8E96-ED66DAB160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747" y="3221499"/>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4A32DD27-A9C9-4BC7-975A-EA03A7CB82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1753704337"/>
      </p:ext>
    </p:extLst>
  </p:cSld>
  <p:clrMapOvr>
    <a:masterClrMapping/>
  </p:clrMapOvr>
  <p:hf sldNum="0" hdr="0" ftr="0" dt="0"/>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50_Short quote on greybackground">
    <p:bg>
      <p:bgPr>
        <a:solidFill>
          <a:srgbClr val="F2F2F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95D7D6A-D739-4D32-B950-B2B3704F0670}"/>
              </a:ext>
            </a:extLst>
          </p:cNvPr>
          <p:cNvGrpSpPr/>
          <p:nvPr/>
        </p:nvGrpSpPr>
        <p:grpSpPr>
          <a:xfrm>
            <a:off x="374790" y="239148"/>
            <a:ext cx="3066910" cy="2129093"/>
            <a:chOff x="3898747" y="246182"/>
            <a:chExt cx="3437554" cy="2386399"/>
          </a:xfrm>
        </p:grpSpPr>
        <p:pic>
          <p:nvPicPr>
            <p:cNvPr id="19" name="Picture 18" descr="Icon&#10;&#10;Description automatically generated">
              <a:extLst>
                <a:ext uri="{FF2B5EF4-FFF2-40B4-BE49-F238E27FC236}">
                  <a16:creationId xmlns:a16="http://schemas.microsoft.com/office/drawing/2014/main" id="{E9FA1FF8-6EA0-45FC-A5E6-407FA55548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747" y="246182"/>
              <a:ext cx="1883074" cy="2386399"/>
            </a:xfrm>
            <a:prstGeom prst="rect">
              <a:avLst/>
            </a:prstGeom>
          </p:spPr>
        </p:pic>
        <p:pic>
          <p:nvPicPr>
            <p:cNvPr id="20" name="Picture 19" descr="Icon&#10;&#10;Description automatically generated">
              <a:extLst>
                <a:ext uri="{FF2B5EF4-FFF2-40B4-BE49-F238E27FC236}">
                  <a16:creationId xmlns:a16="http://schemas.microsoft.com/office/drawing/2014/main" id="{3A0EBC97-156B-4E68-9857-5ADA636385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rgbClr val="24323D"/>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pic>
        <p:nvPicPr>
          <p:cNvPr id="9" name="Picture 8" descr="Logo&#10;&#10;Description automatically generated with medium confidence">
            <a:extLst>
              <a:ext uri="{FF2B5EF4-FFF2-40B4-BE49-F238E27FC236}">
                <a16:creationId xmlns:a16="http://schemas.microsoft.com/office/drawing/2014/main" id="{91853A72-3A3E-431A-803C-118E7154B4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grpSp>
        <p:nvGrpSpPr>
          <p:cNvPr id="10" name="Group 9">
            <a:extLst>
              <a:ext uri="{FF2B5EF4-FFF2-40B4-BE49-F238E27FC236}">
                <a16:creationId xmlns:a16="http://schemas.microsoft.com/office/drawing/2014/main" id="{10830505-CE39-4D9E-B64E-5B225917E176}"/>
              </a:ext>
            </a:extLst>
          </p:cNvPr>
          <p:cNvGrpSpPr/>
          <p:nvPr/>
        </p:nvGrpSpPr>
        <p:grpSpPr>
          <a:xfrm>
            <a:off x="374790" y="239148"/>
            <a:ext cx="3066910" cy="2129093"/>
            <a:chOff x="3898747" y="246182"/>
            <a:chExt cx="3437554" cy="2386399"/>
          </a:xfrm>
        </p:grpSpPr>
        <p:pic>
          <p:nvPicPr>
            <p:cNvPr id="11" name="Picture 10" descr="Icon&#10;&#10;Description automatically generated">
              <a:extLst>
                <a:ext uri="{FF2B5EF4-FFF2-40B4-BE49-F238E27FC236}">
                  <a16:creationId xmlns:a16="http://schemas.microsoft.com/office/drawing/2014/main" id="{5E8F3759-F4F3-4DFE-A79B-C3879E2D05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747" y="246182"/>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41150852-675C-4985-A825-6FFBCE7B10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1788769410"/>
      </p:ext>
    </p:extLst>
  </p:cSld>
  <p:clrMapOvr>
    <a:masterClrMapping/>
  </p:clrMapOvr>
  <p:hf sldNum="0"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51_Long quote and title on grey background">
    <p:bg>
      <p:bgPr>
        <a:solidFill>
          <a:srgbClr val="F2F2F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8DE4B3-8337-4E89-BCB4-E55FA65D086A}"/>
              </a:ext>
            </a:extLst>
          </p:cNvPr>
          <p:cNvGrpSpPr/>
          <p:nvPr/>
        </p:nvGrpSpPr>
        <p:grpSpPr>
          <a:xfrm>
            <a:off x="374790" y="239148"/>
            <a:ext cx="3066910" cy="2129093"/>
            <a:chOff x="3898747" y="246182"/>
            <a:chExt cx="3437554" cy="2386399"/>
          </a:xfrm>
        </p:grpSpPr>
        <p:pic>
          <p:nvPicPr>
            <p:cNvPr id="10" name="Picture 9" descr="Icon&#10;&#10;Description automatically generated">
              <a:extLst>
                <a:ext uri="{FF2B5EF4-FFF2-40B4-BE49-F238E27FC236}">
                  <a16:creationId xmlns:a16="http://schemas.microsoft.com/office/drawing/2014/main" id="{727D2F08-A67B-4EF3-9D93-49AE31D9BA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747" y="246182"/>
              <a:ext cx="1883074" cy="2386399"/>
            </a:xfrm>
            <a:prstGeom prst="rect">
              <a:avLst/>
            </a:prstGeom>
          </p:spPr>
        </p:pic>
        <p:pic>
          <p:nvPicPr>
            <p:cNvPr id="11" name="Picture 10" descr="Icon&#10;&#10;Description automatically generated">
              <a:extLst>
                <a:ext uri="{FF2B5EF4-FFF2-40B4-BE49-F238E27FC236}">
                  <a16:creationId xmlns:a16="http://schemas.microsoft.com/office/drawing/2014/main" id="{3F066CF1-AB79-48F0-A28C-8E24B3E183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12" name="Text Placeholder 3">
            <a:extLst>
              <a:ext uri="{FF2B5EF4-FFF2-40B4-BE49-F238E27FC236}">
                <a16:creationId xmlns:a16="http://schemas.microsoft.com/office/drawing/2014/main" id="{4200FB66-CA4C-4FEE-A401-C63A484F50C7}"/>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rgbClr val="24323D"/>
                </a:solidFill>
                <a:latin typeface="Poppins Bold"/>
              </a:defRPr>
            </a:lvl1pPr>
            <a:lvl2pPr marL="0" indent="0">
              <a:lnSpc>
                <a:spcPct val="150000"/>
              </a:lnSpc>
              <a:spcBef>
                <a:spcPts val="0"/>
              </a:spcBef>
              <a:buNone/>
              <a:defRPr sz="2000">
                <a:solidFill>
                  <a:srgbClr val="24323D"/>
                </a:solidFill>
              </a:defRPr>
            </a:lvl2pPr>
            <a:lvl3pPr marL="0" indent="0">
              <a:lnSpc>
                <a:spcPct val="150000"/>
              </a:lnSpc>
              <a:buNone/>
              <a:defRPr sz="2000">
                <a:solidFill>
                  <a:srgbClr val="24323D"/>
                </a:solidFill>
              </a:defRPr>
            </a:lvl3pPr>
            <a:lvl4pPr marL="0" indent="0">
              <a:lnSpc>
                <a:spcPct val="150000"/>
              </a:lnSpc>
              <a:buNone/>
              <a:defRPr sz="2000">
                <a:solidFill>
                  <a:srgbClr val="24323D"/>
                </a:solidFill>
              </a:defRPr>
            </a:lvl4pPr>
            <a:lvl5pPr marL="0" indent="0">
              <a:lnSpc>
                <a:spcPct val="150000"/>
              </a:lnSpc>
              <a:buNone/>
              <a:defRPr sz="2000">
                <a:solidFill>
                  <a:srgbClr val="24323D"/>
                </a:solidFill>
              </a:defRPr>
            </a:lvl5pPr>
          </a:lstStyle>
          <a:p>
            <a:pPr lvl="0"/>
            <a:r>
              <a:rPr lang="en-US"/>
              <a:t>Insert quote title here</a:t>
            </a:r>
          </a:p>
          <a:p>
            <a:pPr lvl="1"/>
            <a:r>
              <a:rPr lang="en-US"/>
              <a:t>Second level</a:t>
            </a:r>
          </a:p>
        </p:txBody>
      </p:sp>
      <p:pic>
        <p:nvPicPr>
          <p:cNvPr id="13" name="Picture 12" descr="Logo&#10;&#10;Description automatically generated with medium confidence">
            <a:extLst>
              <a:ext uri="{FF2B5EF4-FFF2-40B4-BE49-F238E27FC236}">
                <a16:creationId xmlns:a16="http://schemas.microsoft.com/office/drawing/2014/main" id="{96ED9BD7-C358-4684-A4DA-E3A67E9FB6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grpSp>
        <p:nvGrpSpPr>
          <p:cNvPr id="14" name="Group 13">
            <a:extLst>
              <a:ext uri="{FF2B5EF4-FFF2-40B4-BE49-F238E27FC236}">
                <a16:creationId xmlns:a16="http://schemas.microsoft.com/office/drawing/2014/main" id="{5E4AD92A-D6F5-4896-9244-4BDCC3A5D345}"/>
              </a:ext>
            </a:extLst>
          </p:cNvPr>
          <p:cNvGrpSpPr/>
          <p:nvPr/>
        </p:nvGrpSpPr>
        <p:grpSpPr>
          <a:xfrm>
            <a:off x="374790" y="239148"/>
            <a:ext cx="3066910" cy="2129093"/>
            <a:chOff x="3898747" y="246182"/>
            <a:chExt cx="3437554" cy="2386399"/>
          </a:xfrm>
        </p:grpSpPr>
        <p:pic>
          <p:nvPicPr>
            <p:cNvPr id="15" name="Picture 14" descr="Icon&#10;&#10;Description automatically generated">
              <a:extLst>
                <a:ext uri="{FF2B5EF4-FFF2-40B4-BE49-F238E27FC236}">
                  <a16:creationId xmlns:a16="http://schemas.microsoft.com/office/drawing/2014/main" id="{77B4CB06-6B55-47EA-9219-433F79CE75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747" y="246182"/>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C06E2E2F-572B-4E72-BB0E-DEFB3D5E83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3857809631"/>
      </p:ext>
    </p:extLst>
  </p:cSld>
  <p:clrMapOvr>
    <a:masterClrMapping/>
  </p:clrMapOvr>
  <p:hf sldNum="0"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52_Clients' logos">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428625" y="1110199"/>
            <a:ext cx="1752654" cy="834243"/>
          </a:xfrm>
          <a:noFill/>
        </p:spPr>
        <p:txBody>
          <a:bodyPr lIns="432000">
            <a:noAutofit/>
          </a:bodyPr>
          <a:lstStyle>
            <a:lvl1pPr marL="0" indent="0">
              <a:buNone/>
              <a:defRPr sz="1400" b="1"/>
            </a:lvl1pPr>
          </a:lstStyle>
          <a:p>
            <a:r>
              <a:rPr lang="en-US"/>
              <a:t>Client’s logo</a:t>
            </a:r>
            <a:endParaRPr lang="en-GB"/>
          </a:p>
        </p:txBody>
      </p:sp>
      <p:sp>
        <p:nvSpPr>
          <p:cNvPr id="67" name="Picture Placeholder 2">
            <a:extLst>
              <a:ext uri="{FF2B5EF4-FFF2-40B4-BE49-F238E27FC236}">
                <a16:creationId xmlns:a16="http://schemas.microsoft.com/office/drawing/2014/main" id="{BA1C3654-FD31-482B-B697-52EDEE1C8D41}"/>
              </a:ext>
            </a:extLst>
          </p:cNvPr>
          <p:cNvSpPr>
            <a:spLocks noGrp="1"/>
          </p:cNvSpPr>
          <p:nvPr>
            <p:ph type="pic" sz="quarter" idx="14" hasCustomPrompt="1"/>
          </p:nvPr>
        </p:nvSpPr>
        <p:spPr>
          <a:xfrm>
            <a:off x="42862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8" name="Picture Placeholder 2">
            <a:extLst>
              <a:ext uri="{FF2B5EF4-FFF2-40B4-BE49-F238E27FC236}">
                <a16:creationId xmlns:a16="http://schemas.microsoft.com/office/drawing/2014/main" id="{CE901760-A81E-4110-8955-E1B39BF4E200}"/>
              </a:ext>
            </a:extLst>
          </p:cNvPr>
          <p:cNvSpPr>
            <a:spLocks noGrp="1"/>
          </p:cNvSpPr>
          <p:nvPr>
            <p:ph type="pic" sz="quarter" idx="15" hasCustomPrompt="1"/>
          </p:nvPr>
        </p:nvSpPr>
        <p:spPr>
          <a:xfrm>
            <a:off x="42862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9" name="Picture Placeholder 2">
            <a:extLst>
              <a:ext uri="{FF2B5EF4-FFF2-40B4-BE49-F238E27FC236}">
                <a16:creationId xmlns:a16="http://schemas.microsoft.com/office/drawing/2014/main" id="{CB0D0237-0AF5-45A0-B89B-CCEDC6472216}"/>
              </a:ext>
            </a:extLst>
          </p:cNvPr>
          <p:cNvSpPr>
            <a:spLocks noGrp="1"/>
          </p:cNvSpPr>
          <p:nvPr>
            <p:ph type="pic" sz="quarter" idx="16" hasCustomPrompt="1"/>
          </p:nvPr>
        </p:nvSpPr>
        <p:spPr>
          <a:xfrm>
            <a:off x="42862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0" name="Picture Placeholder 2">
            <a:extLst>
              <a:ext uri="{FF2B5EF4-FFF2-40B4-BE49-F238E27FC236}">
                <a16:creationId xmlns:a16="http://schemas.microsoft.com/office/drawing/2014/main" id="{E53BBB0E-1830-401C-8288-E44CB5E046B7}"/>
              </a:ext>
            </a:extLst>
          </p:cNvPr>
          <p:cNvSpPr>
            <a:spLocks noGrp="1"/>
          </p:cNvSpPr>
          <p:nvPr>
            <p:ph type="pic" sz="quarter" idx="17" hasCustomPrompt="1"/>
          </p:nvPr>
        </p:nvSpPr>
        <p:spPr>
          <a:xfrm>
            <a:off x="282335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1" name="Picture Placeholder 2">
            <a:extLst>
              <a:ext uri="{FF2B5EF4-FFF2-40B4-BE49-F238E27FC236}">
                <a16:creationId xmlns:a16="http://schemas.microsoft.com/office/drawing/2014/main" id="{8D6C8267-4B1A-4387-8943-6934841D2753}"/>
              </a:ext>
            </a:extLst>
          </p:cNvPr>
          <p:cNvSpPr>
            <a:spLocks noGrp="1"/>
          </p:cNvSpPr>
          <p:nvPr>
            <p:ph type="pic" sz="quarter" idx="18" hasCustomPrompt="1"/>
          </p:nvPr>
        </p:nvSpPr>
        <p:spPr>
          <a:xfrm>
            <a:off x="282335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2" name="Picture Placeholder 2">
            <a:extLst>
              <a:ext uri="{FF2B5EF4-FFF2-40B4-BE49-F238E27FC236}">
                <a16:creationId xmlns:a16="http://schemas.microsoft.com/office/drawing/2014/main" id="{973F631B-DE69-46CB-8EF6-408B74E9C013}"/>
              </a:ext>
            </a:extLst>
          </p:cNvPr>
          <p:cNvSpPr>
            <a:spLocks noGrp="1"/>
          </p:cNvSpPr>
          <p:nvPr>
            <p:ph type="pic" sz="quarter" idx="19" hasCustomPrompt="1"/>
          </p:nvPr>
        </p:nvSpPr>
        <p:spPr>
          <a:xfrm>
            <a:off x="282335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3" name="Picture Placeholder 2">
            <a:extLst>
              <a:ext uri="{FF2B5EF4-FFF2-40B4-BE49-F238E27FC236}">
                <a16:creationId xmlns:a16="http://schemas.microsoft.com/office/drawing/2014/main" id="{BE70A0B1-A9E9-4383-9305-4A352ABA8605}"/>
              </a:ext>
            </a:extLst>
          </p:cNvPr>
          <p:cNvSpPr>
            <a:spLocks noGrp="1"/>
          </p:cNvSpPr>
          <p:nvPr>
            <p:ph type="pic" sz="quarter" idx="20" hasCustomPrompt="1"/>
          </p:nvPr>
        </p:nvSpPr>
        <p:spPr>
          <a:xfrm>
            <a:off x="521808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4" name="Picture Placeholder 2">
            <a:extLst>
              <a:ext uri="{FF2B5EF4-FFF2-40B4-BE49-F238E27FC236}">
                <a16:creationId xmlns:a16="http://schemas.microsoft.com/office/drawing/2014/main" id="{EECBC397-47E0-4117-B52C-D06263586E30}"/>
              </a:ext>
            </a:extLst>
          </p:cNvPr>
          <p:cNvSpPr>
            <a:spLocks noGrp="1"/>
          </p:cNvSpPr>
          <p:nvPr>
            <p:ph type="pic" sz="quarter" idx="21" hasCustomPrompt="1"/>
          </p:nvPr>
        </p:nvSpPr>
        <p:spPr>
          <a:xfrm>
            <a:off x="521808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5" name="Picture Placeholder 2">
            <a:extLst>
              <a:ext uri="{FF2B5EF4-FFF2-40B4-BE49-F238E27FC236}">
                <a16:creationId xmlns:a16="http://schemas.microsoft.com/office/drawing/2014/main" id="{E7F4FD4F-98DA-474E-89AA-EAD854C8DD30}"/>
              </a:ext>
            </a:extLst>
          </p:cNvPr>
          <p:cNvSpPr>
            <a:spLocks noGrp="1"/>
          </p:cNvSpPr>
          <p:nvPr>
            <p:ph type="pic" sz="quarter" idx="22" hasCustomPrompt="1"/>
          </p:nvPr>
        </p:nvSpPr>
        <p:spPr>
          <a:xfrm>
            <a:off x="521808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6" name="Picture Placeholder 2">
            <a:extLst>
              <a:ext uri="{FF2B5EF4-FFF2-40B4-BE49-F238E27FC236}">
                <a16:creationId xmlns:a16="http://schemas.microsoft.com/office/drawing/2014/main" id="{AD36DF86-2F1E-4AD3-9784-AFAF1E011EED}"/>
              </a:ext>
            </a:extLst>
          </p:cNvPr>
          <p:cNvSpPr>
            <a:spLocks noGrp="1"/>
          </p:cNvSpPr>
          <p:nvPr>
            <p:ph type="pic" sz="quarter" idx="23" hasCustomPrompt="1"/>
          </p:nvPr>
        </p:nvSpPr>
        <p:spPr>
          <a:xfrm>
            <a:off x="761281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7" name="Picture Placeholder 2">
            <a:extLst>
              <a:ext uri="{FF2B5EF4-FFF2-40B4-BE49-F238E27FC236}">
                <a16:creationId xmlns:a16="http://schemas.microsoft.com/office/drawing/2014/main" id="{72B8840C-BC71-4CEA-9E24-CCB8D082C7AE}"/>
              </a:ext>
            </a:extLst>
          </p:cNvPr>
          <p:cNvSpPr>
            <a:spLocks noGrp="1"/>
          </p:cNvSpPr>
          <p:nvPr>
            <p:ph type="pic" sz="quarter" idx="24" hasCustomPrompt="1"/>
          </p:nvPr>
        </p:nvSpPr>
        <p:spPr>
          <a:xfrm>
            <a:off x="761281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8" name="Picture Placeholder 2">
            <a:extLst>
              <a:ext uri="{FF2B5EF4-FFF2-40B4-BE49-F238E27FC236}">
                <a16:creationId xmlns:a16="http://schemas.microsoft.com/office/drawing/2014/main" id="{5B0FF387-6653-4C47-ACCC-8CB3C6EF9590}"/>
              </a:ext>
            </a:extLst>
          </p:cNvPr>
          <p:cNvSpPr>
            <a:spLocks noGrp="1"/>
          </p:cNvSpPr>
          <p:nvPr>
            <p:ph type="pic" sz="quarter" idx="25" hasCustomPrompt="1"/>
          </p:nvPr>
        </p:nvSpPr>
        <p:spPr>
          <a:xfrm>
            <a:off x="761281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9" name="Picture Placeholder 2">
            <a:extLst>
              <a:ext uri="{FF2B5EF4-FFF2-40B4-BE49-F238E27FC236}">
                <a16:creationId xmlns:a16="http://schemas.microsoft.com/office/drawing/2014/main" id="{92B63DE4-306A-4FBF-BAE4-F34E1615F93A}"/>
              </a:ext>
            </a:extLst>
          </p:cNvPr>
          <p:cNvSpPr>
            <a:spLocks noGrp="1"/>
          </p:cNvSpPr>
          <p:nvPr>
            <p:ph type="pic" sz="quarter" idx="26" hasCustomPrompt="1"/>
          </p:nvPr>
        </p:nvSpPr>
        <p:spPr>
          <a:xfrm>
            <a:off x="10007546"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0" name="Picture Placeholder 2">
            <a:extLst>
              <a:ext uri="{FF2B5EF4-FFF2-40B4-BE49-F238E27FC236}">
                <a16:creationId xmlns:a16="http://schemas.microsoft.com/office/drawing/2014/main" id="{AA9955EF-AD17-4E10-AE69-94EF8B0B55E4}"/>
              </a:ext>
            </a:extLst>
          </p:cNvPr>
          <p:cNvSpPr>
            <a:spLocks noGrp="1"/>
          </p:cNvSpPr>
          <p:nvPr>
            <p:ph type="pic" sz="quarter" idx="27" hasCustomPrompt="1"/>
          </p:nvPr>
        </p:nvSpPr>
        <p:spPr>
          <a:xfrm>
            <a:off x="10007546"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1" name="Picture Placeholder 2">
            <a:extLst>
              <a:ext uri="{FF2B5EF4-FFF2-40B4-BE49-F238E27FC236}">
                <a16:creationId xmlns:a16="http://schemas.microsoft.com/office/drawing/2014/main" id="{9061CF39-5410-451B-B4C4-9EBAAB927324}"/>
              </a:ext>
            </a:extLst>
          </p:cNvPr>
          <p:cNvSpPr>
            <a:spLocks noGrp="1"/>
          </p:cNvSpPr>
          <p:nvPr>
            <p:ph type="pic" sz="quarter" idx="28" hasCustomPrompt="1"/>
          </p:nvPr>
        </p:nvSpPr>
        <p:spPr>
          <a:xfrm>
            <a:off x="10007546"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2" name="Picture Placeholder 2">
            <a:extLst>
              <a:ext uri="{FF2B5EF4-FFF2-40B4-BE49-F238E27FC236}">
                <a16:creationId xmlns:a16="http://schemas.microsoft.com/office/drawing/2014/main" id="{89AE2465-338A-488D-9F0F-E4BD8B5717AB}"/>
              </a:ext>
            </a:extLst>
          </p:cNvPr>
          <p:cNvSpPr>
            <a:spLocks noGrp="1"/>
          </p:cNvSpPr>
          <p:nvPr>
            <p:ph type="pic" sz="quarter" idx="29" hasCustomPrompt="1"/>
          </p:nvPr>
        </p:nvSpPr>
        <p:spPr>
          <a:xfrm>
            <a:off x="282335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3" name="Picture Placeholder 2">
            <a:extLst>
              <a:ext uri="{FF2B5EF4-FFF2-40B4-BE49-F238E27FC236}">
                <a16:creationId xmlns:a16="http://schemas.microsoft.com/office/drawing/2014/main" id="{4E7372E8-D84E-47FE-A97C-3398ECF8B81A}"/>
              </a:ext>
            </a:extLst>
          </p:cNvPr>
          <p:cNvSpPr>
            <a:spLocks noGrp="1"/>
          </p:cNvSpPr>
          <p:nvPr>
            <p:ph type="pic" sz="quarter" idx="30" hasCustomPrompt="1"/>
          </p:nvPr>
        </p:nvSpPr>
        <p:spPr>
          <a:xfrm>
            <a:off x="521808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4" name="Picture Placeholder 2">
            <a:extLst>
              <a:ext uri="{FF2B5EF4-FFF2-40B4-BE49-F238E27FC236}">
                <a16:creationId xmlns:a16="http://schemas.microsoft.com/office/drawing/2014/main" id="{FC615D15-3EA5-4577-B6BB-6F542D595234}"/>
              </a:ext>
            </a:extLst>
          </p:cNvPr>
          <p:cNvSpPr>
            <a:spLocks noGrp="1"/>
          </p:cNvSpPr>
          <p:nvPr>
            <p:ph type="pic" sz="quarter" idx="31" hasCustomPrompt="1"/>
          </p:nvPr>
        </p:nvSpPr>
        <p:spPr>
          <a:xfrm>
            <a:off x="761281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4" name="Picture Placeholder 2">
            <a:extLst>
              <a:ext uri="{FF2B5EF4-FFF2-40B4-BE49-F238E27FC236}">
                <a16:creationId xmlns:a16="http://schemas.microsoft.com/office/drawing/2014/main" id="{45D022FB-A41A-4E3C-8C27-AE37707F7024}"/>
              </a:ext>
            </a:extLst>
          </p:cNvPr>
          <p:cNvSpPr>
            <a:spLocks noGrp="1"/>
          </p:cNvSpPr>
          <p:nvPr>
            <p:ph type="pic" sz="quarter" idx="32" hasCustomPrompt="1"/>
          </p:nvPr>
        </p:nvSpPr>
        <p:spPr>
          <a:xfrm>
            <a:off x="10007546"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0243542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53_Two columns logos">
    <p:bg>
      <p:bgPr>
        <a:solidFill>
          <a:schemeClr val="bg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97D314-16EF-484B-80A8-5B726D1AF91C}"/>
              </a:ext>
            </a:extLst>
          </p:cNvPr>
          <p:cNvSpPr/>
          <p:nvPr/>
        </p:nvSpPr>
        <p:spPr>
          <a:xfrm>
            <a:off x="431800"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618944" y="1900309"/>
            <a:ext cx="1131864" cy="538243"/>
          </a:xfrm>
          <a:noFill/>
        </p:spPr>
        <p:txBody>
          <a:bodyPr lIns="0">
            <a:noAutofit/>
          </a:bodyPr>
          <a:lstStyle>
            <a:lvl1pPr marL="0" indent="0" algn="ctr">
              <a:buNone/>
              <a:defRPr sz="1400" b="1"/>
            </a:lvl1pPr>
          </a:lstStyle>
          <a:p>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5" name="Text Placeholder 136">
            <a:extLst>
              <a:ext uri="{FF2B5EF4-FFF2-40B4-BE49-F238E27FC236}">
                <a16:creationId xmlns:a16="http://schemas.microsoft.com/office/drawing/2014/main" id="{FA505029-D9A7-4975-8E56-899405F6C130}"/>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11176641-72A1-4A94-BC10-29A9BE1E50E6}"/>
              </a:ext>
            </a:extLst>
          </p:cNvPr>
          <p:cNvSpPr>
            <a:spLocks noGrp="1"/>
          </p:cNvSpPr>
          <p:nvPr>
            <p:ph type="pic" sz="quarter" idx="18" hasCustomPrompt="1"/>
          </p:nvPr>
        </p:nvSpPr>
        <p:spPr>
          <a:xfrm>
            <a:off x="2043396" y="1900309"/>
            <a:ext cx="1131864" cy="538243"/>
          </a:xfrm>
          <a:noFill/>
        </p:spPr>
        <p:txBody>
          <a:bodyPr lIns="0">
            <a:noAutofit/>
          </a:bodyPr>
          <a:lstStyle>
            <a:lvl1pPr marL="0" indent="0" algn="ctr">
              <a:buNone/>
              <a:defRPr sz="1400" b="1"/>
            </a:lvl1pPr>
          </a:lstStyle>
          <a:p>
            <a:r>
              <a:rPr lang="en-US"/>
              <a:t>Client’s logo</a:t>
            </a:r>
            <a:endParaRPr lang="en-GB"/>
          </a:p>
        </p:txBody>
      </p:sp>
      <p:sp>
        <p:nvSpPr>
          <p:cNvPr id="33" name="Picture Placeholder 2">
            <a:extLst>
              <a:ext uri="{FF2B5EF4-FFF2-40B4-BE49-F238E27FC236}">
                <a16:creationId xmlns:a16="http://schemas.microsoft.com/office/drawing/2014/main" id="{25DF54A5-94EB-4EA1-9D78-4296086D5EA1}"/>
              </a:ext>
            </a:extLst>
          </p:cNvPr>
          <p:cNvSpPr>
            <a:spLocks noGrp="1"/>
          </p:cNvSpPr>
          <p:nvPr>
            <p:ph type="pic" sz="quarter" idx="23" hasCustomPrompt="1"/>
          </p:nvPr>
        </p:nvSpPr>
        <p:spPr>
          <a:xfrm>
            <a:off x="3467848" y="1900309"/>
            <a:ext cx="1131864" cy="538243"/>
          </a:xfrm>
          <a:noFill/>
        </p:spPr>
        <p:txBody>
          <a:bodyPr lIns="0">
            <a:noAutofit/>
          </a:bodyPr>
          <a:lstStyle>
            <a:lvl1pPr marL="0" indent="0" algn="ctr">
              <a:buNone/>
              <a:defRPr sz="1400" b="1"/>
            </a:lvl1pPr>
          </a:lstStyle>
          <a:p>
            <a:r>
              <a:rPr lang="en-US"/>
              <a:t>Client’s logo</a:t>
            </a:r>
            <a:endParaRPr lang="en-GB"/>
          </a:p>
        </p:txBody>
      </p:sp>
      <p:sp>
        <p:nvSpPr>
          <p:cNvPr id="3" name="Text Placeholder 2">
            <a:extLst>
              <a:ext uri="{FF2B5EF4-FFF2-40B4-BE49-F238E27FC236}">
                <a16:creationId xmlns:a16="http://schemas.microsoft.com/office/drawing/2014/main" id="{E510F498-24B4-4D0D-8CF2-98DC00D05B79}"/>
              </a:ext>
            </a:extLst>
          </p:cNvPr>
          <p:cNvSpPr>
            <a:spLocks noGrp="1"/>
          </p:cNvSpPr>
          <p:nvPr>
            <p:ph type="body" sz="quarter" idx="43" hasCustomPrompt="1"/>
          </p:nvPr>
        </p:nvSpPr>
        <p:spPr>
          <a:xfrm>
            <a:off x="425450"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a:p>
            <a:pPr lvl="1"/>
            <a:endParaRPr lang="en-GB"/>
          </a:p>
        </p:txBody>
      </p:sp>
      <p:sp>
        <p:nvSpPr>
          <p:cNvPr id="6" name="Content Placeholder 5">
            <a:extLst>
              <a:ext uri="{FF2B5EF4-FFF2-40B4-BE49-F238E27FC236}">
                <a16:creationId xmlns:a16="http://schemas.microsoft.com/office/drawing/2014/main" id="{93559DC1-2C79-4F95-93E6-F9A6D72C2A91}"/>
              </a:ext>
            </a:extLst>
          </p:cNvPr>
          <p:cNvSpPr>
            <a:spLocks noGrp="1"/>
          </p:cNvSpPr>
          <p:nvPr>
            <p:ph sz="quarter" idx="45"/>
          </p:nvPr>
        </p:nvSpPr>
        <p:spPr>
          <a:xfrm>
            <a:off x="5054696" y="1080700"/>
            <a:ext cx="2073468" cy="786082"/>
          </a:xfrm>
        </p:spPr>
        <p:txBody>
          <a:bodyPr anchor="ctr" anchorCtr="0"/>
          <a:lstStyle>
            <a:lvl1pPr marL="0" indent="0" algn="ctr">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Master text styles</a:t>
            </a:r>
          </a:p>
          <a:p>
            <a:pPr lvl="1"/>
            <a:r>
              <a:rPr lang="en-US"/>
              <a:t>Second level</a:t>
            </a:r>
          </a:p>
        </p:txBody>
      </p:sp>
      <p:sp>
        <p:nvSpPr>
          <p:cNvPr id="56" name="Content Placeholder 5">
            <a:extLst>
              <a:ext uri="{FF2B5EF4-FFF2-40B4-BE49-F238E27FC236}">
                <a16:creationId xmlns:a16="http://schemas.microsoft.com/office/drawing/2014/main" id="{03D3222F-D9DF-4BD7-A6B0-2CAACEF4382B}"/>
              </a:ext>
            </a:extLst>
          </p:cNvPr>
          <p:cNvSpPr>
            <a:spLocks noGrp="1"/>
          </p:cNvSpPr>
          <p:nvPr>
            <p:ph sz="quarter" idx="46"/>
          </p:nvPr>
        </p:nvSpPr>
        <p:spPr>
          <a:xfrm>
            <a:off x="5054696" y="2244530"/>
            <a:ext cx="2090601" cy="3221181"/>
          </a:xfrm>
        </p:spPr>
        <p:txBody>
          <a:bodyPr anchor="ctr" anchorCtr="0"/>
          <a:lstStyle>
            <a:lvl1pPr marL="0" indent="0" algn="ctr">
              <a:lnSpc>
                <a:spcPct val="100000"/>
              </a:lnSpc>
              <a:spcBef>
                <a:spcPts val="0"/>
              </a:spcBef>
              <a:buNone/>
              <a:defRPr sz="1600"/>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Master text styles</a:t>
            </a:r>
          </a:p>
          <a:p>
            <a:pPr lvl="1"/>
            <a:r>
              <a:rPr lang="en-US"/>
              <a:t>Second level</a:t>
            </a:r>
          </a:p>
        </p:txBody>
      </p:sp>
      <p:sp>
        <p:nvSpPr>
          <p:cNvPr id="94" name="Text Placeholder 2">
            <a:extLst>
              <a:ext uri="{FF2B5EF4-FFF2-40B4-BE49-F238E27FC236}">
                <a16:creationId xmlns:a16="http://schemas.microsoft.com/office/drawing/2014/main" id="{B824D763-7B72-4B0A-A52D-DC25681EA2BA}"/>
              </a:ext>
            </a:extLst>
          </p:cNvPr>
          <p:cNvSpPr>
            <a:spLocks noGrp="1"/>
          </p:cNvSpPr>
          <p:nvPr>
            <p:ph type="body" sz="quarter" idx="62" hasCustomPrompt="1"/>
          </p:nvPr>
        </p:nvSpPr>
        <p:spPr>
          <a:xfrm>
            <a:off x="7370457"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p:txBody>
      </p:sp>
      <p:sp>
        <p:nvSpPr>
          <p:cNvPr id="95" name="Picture Placeholder 2">
            <a:extLst>
              <a:ext uri="{FF2B5EF4-FFF2-40B4-BE49-F238E27FC236}">
                <a16:creationId xmlns:a16="http://schemas.microsoft.com/office/drawing/2014/main" id="{17CA333E-CA2E-4D44-8F5E-46FE6B051CB3}"/>
              </a:ext>
            </a:extLst>
          </p:cNvPr>
          <p:cNvSpPr>
            <a:spLocks noGrp="1"/>
          </p:cNvSpPr>
          <p:nvPr>
            <p:ph type="pic" sz="quarter" idx="63" hasCustomPrompt="1"/>
          </p:nvPr>
        </p:nvSpPr>
        <p:spPr>
          <a:xfrm>
            <a:off x="618944" y="2745436"/>
            <a:ext cx="1131864" cy="538243"/>
          </a:xfrm>
          <a:noFill/>
        </p:spPr>
        <p:txBody>
          <a:bodyPr lIns="0">
            <a:noAutofit/>
          </a:bodyPr>
          <a:lstStyle>
            <a:lvl1pPr marL="0" indent="0" algn="ctr">
              <a:buNone/>
              <a:defRPr sz="1400" b="1"/>
            </a:lvl1pPr>
          </a:lstStyle>
          <a:p>
            <a:r>
              <a:rPr lang="en-US"/>
              <a:t>Client’s logo</a:t>
            </a:r>
            <a:endParaRPr lang="en-GB"/>
          </a:p>
        </p:txBody>
      </p:sp>
      <p:sp>
        <p:nvSpPr>
          <p:cNvPr id="96" name="Picture Placeholder 2">
            <a:extLst>
              <a:ext uri="{FF2B5EF4-FFF2-40B4-BE49-F238E27FC236}">
                <a16:creationId xmlns:a16="http://schemas.microsoft.com/office/drawing/2014/main" id="{5C1C7B20-834E-4A18-A3AF-2E902BE84B1F}"/>
              </a:ext>
            </a:extLst>
          </p:cNvPr>
          <p:cNvSpPr>
            <a:spLocks noGrp="1"/>
          </p:cNvSpPr>
          <p:nvPr>
            <p:ph type="pic" sz="quarter" idx="64" hasCustomPrompt="1"/>
          </p:nvPr>
        </p:nvSpPr>
        <p:spPr>
          <a:xfrm>
            <a:off x="2043396" y="2745436"/>
            <a:ext cx="1131864" cy="538243"/>
          </a:xfrm>
          <a:noFill/>
        </p:spPr>
        <p:txBody>
          <a:bodyPr lIns="0">
            <a:noAutofit/>
          </a:bodyPr>
          <a:lstStyle>
            <a:lvl1pPr marL="0" indent="0" algn="ctr">
              <a:buNone/>
              <a:defRPr sz="1400" b="1"/>
            </a:lvl1pPr>
          </a:lstStyle>
          <a:p>
            <a:r>
              <a:rPr lang="en-US"/>
              <a:t>Client’s logo</a:t>
            </a:r>
            <a:endParaRPr lang="en-GB"/>
          </a:p>
        </p:txBody>
      </p:sp>
      <p:sp>
        <p:nvSpPr>
          <p:cNvPr id="97" name="Picture Placeholder 2">
            <a:extLst>
              <a:ext uri="{FF2B5EF4-FFF2-40B4-BE49-F238E27FC236}">
                <a16:creationId xmlns:a16="http://schemas.microsoft.com/office/drawing/2014/main" id="{58FA5523-D3B3-4271-A28D-71A0866895BF}"/>
              </a:ext>
            </a:extLst>
          </p:cNvPr>
          <p:cNvSpPr>
            <a:spLocks noGrp="1"/>
          </p:cNvSpPr>
          <p:nvPr>
            <p:ph type="pic" sz="quarter" idx="65" hasCustomPrompt="1"/>
          </p:nvPr>
        </p:nvSpPr>
        <p:spPr>
          <a:xfrm>
            <a:off x="3467848" y="2745436"/>
            <a:ext cx="1131864" cy="538243"/>
          </a:xfrm>
          <a:noFill/>
        </p:spPr>
        <p:txBody>
          <a:bodyPr lIns="0">
            <a:noAutofit/>
          </a:bodyPr>
          <a:lstStyle>
            <a:lvl1pPr marL="0" indent="0" algn="ctr">
              <a:buNone/>
              <a:defRPr sz="1400" b="1"/>
            </a:lvl1pPr>
          </a:lstStyle>
          <a:p>
            <a:r>
              <a:rPr lang="en-US"/>
              <a:t>Client’s logo</a:t>
            </a:r>
            <a:endParaRPr lang="en-GB"/>
          </a:p>
        </p:txBody>
      </p:sp>
      <p:sp>
        <p:nvSpPr>
          <p:cNvPr id="98" name="Picture Placeholder 2">
            <a:extLst>
              <a:ext uri="{FF2B5EF4-FFF2-40B4-BE49-F238E27FC236}">
                <a16:creationId xmlns:a16="http://schemas.microsoft.com/office/drawing/2014/main" id="{6C63A991-D321-490F-89A3-548BDB9AE558}"/>
              </a:ext>
            </a:extLst>
          </p:cNvPr>
          <p:cNvSpPr>
            <a:spLocks noGrp="1"/>
          </p:cNvSpPr>
          <p:nvPr>
            <p:ph type="pic" sz="quarter" idx="66" hasCustomPrompt="1"/>
          </p:nvPr>
        </p:nvSpPr>
        <p:spPr>
          <a:xfrm>
            <a:off x="618944" y="3590548"/>
            <a:ext cx="1131864" cy="538243"/>
          </a:xfrm>
          <a:noFill/>
        </p:spPr>
        <p:txBody>
          <a:bodyPr lIns="0">
            <a:noAutofit/>
          </a:bodyPr>
          <a:lstStyle>
            <a:lvl1pPr marL="0" indent="0" algn="ctr">
              <a:buNone/>
              <a:defRPr sz="1400" b="1"/>
            </a:lvl1pPr>
          </a:lstStyle>
          <a:p>
            <a:r>
              <a:rPr lang="en-US"/>
              <a:t>Client’s logo</a:t>
            </a:r>
            <a:endParaRPr lang="en-GB"/>
          </a:p>
        </p:txBody>
      </p:sp>
      <p:sp>
        <p:nvSpPr>
          <p:cNvPr id="99" name="Picture Placeholder 2">
            <a:extLst>
              <a:ext uri="{FF2B5EF4-FFF2-40B4-BE49-F238E27FC236}">
                <a16:creationId xmlns:a16="http://schemas.microsoft.com/office/drawing/2014/main" id="{139E92C6-D0AC-4022-A7DE-AA5839D64970}"/>
              </a:ext>
            </a:extLst>
          </p:cNvPr>
          <p:cNvSpPr>
            <a:spLocks noGrp="1"/>
          </p:cNvSpPr>
          <p:nvPr>
            <p:ph type="pic" sz="quarter" idx="67" hasCustomPrompt="1"/>
          </p:nvPr>
        </p:nvSpPr>
        <p:spPr>
          <a:xfrm>
            <a:off x="2043396"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0" name="Picture Placeholder 2">
            <a:extLst>
              <a:ext uri="{FF2B5EF4-FFF2-40B4-BE49-F238E27FC236}">
                <a16:creationId xmlns:a16="http://schemas.microsoft.com/office/drawing/2014/main" id="{425F4CBC-FEDF-4217-A42D-B65EB423D2FC}"/>
              </a:ext>
            </a:extLst>
          </p:cNvPr>
          <p:cNvSpPr>
            <a:spLocks noGrp="1"/>
          </p:cNvSpPr>
          <p:nvPr>
            <p:ph type="pic" sz="quarter" idx="68" hasCustomPrompt="1"/>
          </p:nvPr>
        </p:nvSpPr>
        <p:spPr>
          <a:xfrm>
            <a:off x="346784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1" name="Picture Placeholder 2">
            <a:extLst>
              <a:ext uri="{FF2B5EF4-FFF2-40B4-BE49-F238E27FC236}">
                <a16:creationId xmlns:a16="http://schemas.microsoft.com/office/drawing/2014/main" id="{FDEC17C3-C710-40EB-9276-AACFDE9357A6}"/>
              </a:ext>
            </a:extLst>
          </p:cNvPr>
          <p:cNvSpPr>
            <a:spLocks noGrp="1"/>
          </p:cNvSpPr>
          <p:nvPr>
            <p:ph type="pic" sz="quarter" idx="69" hasCustomPrompt="1"/>
          </p:nvPr>
        </p:nvSpPr>
        <p:spPr>
          <a:xfrm>
            <a:off x="618944"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2" name="Picture Placeholder 2">
            <a:extLst>
              <a:ext uri="{FF2B5EF4-FFF2-40B4-BE49-F238E27FC236}">
                <a16:creationId xmlns:a16="http://schemas.microsoft.com/office/drawing/2014/main" id="{AA1DC8CB-CA79-4EE6-8AF4-0BEAE6DEE58A}"/>
              </a:ext>
            </a:extLst>
          </p:cNvPr>
          <p:cNvSpPr>
            <a:spLocks noGrp="1"/>
          </p:cNvSpPr>
          <p:nvPr>
            <p:ph type="pic" sz="quarter" idx="70" hasCustomPrompt="1"/>
          </p:nvPr>
        </p:nvSpPr>
        <p:spPr>
          <a:xfrm>
            <a:off x="2043396"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3" name="Picture Placeholder 2">
            <a:extLst>
              <a:ext uri="{FF2B5EF4-FFF2-40B4-BE49-F238E27FC236}">
                <a16:creationId xmlns:a16="http://schemas.microsoft.com/office/drawing/2014/main" id="{A9F62747-8E43-4BB0-8D57-A9CA8AAFC6AD}"/>
              </a:ext>
            </a:extLst>
          </p:cNvPr>
          <p:cNvSpPr>
            <a:spLocks noGrp="1"/>
          </p:cNvSpPr>
          <p:nvPr>
            <p:ph type="pic" sz="quarter" idx="71" hasCustomPrompt="1"/>
          </p:nvPr>
        </p:nvSpPr>
        <p:spPr>
          <a:xfrm>
            <a:off x="346784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4" name="Picture Placeholder 2">
            <a:extLst>
              <a:ext uri="{FF2B5EF4-FFF2-40B4-BE49-F238E27FC236}">
                <a16:creationId xmlns:a16="http://schemas.microsoft.com/office/drawing/2014/main" id="{96316030-0AD4-41DB-A8D7-07386718965D}"/>
              </a:ext>
            </a:extLst>
          </p:cNvPr>
          <p:cNvSpPr>
            <a:spLocks noGrp="1"/>
          </p:cNvSpPr>
          <p:nvPr>
            <p:ph type="pic" sz="quarter" idx="72" hasCustomPrompt="1"/>
          </p:nvPr>
        </p:nvSpPr>
        <p:spPr>
          <a:xfrm>
            <a:off x="618944"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5" name="Picture Placeholder 2">
            <a:extLst>
              <a:ext uri="{FF2B5EF4-FFF2-40B4-BE49-F238E27FC236}">
                <a16:creationId xmlns:a16="http://schemas.microsoft.com/office/drawing/2014/main" id="{BB17A56D-8049-4935-AE6F-C0436003E740}"/>
              </a:ext>
            </a:extLst>
          </p:cNvPr>
          <p:cNvSpPr>
            <a:spLocks noGrp="1"/>
          </p:cNvSpPr>
          <p:nvPr>
            <p:ph type="pic" sz="quarter" idx="73" hasCustomPrompt="1"/>
          </p:nvPr>
        </p:nvSpPr>
        <p:spPr>
          <a:xfrm>
            <a:off x="2043396"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6" name="Picture Placeholder 2">
            <a:extLst>
              <a:ext uri="{FF2B5EF4-FFF2-40B4-BE49-F238E27FC236}">
                <a16:creationId xmlns:a16="http://schemas.microsoft.com/office/drawing/2014/main" id="{BFC67F18-F593-46EB-B1ED-1E3FE613E3CB}"/>
              </a:ext>
            </a:extLst>
          </p:cNvPr>
          <p:cNvSpPr>
            <a:spLocks noGrp="1"/>
          </p:cNvSpPr>
          <p:nvPr>
            <p:ph type="pic" sz="quarter" idx="74" hasCustomPrompt="1"/>
          </p:nvPr>
        </p:nvSpPr>
        <p:spPr>
          <a:xfrm>
            <a:off x="346784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7" name="Rectangle: Rounded Corners 106">
            <a:extLst>
              <a:ext uri="{FF2B5EF4-FFF2-40B4-BE49-F238E27FC236}">
                <a16:creationId xmlns:a16="http://schemas.microsoft.com/office/drawing/2014/main" id="{7FD7CB64-1DB2-4C37-8CD9-E903AB53E244}"/>
              </a:ext>
            </a:extLst>
          </p:cNvPr>
          <p:cNvSpPr/>
          <p:nvPr/>
        </p:nvSpPr>
        <p:spPr>
          <a:xfrm>
            <a:off x="7379854"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Picture Placeholder 2">
            <a:extLst>
              <a:ext uri="{FF2B5EF4-FFF2-40B4-BE49-F238E27FC236}">
                <a16:creationId xmlns:a16="http://schemas.microsoft.com/office/drawing/2014/main" id="{C0BEABD5-225D-4B8E-B774-E0232A4DD646}"/>
              </a:ext>
            </a:extLst>
          </p:cNvPr>
          <p:cNvSpPr>
            <a:spLocks noGrp="1"/>
          </p:cNvSpPr>
          <p:nvPr>
            <p:ph type="pic" sz="quarter" idx="75" hasCustomPrompt="1"/>
          </p:nvPr>
        </p:nvSpPr>
        <p:spPr>
          <a:xfrm>
            <a:off x="7566998" y="1900309"/>
            <a:ext cx="1131864" cy="538243"/>
          </a:xfrm>
          <a:noFill/>
        </p:spPr>
        <p:txBody>
          <a:bodyPr lIns="0">
            <a:noAutofit/>
          </a:bodyPr>
          <a:lstStyle>
            <a:lvl1pPr marL="0" indent="0" algn="ctr">
              <a:buNone/>
              <a:defRPr sz="1400" b="1"/>
            </a:lvl1pPr>
          </a:lstStyle>
          <a:p>
            <a:r>
              <a:rPr lang="en-US"/>
              <a:t>Client’s logo</a:t>
            </a:r>
            <a:endParaRPr lang="en-GB"/>
          </a:p>
        </p:txBody>
      </p:sp>
      <p:sp>
        <p:nvSpPr>
          <p:cNvPr id="109" name="Picture Placeholder 2">
            <a:extLst>
              <a:ext uri="{FF2B5EF4-FFF2-40B4-BE49-F238E27FC236}">
                <a16:creationId xmlns:a16="http://schemas.microsoft.com/office/drawing/2014/main" id="{627208CD-2872-46CC-AEFF-1AC2F99B5648}"/>
              </a:ext>
            </a:extLst>
          </p:cNvPr>
          <p:cNvSpPr>
            <a:spLocks noGrp="1"/>
          </p:cNvSpPr>
          <p:nvPr>
            <p:ph type="pic" sz="quarter" idx="76" hasCustomPrompt="1"/>
          </p:nvPr>
        </p:nvSpPr>
        <p:spPr>
          <a:xfrm>
            <a:off x="8991450"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0" name="Picture Placeholder 2">
            <a:extLst>
              <a:ext uri="{FF2B5EF4-FFF2-40B4-BE49-F238E27FC236}">
                <a16:creationId xmlns:a16="http://schemas.microsoft.com/office/drawing/2014/main" id="{E463574A-C8EE-4B03-AF74-5059E9DD2171}"/>
              </a:ext>
            </a:extLst>
          </p:cNvPr>
          <p:cNvSpPr>
            <a:spLocks noGrp="1"/>
          </p:cNvSpPr>
          <p:nvPr>
            <p:ph type="pic" sz="quarter" idx="77" hasCustomPrompt="1"/>
          </p:nvPr>
        </p:nvSpPr>
        <p:spPr>
          <a:xfrm>
            <a:off x="10415902"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1" name="Picture Placeholder 2">
            <a:extLst>
              <a:ext uri="{FF2B5EF4-FFF2-40B4-BE49-F238E27FC236}">
                <a16:creationId xmlns:a16="http://schemas.microsoft.com/office/drawing/2014/main" id="{67139E7D-9BD7-469D-9BD5-4D72C9963A8A}"/>
              </a:ext>
            </a:extLst>
          </p:cNvPr>
          <p:cNvSpPr>
            <a:spLocks noGrp="1"/>
          </p:cNvSpPr>
          <p:nvPr>
            <p:ph type="pic" sz="quarter" idx="78" hasCustomPrompt="1"/>
          </p:nvPr>
        </p:nvSpPr>
        <p:spPr>
          <a:xfrm>
            <a:off x="7566998"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2" name="Picture Placeholder 2">
            <a:extLst>
              <a:ext uri="{FF2B5EF4-FFF2-40B4-BE49-F238E27FC236}">
                <a16:creationId xmlns:a16="http://schemas.microsoft.com/office/drawing/2014/main" id="{870610CB-902E-451A-8D7E-0296D2C83EDC}"/>
              </a:ext>
            </a:extLst>
          </p:cNvPr>
          <p:cNvSpPr>
            <a:spLocks noGrp="1"/>
          </p:cNvSpPr>
          <p:nvPr>
            <p:ph type="pic" sz="quarter" idx="79" hasCustomPrompt="1"/>
          </p:nvPr>
        </p:nvSpPr>
        <p:spPr>
          <a:xfrm>
            <a:off x="8991450"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3" name="Picture Placeholder 2">
            <a:extLst>
              <a:ext uri="{FF2B5EF4-FFF2-40B4-BE49-F238E27FC236}">
                <a16:creationId xmlns:a16="http://schemas.microsoft.com/office/drawing/2014/main" id="{17E73539-3CA4-4CF9-9C99-B6ADCA67FF67}"/>
              </a:ext>
            </a:extLst>
          </p:cNvPr>
          <p:cNvSpPr>
            <a:spLocks noGrp="1"/>
          </p:cNvSpPr>
          <p:nvPr>
            <p:ph type="pic" sz="quarter" idx="80" hasCustomPrompt="1"/>
          </p:nvPr>
        </p:nvSpPr>
        <p:spPr>
          <a:xfrm>
            <a:off x="10415902"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4" name="Picture Placeholder 2">
            <a:extLst>
              <a:ext uri="{FF2B5EF4-FFF2-40B4-BE49-F238E27FC236}">
                <a16:creationId xmlns:a16="http://schemas.microsoft.com/office/drawing/2014/main" id="{8FD30C6A-CAAE-4F91-AC71-2E8378F4C5F4}"/>
              </a:ext>
            </a:extLst>
          </p:cNvPr>
          <p:cNvSpPr>
            <a:spLocks noGrp="1"/>
          </p:cNvSpPr>
          <p:nvPr>
            <p:ph type="pic" sz="quarter" idx="81" hasCustomPrompt="1"/>
          </p:nvPr>
        </p:nvSpPr>
        <p:spPr>
          <a:xfrm>
            <a:off x="756699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5" name="Picture Placeholder 2">
            <a:extLst>
              <a:ext uri="{FF2B5EF4-FFF2-40B4-BE49-F238E27FC236}">
                <a16:creationId xmlns:a16="http://schemas.microsoft.com/office/drawing/2014/main" id="{E5298DC3-CFCD-4B0B-9298-33C88395A80A}"/>
              </a:ext>
            </a:extLst>
          </p:cNvPr>
          <p:cNvSpPr>
            <a:spLocks noGrp="1"/>
          </p:cNvSpPr>
          <p:nvPr>
            <p:ph type="pic" sz="quarter" idx="82" hasCustomPrompt="1"/>
          </p:nvPr>
        </p:nvSpPr>
        <p:spPr>
          <a:xfrm>
            <a:off x="8991450"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6" name="Picture Placeholder 2">
            <a:extLst>
              <a:ext uri="{FF2B5EF4-FFF2-40B4-BE49-F238E27FC236}">
                <a16:creationId xmlns:a16="http://schemas.microsoft.com/office/drawing/2014/main" id="{410EB2B7-69FD-43DF-9CC6-A6501E779844}"/>
              </a:ext>
            </a:extLst>
          </p:cNvPr>
          <p:cNvSpPr>
            <a:spLocks noGrp="1"/>
          </p:cNvSpPr>
          <p:nvPr>
            <p:ph type="pic" sz="quarter" idx="83" hasCustomPrompt="1"/>
          </p:nvPr>
        </p:nvSpPr>
        <p:spPr>
          <a:xfrm>
            <a:off x="10415902"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7" name="Picture Placeholder 2">
            <a:extLst>
              <a:ext uri="{FF2B5EF4-FFF2-40B4-BE49-F238E27FC236}">
                <a16:creationId xmlns:a16="http://schemas.microsoft.com/office/drawing/2014/main" id="{5F02703D-55F8-4997-A996-43222F7F6316}"/>
              </a:ext>
            </a:extLst>
          </p:cNvPr>
          <p:cNvSpPr>
            <a:spLocks noGrp="1"/>
          </p:cNvSpPr>
          <p:nvPr>
            <p:ph type="pic" sz="quarter" idx="84" hasCustomPrompt="1"/>
          </p:nvPr>
        </p:nvSpPr>
        <p:spPr>
          <a:xfrm>
            <a:off x="756699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8" name="Picture Placeholder 2">
            <a:extLst>
              <a:ext uri="{FF2B5EF4-FFF2-40B4-BE49-F238E27FC236}">
                <a16:creationId xmlns:a16="http://schemas.microsoft.com/office/drawing/2014/main" id="{27EA39ED-DFFC-4DE3-87CE-1B20E97BF8A4}"/>
              </a:ext>
            </a:extLst>
          </p:cNvPr>
          <p:cNvSpPr>
            <a:spLocks noGrp="1"/>
          </p:cNvSpPr>
          <p:nvPr>
            <p:ph type="pic" sz="quarter" idx="85" hasCustomPrompt="1"/>
          </p:nvPr>
        </p:nvSpPr>
        <p:spPr>
          <a:xfrm>
            <a:off x="8991450"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9" name="Picture Placeholder 2">
            <a:extLst>
              <a:ext uri="{FF2B5EF4-FFF2-40B4-BE49-F238E27FC236}">
                <a16:creationId xmlns:a16="http://schemas.microsoft.com/office/drawing/2014/main" id="{788DB77F-F25C-47EF-9D0C-B21CC3E11EB8}"/>
              </a:ext>
            </a:extLst>
          </p:cNvPr>
          <p:cNvSpPr>
            <a:spLocks noGrp="1"/>
          </p:cNvSpPr>
          <p:nvPr>
            <p:ph type="pic" sz="quarter" idx="86" hasCustomPrompt="1"/>
          </p:nvPr>
        </p:nvSpPr>
        <p:spPr>
          <a:xfrm>
            <a:off x="10415902" y="4434274"/>
            <a:ext cx="1131864" cy="538243"/>
          </a:xfrm>
          <a:noFill/>
        </p:spPr>
        <p:txBody>
          <a:bodyPr lIns="0">
            <a:noAutofit/>
          </a:bodyPr>
          <a:lstStyle>
            <a:lvl1pPr marL="0" indent="0" algn="ctr">
              <a:buNone/>
              <a:defRPr sz="1400" b="1"/>
            </a:lvl1pPr>
          </a:lstStyle>
          <a:p>
            <a:r>
              <a:rPr lang="en-US"/>
              <a:t>Client’s logo</a:t>
            </a:r>
            <a:endParaRPr lang="en-GB"/>
          </a:p>
        </p:txBody>
      </p:sp>
      <p:sp>
        <p:nvSpPr>
          <p:cNvPr id="120" name="Picture Placeholder 2">
            <a:extLst>
              <a:ext uri="{FF2B5EF4-FFF2-40B4-BE49-F238E27FC236}">
                <a16:creationId xmlns:a16="http://schemas.microsoft.com/office/drawing/2014/main" id="{A115C063-FA3D-49E7-B277-424AB35FE9BC}"/>
              </a:ext>
            </a:extLst>
          </p:cNvPr>
          <p:cNvSpPr>
            <a:spLocks noGrp="1"/>
          </p:cNvSpPr>
          <p:nvPr>
            <p:ph type="pic" sz="quarter" idx="87" hasCustomPrompt="1"/>
          </p:nvPr>
        </p:nvSpPr>
        <p:spPr>
          <a:xfrm>
            <a:off x="756699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1" name="Picture Placeholder 2">
            <a:extLst>
              <a:ext uri="{FF2B5EF4-FFF2-40B4-BE49-F238E27FC236}">
                <a16:creationId xmlns:a16="http://schemas.microsoft.com/office/drawing/2014/main" id="{26CD645A-42B5-4F31-A265-E3C041AB05FD}"/>
              </a:ext>
            </a:extLst>
          </p:cNvPr>
          <p:cNvSpPr>
            <a:spLocks noGrp="1"/>
          </p:cNvSpPr>
          <p:nvPr>
            <p:ph type="pic" sz="quarter" idx="88" hasCustomPrompt="1"/>
          </p:nvPr>
        </p:nvSpPr>
        <p:spPr>
          <a:xfrm>
            <a:off x="8991450"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2" name="Picture Placeholder 2">
            <a:extLst>
              <a:ext uri="{FF2B5EF4-FFF2-40B4-BE49-F238E27FC236}">
                <a16:creationId xmlns:a16="http://schemas.microsoft.com/office/drawing/2014/main" id="{009205A9-F0AC-4043-9913-3771D0AC8893}"/>
              </a:ext>
            </a:extLst>
          </p:cNvPr>
          <p:cNvSpPr>
            <a:spLocks noGrp="1"/>
          </p:cNvSpPr>
          <p:nvPr>
            <p:ph type="pic" sz="quarter" idx="89" hasCustomPrompt="1"/>
          </p:nvPr>
        </p:nvSpPr>
        <p:spPr>
          <a:xfrm>
            <a:off x="10415902" y="5278000"/>
            <a:ext cx="1131864" cy="538243"/>
          </a:xfrm>
          <a:noFill/>
        </p:spPr>
        <p:txBody>
          <a:bodyPr lIns="0">
            <a:noAutofit/>
          </a:bodyPr>
          <a:lstStyle>
            <a:lvl1pPr marL="0" indent="0" algn="ctr">
              <a:buNone/>
              <a:defRPr sz="1400" b="1"/>
            </a:lvl1pPr>
          </a:lstStyle>
          <a:p>
            <a:r>
              <a:rPr lang="en-US"/>
              <a:t>Client’s logo</a:t>
            </a:r>
            <a:endParaRPr lang="en-GB"/>
          </a:p>
        </p:txBody>
      </p:sp>
    </p:spTree>
    <p:extLst>
      <p:ext uri="{BB962C8B-B14F-4D97-AF65-F5344CB8AC3E}">
        <p14:creationId xmlns:p14="http://schemas.microsoft.com/office/powerpoint/2010/main" val="40134652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54_Pictures, names and logo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485"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486"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3752"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6754"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5840" y="2685899"/>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0" name="Picture Placeholder 46">
            <a:extLst>
              <a:ext uri="{FF2B5EF4-FFF2-40B4-BE49-F238E27FC236}">
                <a16:creationId xmlns:a16="http://schemas.microsoft.com/office/drawing/2014/main" id="{FBFEF88C-7291-4C71-B99A-61259A6A3D4A}"/>
              </a:ext>
            </a:extLst>
          </p:cNvPr>
          <p:cNvSpPr>
            <a:spLocks noGrp="1"/>
          </p:cNvSpPr>
          <p:nvPr>
            <p:ph type="pic" sz="quarter" idx="25" hasCustomPrompt="1"/>
          </p:nvPr>
        </p:nvSpPr>
        <p:spPr>
          <a:xfrm>
            <a:off x="3094108" y="2873375"/>
            <a:ext cx="1885795" cy="370409"/>
          </a:xfrm>
        </p:spPr>
        <p:txBody>
          <a:bodyPr/>
          <a:lstStyle>
            <a:lvl1pPr marL="0" indent="0" algn="ctr">
              <a:buNone/>
              <a:defRPr sz="1400"/>
            </a:lvl1pPr>
          </a:lstStyle>
          <a:p>
            <a:r>
              <a:rPr lang="en-US"/>
              <a:t>Insert logo here</a:t>
            </a:r>
            <a:endParaRPr lang="en-GB"/>
          </a:p>
        </p:txBody>
      </p:sp>
      <p:sp>
        <p:nvSpPr>
          <p:cNvPr id="51" name="Picture Placeholder 46">
            <a:extLst>
              <a:ext uri="{FF2B5EF4-FFF2-40B4-BE49-F238E27FC236}">
                <a16:creationId xmlns:a16="http://schemas.microsoft.com/office/drawing/2014/main" id="{1BD65B0C-144E-4FAD-8F16-35287EED8A0C}"/>
              </a:ext>
            </a:extLst>
          </p:cNvPr>
          <p:cNvSpPr>
            <a:spLocks noGrp="1"/>
          </p:cNvSpPr>
          <p:nvPr>
            <p:ph type="pic" sz="quarter" idx="26" hasCustomPrompt="1"/>
          </p:nvPr>
        </p:nvSpPr>
        <p:spPr>
          <a:xfrm>
            <a:off x="5166754" y="2873375"/>
            <a:ext cx="1885795" cy="370409"/>
          </a:xfrm>
        </p:spPr>
        <p:txBody>
          <a:bodyPr/>
          <a:lstStyle>
            <a:lvl1pPr marL="0" indent="0" algn="ctr">
              <a:buNone/>
              <a:defRPr sz="1400"/>
            </a:lvl1pPr>
          </a:lstStyle>
          <a:p>
            <a:r>
              <a:rPr lang="en-US"/>
              <a:t>Insert logo here</a:t>
            </a:r>
            <a:endParaRPr lang="en-GB"/>
          </a:p>
        </p:txBody>
      </p:sp>
      <p:sp>
        <p:nvSpPr>
          <p:cNvPr id="52" name="Picture Placeholder 46">
            <a:extLst>
              <a:ext uri="{FF2B5EF4-FFF2-40B4-BE49-F238E27FC236}">
                <a16:creationId xmlns:a16="http://schemas.microsoft.com/office/drawing/2014/main" id="{F6B7CD30-C39C-4018-B999-E76690EA2D9F}"/>
              </a:ext>
            </a:extLst>
          </p:cNvPr>
          <p:cNvSpPr>
            <a:spLocks noGrp="1"/>
          </p:cNvSpPr>
          <p:nvPr>
            <p:ph type="pic" sz="quarter" idx="27" hasCustomPrompt="1"/>
          </p:nvPr>
        </p:nvSpPr>
        <p:spPr>
          <a:xfrm>
            <a:off x="7236070" y="2873375"/>
            <a:ext cx="1893294" cy="370409"/>
          </a:xfrm>
        </p:spPr>
        <p:txBody>
          <a:bodyPr/>
          <a:lstStyle>
            <a:lvl1pPr marL="0" indent="0" algn="ctr">
              <a:buNone/>
              <a:defRPr sz="1400"/>
            </a:lvl1pPr>
          </a:lstStyle>
          <a:p>
            <a:r>
              <a:rPr lang="en-US"/>
              <a:t>Insert logo here</a:t>
            </a:r>
            <a:endParaRPr lang="en-GB"/>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006"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3424"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5840"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9" name="Picture Placeholder 46">
            <a:extLst>
              <a:ext uri="{FF2B5EF4-FFF2-40B4-BE49-F238E27FC236}">
                <a16:creationId xmlns:a16="http://schemas.microsoft.com/office/drawing/2014/main" id="{31EE8288-CF30-419D-95BC-797838F6BA6F}"/>
              </a:ext>
            </a:extLst>
          </p:cNvPr>
          <p:cNvSpPr>
            <a:spLocks noGrp="1"/>
          </p:cNvSpPr>
          <p:nvPr>
            <p:ph type="pic" sz="quarter" idx="31" hasCustomPrompt="1"/>
          </p:nvPr>
        </p:nvSpPr>
        <p:spPr>
          <a:xfrm>
            <a:off x="3087906" y="4967531"/>
            <a:ext cx="1892225" cy="370409"/>
          </a:xfrm>
        </p:spPr>
        <p:txBody>
          <a:bodyPr/>
          <a:lstStyle>
            <a:lvl1pPr marL="0" indent="0" algn="ctr">
              <a:buNone/>
              <a:defRPr sz="1400"/>
            </a:lvl1pPr>
          </a:lstStyle>
          <a:p>
            <a:r>
              <a:rPr lang="en-US"/>
              <a:t>Insert logo here</a:t>
            </a:r>
            <a:endParaRPr lang="en-GB"/>
          </a:p>
        </p:txBody>
      </p:sp>
      <p:sp>
        <p:nvSpPr>
          <p:cNvPr id="60" name="Picture Placeholder 46">
            <a:extLst>
              <a:ext uri="{FF2B5EF4-FFF2-40B4-BE49-F238E27FC236}">
                <a16:creationId xmlns:a16="http://schemas.microsoft.com/office/drawing/2014/main" id="{ECDF35D2-4A63-4008-AC6C-97C9A0CEB8E6}"/>
              </a:ext>
            </a:extLst>
          </p:cNvPr>
          <p:cNvSpPr>
            <a:spLocks noGrp="1"/>
          </p:cNvSpPr>
          <p:nvPr>
            <p:ph type="pic" sz="quarter" idx="32" hasCustomPrompt="1"/>
          </p:nvPr>
        </p:nvSpPr>
        <p:spPr>
          <a:xfrm>
            <a:off x="5160324" y="4967531"/>
            <a:ext cx="1892225" cy="370409"/>
          </a:xfrm>
        </p:spPr>
        <p:txBody>
          <a:bodyPr/>
          <a:lstStyle>
            <a:lvl1pPr marL="0" indent="0" algn="ctr">
              <a:buNone/>
              <a:defRPr sz="1400"/>
            </a:lvl1pPr>
          </a:lstStyle>
          <a:p>
            <a:r>
              <a:rPr lang="en-US"/>
              <a:t>Insert logo here</a:t>
            </a:r>
            <a:endParaRPr lang="en-GB"/>
          </a:p>
        </p:txBody>
      </p:sp>
      <p:sp>
        <p:nvSpPr>
          <p:cNvPr id="61" name="Picture Placeholder 46">
            <a:extLst>
              <a:ext uri="{FF2B5EF4-FFF2-40B4-BE49-F238E27FC236}">
                <a16:creationId xmlns:a16="http://schemas.microsoft.com/office/drawing/2014/main" id="{6D9E1C05-64AD-4F1A-A8F3-FC7CD5792B33}"/>
              </a:ext>
            </a:extLst>
          </p:cNvPr>
          <p:cNvSpPr>
            <a:spLocks noGrp="1"/>
          </p:cNvSpPr>
          <p:nvPr>
            <p:ph type="pic" sz="quarter" idx="33" hasCustomPrompt="1"/>
          </p:nvPr>
        </p:nvSpPr>
        <p:spPr>
          <a:xfrm>
            <a:off x="7236070" y="4967531"/>
            <a:ext cx="1893294" cy="370409"/>
          </a:xfrm>
        </p:spPr>
        <p:txBody>
          <a:bodyPr/>
          <a:lstStyle>
            <a:lvl1pPr marL="0" indent="0" algn="ctr">
              <a:buNone/>
              <a:defRPr sz="1400"/>
            </a:lvl1pPr>
          </a:lstStyle>
          <a:p>
            <a:r>
              <a:rPr lang="en-US"/>
              <a:t>Insert logo here</a:t>
            </a:r>
            <a:endParaRPr lang="en-GB"/>
          </a:p>
        </p:txBody>
      </p:sp>
      <p:sp>
        <p:nvSpPr>
          <p:cNvPr id="24" name="Title 1">
            <a:extLst>
              <a:ext uri="{FF2B5EF4-FFF2-40B4-BE49-F238E27FC236}">
                <a16:creationId xmlns:a16="http://schemas.microsoft.com/office/drawing/2014/main" id="{65E2599F-0A0B-4398-87F9-EC80543A48F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8815884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55_Pictures, names and job position">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699"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699"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1434"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1542"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3746"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434"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1542"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3745"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23" name="Text Placeholder 34">
            <a:extLst>
              <a:ext uri="{FF2B5EF4-FFF2-40B4-BE49-F238E27FC236}">
                <a16:creationId xmlns:a16="http://schemas.microsoft.com/office/drawing/2014/main" id="{858CED18-6EA4-4E35-8251-B1B945318F52}"/>
              </a:ext>
            </a:extLst>
          </p:cNvPr>
          <p:cNvSpPr>
            <a:spLocks noGrp="1"/>
          </p:cNvSpPr>
          <p:nvPr>
            <p:ph type="body" sz="quarter" idx="31" hasCustomPrompt="1"/>
          </p:nvPr>
        </p:nvSpPr>
        <p:spPr>
          <a:xfrm>
            <a:off x="3091434"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4" name="Text Placeholder 34">
            <a:extLst>
              <a:ext uri="{FF2B5EF4-FFF2-40B4-BE49-F238E27FC236}">
                <a16:creationId xmlns:a16="http://schemas.microsoft.com/office/drawing/2014/main" id="{C9883E92-6D1E-4E6E-9433-EE66098F8048}"/>
              </a:ext>
            </a:extLst>
          </p:cNvPr>
          <p:cNvSpPr>
            <a:spLocks noGrp="1"/>
          </p:cNvSpPr>
          <p:nvPr>
            <p:ph type="body" sz="quarter" idx="32" hasCustomPrompt="1"/>
          </p:nvPr>
        </p:nvSpPr>
        <p:spPr>
          <a:xfrm>
            <a:off x="5161542"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5" name="Text Placeholder 34">
            <a:extLst>
              <a:ext uri="{FF2B5EF4-FFF2-40B4-BE49-F238E27FC236}">
                <a16:creationId xmlns:a16="http://schemas.microsoft.com/office/drawing/2014/main" id="{A901AE75-1BBA-4D04-A48F-D0B8B23A6652}"/>
              </a:ext>
            </a:extLst>
          </p:cNvPr>
          <p:cNvSpPr>
            <a:spLocks noGrp="1"/>
          </p:cNvSpPr>
          <p:nvPr>
            <p:ph type="body" sz="quarter" idx="33" hasCustomPrompt="1"/>
          </p:nvPr>
        </p:nvSpPr>
        <p:spPr>
          <a:xfrm>
            <a:off x="7233745" y="2879677"/>
            <a:ext cx="1893317"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6" name="Text Placeholder 34">
            <a:extLst>
              <a:ext uri="{FF2B5EF4-FFF2-40B4-BE49-F238E27FC236}">
                <a16:creationId xmlns:a16="http://schemas.microsoft.com/office/drawing/2014/main" id="{28A9073C-C4C4-41A4-8179-FB143EBF4A78}"/>
              </a:ext>
            </a:extLst>
          </p:cNvPr>
          <p:cNvSpPr>
            <a:spLocks noGrp="1"/>
          </p:cNvSpPr>
          <p:nvPr>
            <p:ph type="body" sz="quarter" idx="34" hasCustomPrompt="1"/>
          </p:nvPr>
        </p:nvSpPr>
        <p:spPr>
          <a:xfrm>
            <a:off x="3091434"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7" name="Text Placeholder 34">
            <a:extLst>
              <a:ext uri="{FF2B5EF4-FFF2-40B4-BE49-F238E27FC236}">
                <a16:creationId xmlns:a16="http://schemas.microsoft.com/office/drawing/2014/main" id="{00577097-8C8A-4BBD-8BFA-1D91E1820AEC}"/>
              </a:ext>
            </a:extLst>
          </p:cNvPr>
          <p:cNvSpPr>
            <a:spLocks noGrp="1"/>
          </p:cNvSpPr>
          <p:nvPr>
            <p:ph type="body" sz="quarter" idx="35" hasCustomPrompt="1"/>
          </p:nvPr>
        </p:nvSpPr>
        <p:spPr>
          <a:xfrm>
            <a:off x="5161542"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4" name="Text Placeholder 34">
            <a:extLst>
              <a:ext uri="{FF2B5EF4-FFF2-40B4-BE49-F238E27FC236}">
                <a16:creationId xmlns:a16="http://schemas.microsoft.com/office/drawing/2014/main" id="{5509F0F7-C15F-44E3-A041-5BE2FDFE9420}"/>
              </a:ext>
            </a:extLst>
          </p:cNvPr>
          <p:cNvSpPr>
            <a:spLocks noGrp="1"/>
          </p:cNvSpPr>
          <p:nvPr>
            <p:ph type="body" sz="quarter" idx="36" hasCustomPrompt="1"/>
          </p:nvPr>
        </p:nvSpPr>
        <p:spPr>
          <a:xfrm>
            <a:off x="7233745"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9" name="Title 1">
            <a:extLst>
              <a:ext uri="{FF2B5EF4-FFF2-40B4-BE49-F238E27FC236}">
                <a16:creationId xmlns:a16="http://schemas.microsoft.com/office/drawing/2014/main" id="{D0620372-EBA3-4068-B624-1E870C04E60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6340367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56_Q&amp;A slide">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326" y="6462288"/>
            <a:ext cx="697188" cy="179838"/>
          </a:xfrm>
          <a:prstGeom prst="rect">
            <a:avLst/>
          </a:prstGeom>
        </p:spPr>
      </p:pic>
      <p:sp>
        <p:nvSpPr>
          <p:cNvPr id="5" name="Title 1">
            <a:extLst>
              <a:ext uri="{FF2B5EF4-FFF2-40B4-BE49-F238E27FC236}">
                <a16:creationId xmlns:a16="http://schemas.microsoft.com/office/drawing/2014/main" id="{BFA2589D-B044-46E5-8FC1-421C54C43BE7}"/>
              </a:ext>
            </a:extLst>
          </p:cNvPr>
          <p:cNvSpPr>
            <a:spLocks noGrp="1"/>
          </p:cNvSpPr>
          <p:nvPr>
            <p:ph type="title" hasCustomPrompt="1"/>
          </p:nvPr>
        </p:nvSpPr>
        <p:spPr>
          <a:xfrm>
            <a:off x="0" y="6351"/>
            <a:ext cx="12192000" cy="6858000"/>
          </a:xfrm>
          <a:solidFill>
            <a:srgbClr val="29B5E8"/>
          </a:solidFill>
        </p:spPr>
        <p:txBody>
          <a:bodyPr lIns="0" tIns="2232000" bIns="0" anchor="t" anchorCtr="0"/>
          <a:lstStyle>
            <a:lvl1pPr algn="ctr">
              <a:lnSpc>
                <a:spcPct val="100000"/>
              </a:lnSpc>
              <a:spcBef>
                <a:spcPts val="1000"/>
              </a:spcBef>
              <a:defRPr sz="8000">
                <a:solidFill>
                  <a:schemeClr val="bg1"/>
                </a:solidFill>
              </a:defRPr>
            </a:lvl1pPr>
          </a:lstStyle>
          <a:p>
            <a:r>
              <a:rPr lang="en-US"/>
              <a:t>Q&amp;A</a:t>
            </a:r>
            <a:endParaRPr lang="en-GB"/>
          </a:p>
        </p:txBody>
      </p:sp>
      <p:pic>
        <p:nvPicPr>
          <p:cNvPr id="4" name="Picture 3" descr="Logo&#10;&#10;Description automatically generated with medium confidence">
            <a:extLst>
              <a:ext uri="{FF2B5EF4-FFF2-40B4-BE49-F238E27FC236}">
                <a16:creationId xmlns:a16="http://schemas.microsoft.com/office/drawing/2014/main" id="{AA140D51-E0CA-4ABF-A7BF-51A9FE70AB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326" y="6462288"/>
            <a:ext cx="697188" cy="179838"/>
          </a:xfrm>
          <a:prstGeom prst="rect">
            <a:avLst/>
          </a:prstGeom>
        </p:spPr>
      </p:pic>
    </p:spTree>
    <p:extLst>
      <p:ext uri="{BB962C8B-B14F-4D97-AF65-F5344CB8AC3E}">
        <p14:creationId xmlns:p14="http://schemas.microsoft.com/office/powerpoint/2010/main" val="383658907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9_Title and lef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6096000"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6102543"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91771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57_Blue slide with logo">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23" name="Rectangle: Rounded Corners 22">
            <a:extLst>
              <a:ext uri="{FF2B5EF4-FFF2-40B4-BE49-F238E27FC236}">
                <a16:creationId xmlns:a16="http://schemas.microsoft.com/office/drawing/2014/main" id="{309F47FB-0199-4B00-8AD0-DA92B828F769}"/>
              </a:ext>
            </a:extLst>
          </p:cNvPr>
          <p:cNvSpPr/>
          <p:nvPr/>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pic>
        <p:nvPicPr>
          <p:cNvPr id="4" name="Picture 3" descr="Logo&#10;&#10;Description automatically generated with medium confidence">
            <a:extLst>
              <a:ext uri="{FF2B5EF4-FFF2-40B4-BE49-F238E27FC236}">
                <a16:creationId xmlns:a16="http://schemas.microsoft.com/office/drawing/2014/main" id="{B09ABFD9-2DE4-436A-ADA0-845D09AC59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Rectangle: Rounded Corners 4">
            <a:extLst>
              <a:ext uri="{FF2B5EF4-FFF2-40B4-BE49-F238E27FC236}">
                <a16:creationId xmlns:a16="http://schemas.microsoft.com/office/drawing/2014/main" id="{942872EB-D7D6-4287-880F-D02AAA6BA912}"/>
              </a:ext>
            </a:extLst>
          </p:cNvPr>
          <p:cNvSpPr/>
          <p:nvPr/>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9229801"/>
      </p:ext>
    </p:extLst>
  </p:cSld>
  <p:clrMapOvr>
    <a:masterClrMapping/>
  </p:clrMapOvr>
  <p:hf sldNum="0"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58_Blank slide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9610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60_Blank slide/logo on left side">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27B50FEF-C1D3-4A48-BF83-51D597F102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16489142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11_Title and sub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6929" y="6462289"/>
            <a:ext cx="697187" cy="179837"/>
          </a:xfrm>
          <a:prstGeom prst="rect">
            <a:avLst/>
          </a:prstGeom>
        </p:spPr>
      </p:pic>
      <p:sp>
        <p:nvSpPr>
          <p:cNvPr id="5" name="Title 1">
            <a:extLst>
              <a:ext uri="{FF2B5EF4-FFF2-40B4-BE49-F238E27FC236}">
                <a16:creationId xmlns:a16="http://schemas.microsoft.com/office/drawing/2014/main" id="{B3B58FDF-8EDC-447C-A3AD-CDBBDB82CF7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35540737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K_Section slide w/text only">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2A3DA6-9C4E-7A6F-7F6D-180BBDCD6CE7}"/>
              </a:ext>
            </a:extLst>
          </p:cNvPr>
          <p:cNvSpPr>
            <a:spLocks noGrp="1"/>
          </p:cNvSpPr>
          <p:nvPr>
            <p:ph type="body" sz="quarter" idx="13" hasCustomPrompt="1"/>
          </p:nvPr>
        </p:nvSpPr>
        <p:spPr>
          <a:xfrm>
            <a:off x="0" y="1701635"/>
            <a:ext cx="12192000" cy="1789104"/>
          </a:xfrm>
        </p:spPr>
        <p:txBody>
          <a:bodyPr anchor="ctr" anchorCtr="1"/>
          <a:lstStyle>
            <a:lvl1pPr marL="0" indent="0" algn="ctr">
              <a:lnSpc>
                <a:spcPct val="100000"/>
              </a:lnSpc>
              <a:spcBef>
                <a:spcPts val="0"/>
              </a:spcBef>
              <a:spcAft>
                <a:spcPts val="0"/>
              </a:spcAft>
              <a:buNone/>
              <a:defRPr sz="6000" b="1">
                <a:solidFill>
                  <a:schemeClr val="bg1"/>
                </a:solidFill>
                <a:latin typeface="+mj-lt"/>
              </a:defRPr>
            </a:lvl1pPr>
            <a:lvl2pPr marL="0" indent="0" algn="ctr">
              <a:lnSpc>
                <a:spcPct val="100000"/>
              </a:lnSpc>
              <a:spcBef>
                <a:spcPts val="600"/>
              </a:spcBef>
              <a:spcAft>
                <a:spcPts val="0"/>
              </a:spcAft>
              <a:buNone/>
              <a:defRPr>
                <a:solidFill>
                  <a:schemeClr val="bg1"/>
                </a:solidFill>
                <a:latin typeface="+mj-lt"/>
              </a:defRPr>
            </a:lvl2pPr>
            <a:lvl3pPr>
              <a:lnSpc>
                <a:spcPct val="150000"/>
              </a:lnSpc>
              <a:spcBef>
                <a:spcPts val="600"/>
              </a:spcBef>
              <a:spcAft>
                <a:spcPts val="600"/>
              </a:spcAft>
              <a:defRPr>
                <a:solidFill>
                  <a:schemeClr val="bg1"/>
                </a:solidFill>
              </a:defRPr>
            </a:lvl3pPr>
            <a:lvl4pPr>
              <a:lnSpc>
                <a:spcPct val="150000"/>
              </a:lnSpc>
              <a:spcBef>
                <a:spcPts val="600"/>
              </a:spcBef>
              <a:spcAft>
                <a:spcPts val="600"/>
              </a:spcAft>
              <a:defRPr>
                <a:solidFill>
                  <a:schemeClr val="bg1"/>
                </a:solidFill>
              </a:defRPr>
            </a:lvl4pPr>
            <a:lvl5pPr>
              <a:lnSpc>
                <a:spcPct val="150000"/>
              </a:lnSpc>
              <a:spcBef>
                <a:spcPts val="600"/>
              </a:spcBef>
              <a:spcAft>
                <a:spcPts val="600"/>
              </a:spcAft>
              <a:defRPr>
                <a:solidFill>
                  <a:schemeClr val="bg1"/>
                </a:solidFill>
              </a:defRPr>
            </a:lvl5pPr>
          </a:lstStyle>
          <a:p>
            <a:pPr lvl="0"/>
            <a:r>
              <a:rPr lang="en-US"/>
              <a:t>Insert title here</a:t>
            </a:r>
          </a:p>
          <a:p>
            <a:pPr lvl="1"/>
            <a:r>
              <a:rPr lang="en-US"/>
              <a:t>Second level</a:t>
            </a:r>
          </a:p>
        </p:txBody>
      </p:sp>
    </p:spTree>
    <p:extLst>
      <p:ext uri="{BB962C8B-B14F-4D97-AF65-F5344CB8AC3E}">
        <p14:creationId xmlns:p14="http://schemas.microsoft.com/office/powerpoint/2010/main" val="394827361"/>
      </p:ext>
    </p:extLst>
  </p:cSld>
  <p:clrMapOvr>
    <a:masterClrMapping/>
  </p:clrMapOvr>
  <p:hf sldNum="0"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Graph and Charts">
  <p:cSld name="Graph and Charts">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30933" y="365133"/>
            <a:ext cx="11511600" cy="1086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21314D"/>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5"/>
          <p:cNvSpPr txBox="1">
            <a:spLocks noGrp="1"/>
          </p:cNvSpPr>
          <p:nvPr>
            <p:ph type="sldNum" idx="12"/>
          </p:nvPr>
        </p:nvSpPr>
        <p:spPr>
          <a:xfrm>
            <a:off x="9117872" y="6550701"/>
            <a:ext cx="2817600" cy="170800"/>
          </a:xfrm>
          <a:prstGeom prst="rect">
            <a:avLst/>
          </a:prstGeom>
          <a:noFill/>
          <a:ln>
            <a:noFill/>
          </a:ln>
        </p:spPr>
        <p:txBody>
          <a:bodyPr spcFirstLastPara="1" wrap="square" lIns="68575" tIns="34275" rIns="68575" bIns="34275" anchor="ctr" anchorCtr="0">
            <a:normAutofit fontScale="77500" lnSpcReduction="20000"/>
          </a:bodyPr>
          <a:lstStyle>
            <a:lvl1pPr marL="0" marR="0" lvl="0" indent="0" algn="r" rtl="0">
              <a:spcBef>
                <a:spcPts val="0"/>
              </a:spcBef>
              <a:buNone/>
              <a:defRPr sz="800" i="0" u="none" strike="noStrike" cap="none">
                <a:solidFill>
                  <a:srgbClr val="21314D"/>
                </a:solidFill>
                <a:latin typeface="Mulish"/>
                <a:ea typeface="Mulish"/>
                <a:cs typeface="Mulish"/>
                <a:sym typeface="Mulish"/>
              </a:defRPr>
            </a:lvl1pPr>
            <a:lvl2pPr marL="0" marR="0" lvl="1" indent="0" algn="r" rtl="0">
              <a:spcBef>
                <a:spcPts val="0"/>
              </a:spcBef>
              <a:buNone/>
              <a:defRPr sz="800" i="0" u="none" strike="noStrike" cap="none">
                <a:solidFill>
                  <a:srgbClr val="21314D"/>
                </a:solidFill>
                <a:latin typeface="Mulish"/>
                <a:ea typeface="Mulish"/>
                <a:cs typeface="Mulish"/>
                <a:sym typeface="Mulish"/>
              </a:defRPr>
            </a:lvl2pPr>
            <a:lvl3pPr marL="0" marR="0" lvl="2" indent="0" algn="r" rtl="0">
              <a:spcBef>
                <a:spcPts val="0"/>
              </a:spcBef>
              <a:buNone/>
              <a:defRPr sz="800" i="0" u="none" strike="noStrike" cap="none">
                <a:solidFill>
                  <a:srgbClr val="21314D"/>
                </a:solidFill>
                <a:latin typeface="Mulish"/>
                <a:ea typeface="Mulish"/>
                <a:cs typeface="Mulish"/>
                <a:sym typeface="Mulish"/>
              </a:defRPr>
            </a:lvl3pPr>
            <a:lvl4pPr marL="0" marR="0" lvl="3" indent="0" algn="r" rtl="0">
              <a:spcBef>
                <a:spcPts val="0"/>
              </a:spcBef>
              <a:buNone/>
              <a:defRPr sz="800" i="0" u="none" strike="noStrike" cap="none">
                <a:solidFill>
                  <a:srgbClr val="21314D"/>
                </a:solidFill>
                <a:latin typeface="Mulish"/>
                <a:ea typeface="Mulish"/>
                <a:cs typeface="Mulish"/>
                <a:sym typeface="Mulish"/>
              </a:defRPr>
            </a:lvl4pPr>
            <a:lvl5pPr marL="0" marR="0" lvl="4" indent="0" algn="r" rtl="0">
              <a:spcBef>
                <a:spcPts val="0"/>
              </a:spcBef>
              <a:buNone/>
              <a:defRPr sz="800" i="0" u="none" strike="noStrike" cap="none">
                <a:solidFill>
                  <a:srgbClr val="21314D"/>
                </a:solidFill>
                <a:latin typeface="Mulish"/>
                <a:ea typeface="Mulish"/>
                <a:cs typeface="Mulish"/>
                <a:sym typeface="Mulish"/>
              </a:defRPr>
            </a:lvl5pPr>
            <a:lvl6pPr marL="0" marR="0" lvl="5" indent="0" algn="r" rtl="0">
              <a:spcBef>
                <a:spcPts val="0"/>
              </a:spcBef>
              <a:buNone/>
              <a:defRPr sz="800" i="0" u="none" strike="noStrike" cap="none">
                <a:solidFill>
                  <a:srgbClr val="21314D"/>
                </a:solidFill>
                <a:latin typeface="Mulish"/>
                <a:ea typeface="Mulish"/>
                <a:cs typeface="Mulish"/>
                <a:sym typeface="Mulish"/>
              </a:defRPr>
            </a:lvl6pPr>
            <a:lvl7pPr marL="0" marR="0" lvl="6" indent="0" algn="r" rtl="0">
              <a:spcBef>
                <a:spcPts val="0"/>
              </a:spcBef>
              <a:buNone/>
              <a:defRPr sz="800" i="0" u="none" strike="noStrike" cap="none">
                <a:solidFill>
                  <a:srgbClr val="21314D"/>
                </a:solidFill>
                <a:latin typeface="Mulish"/>
                <a:ea typeface="Mulish"/>
                <a:cs typeface="Mulish"/>
                <a:sym typeface="Mulish"/>
              </a:defRPr>
            </a:lvl7pPr>
            <a:lvl8pPr marL="0" marR="0" lvl="7" indent="0" algn="r" rtl="0">
              <a:spcBef>
                <a:spcPts val="0"/>
              </a:spcBef>
              <a:buNone/>
              <a:defRPr sz="800" i="0" u="none" strike="noStrike" cap="none">
                <a:solidFill>
                  <a:srgbClr val="21314D"/>
                </a:solidFill>
                <a:latin typeface="Mulish"/>
                <a:ea typeface="Mulish"/>
                <a:cs typeface="Mulish"/>
                <a:sym typeface="Mulish"/>
              </a:defRPr>
            </a:lvl8pPr>
            <a:lvl9pPr marL="0" marR="0" lvl="8" indent="0" algn="r" rtl="0">
              <a:spcBef>
                <a:spcPts val="0"/>
              </a:spcBef>
              <a:buNone/>
              <a:defRPr sz="800" i="0" u="none" strike="noStrike" cap="none">
                <a:solidFill>
                  <a:srgbClr val="21314D"/>
                </a:solidFill>
                <a:latin typeface="Mulish"/>
                <a:ea typeface="Mulish"/>
                <a:cs typeface="Mulish"/>
                <a:sym typeface="Mulish"/>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805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Title and righ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847804"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854347"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1A4E63D-C7BE-9D17-C4A5-229A1DFC87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1861" y="6400506"/>
            <a:ext cx="1004972" cy="179836"/>
          </a:xfrm>
          <a:prstGeom prst="rect">
            <a:avLst/>
          </a:prstGeom>
        </p:spPr>
      </p:pic>
    </p:spTree>
    <p:extLst>
      <p:ext uri="{BB962C8B-B14F-4D97-AF65-F5344CB8AC3E}">
        <p14:creationId xmlns:p14="http://schemas.microsoft.com/office/powerpoint/2010/main" val="51398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9_Title and lef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180F1C34-C516-4D68-98DF-AD5175FA9636}"/>
              </a:ext>
            </a:extLst>
          </p:cNvPr>
          <p:cNvSpPr>
            <a:spLocks noGrp="1"/>
          </p:cNvSpPr>
          <p:nvPr>
            <p:ph type="title" hasCustomPrompt="1"/>
          </p:nvPr>
        </p:nvSpPr>
        <p:spPr>
          <a:xfrm>
            <a:off x="6096000" y="1341230"/>
            <a:ext cx="5248196" cy="400269"/>
          </a:xfrm>
        </p:spPr>
        <p:txBody>
          <a:bodyPr tIns="0" bIns="0" anchor="t"/>
          <a:lstStyle>
            <a:lvl1pPr>
              <a:lnSpc>
                <a:spcPct val="100000"/>
              </a:lnSpc>
              <a:spcBef>
                <a:spcPts val="1000"/>
              </a:spcBef>
              <a:defRPr sz="2400"/>
            </a:lvl1pPr>
          </a:lstStyle>
          <a:p>
            <a:r>
              <a:rPr lang="en-US"/>
              <a:t>Insert title here</a:t>
            </a:r>
            <a:endParaRPr lang="en-GB"/>
          </a:p>
        </p:txBody>
      </p:sp>
      <p:sp>
        <p:nvSpPr>
          <p:cNvPr id="12" name="Text Placeholder 5">
            <a:extLst>
              <a:ext uri="{FF2B5EF4-FFF2-40B4-BE49-F238E27FC236}">
                <a16:creationId xmlns:a16="http://schemas.microsoft.com/office/drawing/2014/main" id="{10F73941-E256-407C-B6A6-EC22715170DC}"/>
              </a:ext>
            </a:extLst>
          </p:cNvPr>
          <p:cNvSpPr>
            <a:spLocks noGrp="1"/>
          </p:cNvSpPr>
          <p:nvPr>
            <p:ph type="body" sz="quarter" idx="12" hasCustomPrompt="1"/>
          </p:nvPr>
        </p:nvSpPr>
        <p:spPr>
          <a:xfrm>
            <a:off x="6102543" y="1741499"/>
            <a:ext cx="5241653" cy="4152840"/>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6E5D5DBB-973D-E188-C5DE-74DC93F2B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891771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Right picture/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5176447"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646846"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Logo&#10;&#10;Description automatically generated with medium confidence">
            <a:extLst>
              <a:ext uri="{FF2B5EF4-FFF2-40B4-BE49-F238E27FC236}">
                <a16:creationId xmlns:a16="http://schemas.microsoft.com/office/drawing/2014/main" id="{EAD7CA7A-B96F-41D8-91D6-A32B1536D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412835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Left picture/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1"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7662399"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09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1_Left picture/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7C3956-C118-40AF-B12E-DB1559B9B649}"/>
              </a:ext>
            </a:extLst>
          </p:cNvPr>
          <p:cNvSpPr>
            <a:spLocks noGrp="1"/>
          </p:cNvSpPr>
          <p:nvPr>
            <p:ph type="pic" sz="quarter" idx="15" hasCustomPrompt="1"/>
          </p:nvPr>
        </p:nvSpPr>
        <p:spPr>
          <a:xfrm>
            <a:off x="-1" y="0"/>
            <a:ext cx="7015553" cy="6858000"/>
          </a:xfrm>
          <a:solidFill>
            <a:srgbClr val="BFBFBF"/>
          </a:solidFill>
        </p:spPr>
        <p:txBody>
          <a:bodyPr lIns="90000">
            <a:normAutofit/>
          </a:bodyPr>
          <a:lstStyle>
            <a:lvl1pPr marL="0" indent="0" algn="r">
              <a:buNone/>
              <a:defRPr sz="1800" b="1"/>
            </a:lvl1pPr>
          </a:lstStyle>
          <a:p>
            <a:r>
              <a:rPr lang="en-GB"/>
              <a:t>Picture</a:t>
            </a:r>
          </a:p>
          <a:p>
            <a:endParaRPr lang="en-GB"/>
          </a:p>
          <a:p>
            <a:endParaRPr lang="en-GB"/>
          </a:p>
        </p:txBody>
      </p:sp>
      <p:sp>
        <p:nvSpPr>
          <p:cNvPr id="7" name="Text Placeholder 5">
            <a:extLst>
              <a:ext uri="{FF2B5EF4-FFF2-40B4-BE49-F238E27FC236}">
                <a16:creationId xmlns:a16="http://schemas.microsoft.com/office/drawing/2014/main" id="{D6096E4F-CDB8-4301-945C-A03A6307DE59}"/>
              </a:ext>
            </a:extLst>
          </p:cNvPr>
          <p:cNvSpPr>
            <a:spLocks noGrp="1"/>
          </p:cNvSpPr>
          <p:nvPr>
            <p:ph type="body" sz="quarter" idx="12" hasCustomPrompt="1"/>
          </p:nvPr>
        </p:nvSpPr>
        <p:spPr>
          <a:xfrm>
            <a:off x="7662399" y="1261275"/>
            <a:ext cx="3882755" cy="4631526"/>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74FFB29A-4FDD-B588-5C71-4DEB63E373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7509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2_Double deck title/ right pictur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8231188"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847804"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847804"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07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ntents slide">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99184D0E-5E00-4972-AAD2-39CAA47F206A}"/>
              </a:ext>
            </a:extLst>
          </p:cNvPr>
          <p:cNvSpPr>
            <a:spLocks noGrp="1"/>
          </p:cNvSpPr>
          <p:nvPr>
            <p:ph type="body" sz="quarter" idx="19" hasCustomPrompt="1"/>
          </p:nvPr>
        </p:nvSpPr>
        <p:spPr>
          <a:xfrm>
            <a:off x="537882" y="122172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8" name="Text Placeholder 2">
            <a:extLst>
              <a:ext uri="{FF2B5EF4-FFF2-40B4-BE49-F238E27FC236}">
                <a16:creationId xmlns:a16="http://schemas.microsoft.com/office/drawing/2014/main" id="{13403117-0D2B-467D-9912-FEC511B599FE}"/>
              </a:ext>
            </a:extLst>
          </p:cNvPr>
          <p:cNvSpPr>
            <a:spLocks noGrp="1"/>
          </p:cNvSpPr>
          <p:nvPr>
            <p:ph type="body" sz="quarter" idx="20" hasCustomPrompt="1"/>
          </p:nvPr>
        </p:nvSpPr>
        <p:spPr>
          <a:xfrm>
            <a:off x="537882" y="1788826"/>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9" name="Text Placeholder 2">
            <a:extLst>
              <a:ext uri="{FF2B5EF4-FFF2-40B4-BE49-F238E27FC236}">
                <a16:creationId xmlns:a16="http://schemas.microsoft.com/office/drawing/2014/main" id="{5610DAEA-FDE4-4A0F-8647-640E9B43C3EA}"/>
              </a:ext>
            </a:extLst>
          </p:cNvPr>
          <p:cNvSpPr>
            <a:spLocks noGrp="1"/>
          </p:cNvSpPr>
          <p:nvPr>
            <p:ph type="body" sz="quarter" idx="21" hasCustomPrompt="1"/>
          </p:nvPr>
        </p:nvSpPr>
        <p:spPr>
          <a:xfrm>
            <a:off x="537882" y="2355924"/>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0" name="Text Placeholder 2">
            <a:extLst>
              <a:ext uri="{FF2B5EF4-FFF2-40B4-BE49-F238E27FC236}">
                <a16:creationId xmlns:a16="http://schemas.microsoft.com/office/drawing/2014/main" id="{3A1F77D3-C13A-4BE1-9B91-374E1406C42B}"/>
              </a:ext>
            </a:extLst>
          </p:cNvPr>
          <p:cNvSpPr>
            <a:spLocks noGrp="1"/>
          </p:cNvSpPr>
          <p:nvPr>
            <p:ph type="body" sz="quarter" idx="22" hasCustomPrompt="1"/>
          </p:nvPr>
        </p:nvSpPr>
        <p:spPr>
          <a:xfrm>
            <a:off x="537882" y="2923022"/>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1" name="Text Placeholder 2">
            <a:extLst>
              <a:ext uri="{FF2B5EF4-FFF2-40B4-BE49-F238E27FC236}">
                <a16:creationId xmlns:a16="http://schemas.microsoft.com/office/drawing/2014/main" id="{FEF0F926-807C-485D-A82F-B20BC8CA61B8}"/>
              </a:ext>
            </a:extLst>
          </p:cNvPr>
          <p:cNvSpPr>
            <a:spLocks noGrp="1"/>
          </p:cNvSpPr>
          <p:nvPr>
            <p:ph type="body" sz="quarter" idx="23" hasCustomPrompt="1"/>
          </p:nvPr>
        </p:nvSpPr>
        <p:spPr>
          <a:xfrm>
            <a:off x="537882" y="3490120"/>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22" name="Text Placeholder 2">
            <a:extLst>
              <a:ext uri="{FF2B5EF4-FFF2-40B4-BE49-F238E27FC236}">
                <a16:creationId xmlns:a16="http://schemas.microsoft.com/office/drawing/2014/main" id="{6EFE6744-65EF-4367-A5A6-14C46DDFE06A}"/>
              </a:ext>
            </a:extLst>
          </p:cNvPr>
          <p:cNvSpPr>
            <a:spLocks noGrp="1"/>
          </p:cNvSpPr>
          <p:nvPr>
            <p:ph type="body" sz="quarter" idx="24" hasCustomPrompt="1"/>
          </p:nvPr>
        </p:nvSpPr>
        <p:spPr>
          <a:xfrm>
            <a:off x="537882" y="4057218"/>
            <a:ext cx="11116234" cy="422275"/>
          </a:xfrm>
          <a:prstGeom prst="roundRect">
            <a:avLst/>
          </a:prstGeom>
          <a:solidFill>
            <a:srgbClr val="29B5E8"/>
          </a:solidFill>
        </p:spPr>
        <p:txBody>
          <a:bodyPr lIns="108000" tIns="108000" rIns="108000" bIns="108000"/>
          <a:lstStyle>
            <a:lvl1pPr marL="0" indent="0">
              <a:buFont typeface="Arial" panose="020B0604020202020204" pitchFamily="34" charset="0"/>
              <a:buNone/>
              <a:defRPr sz="1800">
                <a:solidFill>
                  <a:schemeClr val="bg1"/>
                </a:solidFill>
                <a:latin typeface="Poppins Medium" panose="00000600000000000000" pitchFamily="50" charset="0"/>
                <a:cs typeface="Poppins Medium" panose="00000600000000000000" pitchFamily="50" charset="0"/>
              </a:defRPr>
            </a:lvl1pPr>
            <a:lvl2pPr marL="457200" indent="0">
              <a:buNone/>
              <a:defRPr sz="1800">
                <a:solidFill>
                  <a:schemeClr val="bg1"/>
                </a:solidFill>
                <a:latin typeface="Poppins Medium" panose="00000600000000000000" pitchFamily="50" charset="0"/>
                <a:cs typeface="Poppins Medium" panose="00000600000000000000" pitchFamily="50" charset="0"/>
              </a:defRPr>
            </a:lvl2pPr>
            <a:lvl3pPr marL="914400" indent="0">
              <a:buNone/>
              <a:defRPr sz="1800">
                <a:solidFill>
                  <a:schemeClr val="bg1"/>
                </a:solidFill>
                <a:latin typeface="Poppins Medium" panose="00000600000000000000" pitchFamily="50" charset="0"/>
                <a:cs typeface="Poppins Medium" panose="00000600000000000000" pitchFamily="50" charset="0"/>
              </a:defRPr>
            </a:lvl3pPr>
            <a:lvl4pPr marL="1371600" indent="0">
              <a:buNone/>
              <a:defRPr sz="1800">
                <a:solidFill>
                  <a:schemeClr val="bg1"/>
                </a:solidFill>
                <a:latin typeface="Poppins Medium" panose="00000600000000000000" pitchFamily="50" charset="0"/>
                <a:cs typeface="Poppins Medium" panose="00000600000000000000" pitchFamily="50" charset="0"/>
              </a:defRPr>
            </a:lvl4pPr>
            <a:lvl5pPr marL="1828800" indent="0">
              <a:buNone/>
              <a:defRPr sz="1800">
                <a:solidFill>
                  <a:schemeClr val="bg1"/>
                </a:solidFill>
                <a:latin typeface="Poppins Medium" panose="00000600000000000000" pitchFamily="50" charset="0"/>
                <a:cs typeface="Poppins Medium" panose="00000600000000000000" pitchFamily="50" charset="0"/>
              </a:defRPr>
            </a:lvl5pPr>
          </a:lstStyle>
          <a:p>
            <a:pPr lvl="0"/>
            <a:r>
              <a:rPr lang="en-US"/>
              <a:t>Insert section title here</a:t>
            </a:r>
          </a:p>
        </p:txBody>
      </p:sp>
      <p:sp>
        <p:nvSpPr>
          <p:cNvPr id="10" name="Title 1">
            <a:extLst>
              <a:ext uri="{FF2B5EF4-FFF2-40B4-BE49-F238E27FC236}">
                <a16:creationId xmlns:a16="http://schemas.microsoft.com/office/drawing/2014/main" id="{F65A059B-3703-4207-B2C3-DFF00EA36C07}"/>
              </a:ext>
            </a:extLst>
          </p:cNvPr>
          <p:cNvSpPr>
            <a:spLocks noGrp="1"/>
          </p:cNvSpPr>
          <p:nvPr>
            <p:ph type="title" hasCustomPrompt="1"/>
          </p:nvPr>
        </p:nvSpPr>
        <p:spPr>
          <a:xfrm>
            <a:off x="638103" y="595588"/>
            <a:ext cx="11116234" cy="344638"/>
          </a:xfrm>
        </p:spPr>
        <p:txBody>
          <a:bodyPr tIns="0" bIns="0" anchor="t"/>
          <a:lstStyle>
            <a:lvl1pPr>
              <a:lnSpc>
                <a:spcPct val="100000"/>
              </a:lnSpc>
              <a:spcBef>
                <a:spcPts val="0"/>
              </a:spcBef>
              <a:defRPr sz="2800"/>
            </a:lvl1pPr>
          </a:lstStyle>
          <a:p>
            <a:r>
              <a:rPr lang="en-US"/>
              <a:t>Contents</a:t>
            </a:r>
            <a:endParaRPr lang="en-GB"/>
          </a:p>
        </p:txBody>
      </p:sp>
    </p:spTree>
    <p:extLst>
      <p:ext uri="{BB962C8B-B14F-4D97-AF65-F5344CB8AC3E}">
        <p14:creationId xmlns:p14="http://schemas.microsoft.com/office/powerpoint/2010/main" val="146216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bg/>
                                          </p:spTgt>
                                        </p:tgtEl>
                                        <p:attrNameLst>
                                          <p:attrName>style.visibility</p:attrName>
                                        </p:attrNameLst>
                                      </p:cBhvr>
                                      <p:to>
                                        <p:strVal val="visible"/>
                                      </p:to>
                                    </p:set>
                                    <p:animEffect transition="in" filter="fade">
                                      <p:cBhvr>
                                        <p:cTn id="14" dur="500"/>
                                        <p:tgtEl>
                                          <p:spTgt spid="18">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fade">
                                      <p:cBhvr>
                                        <p:cTn id="21" dur="500"/>
                                        <p:tgtEl>
                                          <p:spTgt spid="19">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bg/>
                                          </p:spTgt>
                                        </p:tgtEl>
                                        <p:attrNameLst>
                                          <p:attrName>style.visibility</p:attrName>
                                        </p:attrNameLst>
                                      </p:cBhvr>
                                      <p:to>
                                        <p:strVal val="visible"/>
                                      </p:to>
                                    </p:set>
                                    <p:animEffect transition="in" filter="fade">
                                      <p:cBhvr>
                                        <p:cTn id="28" dur="500"/>
                                        <p:tgtEl>
                                          <p:spTgt spid="20">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bg/>
                                          </p:spTgt>
                                        </p:tgtEl>
                                        <p:attrNameLst>
                                          <p:attrName>style.visibility</p:attrName>
                                        </p:attrNameLst>
                                      </p:cBhvr>
                                      <p:to>
                                        <p:strVal val="visible"/>
                                      </p:to>
                                    </p:set>
                                    <p:animEffect transition="in" filter="fade">
                                      <p:cBhvr>
                                        <p:cTn id="35" dur="500"/>
                                        <p:tgtEl>
                                          <p:spTgt spid="21">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500"/>
                                        <p:tgtEl>
                                          <p:spTgt spid="21">
                                            <p:txEl>
                                              <p:pRg st="0" end="0"/>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2">
                                            <p:bg/>
                                          </p:spTgt>
                                        </p:tgtEl>
                                        <p:attrNameLst>
                                          <p:attrName>style.visibility</p:attrName>
                                        </p:attrNameLst>
                                      </p:cBhvr>
                                      <p:to>
                                        <p:strVal val="visible"/>
                                      </p:to>
                                    </p:set>
                                    <p:animEffect transition="in" filter="fade">
                                      <p:cBhvr>
                                        <p:cTn id="42" dur="500"/>
                                        <p:tgtEl>
                                          <p:spTgt spid="2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8" grpId="0" build="allAtOnce"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allAtOnce"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3_Double deck title/left picture">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6096000"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6096000"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120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3_Double deck title/left pictur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396081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8" name="Title 1">
            <a:extLst>
              <a:ext uri="{FF2B5EF4-FFF2-40B4-BE49-F238E27FC236}">
                <a16:creationId xmlns:a16="http://schemas.microsoft.com/office/drawing/2014/main" id="{F6868199-0233-4D24-A67A-DCABF3D36240}"/>
              </a:ext>
            </a:extLst>
          </p:cNvPr>
          <p:cNvSpPr>
            <a:spLocks noGrp="1"/>
          </p:cNvSpPr>
          <p:nvPr>
            <p:ph type="title" hasCustomPrompt="1"/>
          </p:nvPr>
        </p:nvSpPr>
        <p:spPr>
          <a:xfrm>
            <a:off x="6096000" y="1341230"/>
            <a:ext cx="5248196" cy="819596"/>
          </a:xfrm>
        </p:spPr>
        <p:txBody>
          <a:bodyPr tIns="0" bIns="0" anchor="t"/>
          <a:lstStyle>
            <a:lvl1pPr>
              <a:lnSpc>
                <a:spcPct val="100000"/>
              </a:lnSpc>
              <a:spcBef>
                <a:spcPts val="1000"/>
              </a:spcBef>
              <a:defRPr sz="2400"/>
            </a:lvl1pPr>
          </a:lstStyle>
          <a:p>
            <a:r>
              <a:rPr lang="en-US"/>
              <a:t>Insert title here</a:t>
            </a:r>
            <a:br>
              <a:rPr lang="en-US"/>
            </a:br>
            <a:r>
              <a:rPr lang="en-US"/>
              <a:t>and here</a:t>
            </a:r>
            <a:endParaRPr lang="en-GB"/>
          </a:p>
        </p:txBody>
      </p:sp>
      <p:sp>
        <p:nvSpPr>
          <p:cNvPr id="13" name="Text Placeholder 5">
            <a:extLst>
              <a:ext uri="{FF2B5EF4-FFF2-40B4-BE49-F238E27FC236}">
                <a16:creationId xmlns:a16="http://schemas.microsoft.com/office/drawing/2014/main" id="{4D13CE50-550F-4E41-BC99-86C2EAAE684F}"/>
              </a:ext>
            </a:extLst>
          </p:cNvPr>
          <p:cNvSpPr>
            <a:spLocks noGrp="1"/>
          </p:cNvSpPr>
          <p:nvPr>
            <p:ph type="body" sz="quarter" idx="12" hasCustomPrompt="1"/>
          </p:nvPr>
        </p:nvSpPr>
        <p:spPr>
          <a:xfrm>
            <a:off x="6096000" y="2160823"/>
            <a:ext cx="5248196" cy="373197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52028543-7BA4-53AE-0284-8DE257D0AC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71120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4_Right picture/long tex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F31E424F-E252-4B06-BAD4-CB07260E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6546008"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46846"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07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5_Left picture/long text">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296958"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2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6_Lef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5376400" y="1502119"/>
            <a:ext cx="6383800"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5376400" y="1141643"/>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5376400" y="3811377"/>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428625"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428625"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5376400" y="4183615"/>
            <a:ext cx="6383800"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062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Left picture/long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1BA1C802-BFFB-491A-A5F8-A23C3BB69123}"/>
              </a:ext>
            </a:extLst>
          </p:cNvPr>
          <p:cNvSpPr>
            <a:spLocks noGrp="1"/>
          </p:cNvSpPr>
          <p:nvPr>
            <p:ph type="pic" sz="quarter" idx="11" hasCustomPrompt="1"/>
          </p:nvPr>
        </p:nvSpPr>
        <p:spPr>
          <a:xfrm>
            <a:off x="0" y="0"/>
            <a:ext cx="5645992" cy="6858000"/>
          </a:xfrm>
          <a:solidFill>
            <a:srgbClr val="BFBFBF"/>
          </a:solidFill>
        </p:spPr>
        <p:txBody>
          <a:bodyPr lIns="90000">
            <a:normAutofit/>
          </a:bodyPr>
          <a:lstStyle>
            <a:lvl1pPr marL="0" indent="0">
              <a:buNone/>
              <a:defRPr sz="1800" b="1"/>
            </a:lvl1pPr>
          </a:lstStyle>
          <a:p>
            <a:r>
              <a:rPr lang="en-GB"/>
              <a:t>Picture</a:t>
            </a:r>
          </a:p>
          <a:p>
            <a:endParaRPr lang="en-GB"/>
          </a:p>
          <a:p>
            <a:endParaRPr lang="en-GB"/>
          </a:p>
        </p:txBody>
      </p:sp>
      <p:sp>
        <p:nvSpPr>
          <p:cNvPr id="9" name="Text Placeholder 5">
            <a:extLst>
              <a:ext uri="{FF2B5EF4-FFF2-40B4-BE49-F238E27FC236}">
                <a16:creationId xmlns:a16="http://schemas.microsoft.com/office/drawing/2014/main" id="{BA24DCD3-2FAB-43CF-8223-147C8FD3B122}"/>
              </a:ext>
            </a:extLst>
          </p:cNvPr>
          <p:cNvSpPr>
            <a:spLocks noGrp="1"/>
          </p:cNvSpPr>
          <p:nvPr>
            <p:ph type="body" sz="quarter" idx="12" hasCustomPrompt="1"/>
          </p:nvPr>
        </p:nvSpPr>
        <p:spPr>
          <a:xfrm>
            <a:off x="6296958" y="1271874"/>
            <a:ext cx="5248196" cy="4620927"/>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8A7FC1A5-2FDB-AA62-116C-050A5B3FB0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282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6_Lef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5376400" y="1502119"/>
            <a:ext cx="6383800"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5376400" y="1141643"/>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5376400" y="3811377"/>
            <a:ext cx="6383800"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428625"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428625"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5376400" y="4183615"/>
            <a:ext cx="6383800"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821ED6E9-A4AB-23D7-4478-65EDB19460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230627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7_Right pictures/tex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2"/>
            <a:ext cx="11332319" cy="291700"/>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1" name="Text Placeholder 2">
            <a:extLst>
              <a:ext uri="{FF2B5EF4-FFF2-40B4-BE49-F238E27FC236}">
                <a16:creationId xmlns:a16="http://schemas.microsoft.com/office/drawing/2014/main" id="{3903D0AD-E0C1-4C6F-90D8-5C1D72CB7725}"/>
              </a:ext>
            </a:extLst>
          </p:cNvPr>
          <p:cNvSpPr>
            <a:spLocks noGrp="1"/>
          </p:cNvSpPr>
          <p:nvPr>
            <p:ph type="body" sz="quarter" idx="14" hasCustomPrompt="1"/>
          </p:nvPr>
        </p:nvSpPr>
        <p:spPr>
          <a:xfrm>
            <a:off x="431800" y="1502119"/>
            <a:ext cx="6078951" cy="2149131"/>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C1B603B5-BE37-47D0-88ED-9681FE4BA412}"/>
              </a:ext>
            </a:extLst>
          </p:cNvPr>
          <p:cNvSpPr>
            <a:spLocks noGrp="1"/>
          </p:cNvSpPr>
          <p:nvPr>
            <p:ph type="body" sz="quarter" idx="15" hasCustomPrompt="1"/>
          </p:nvPr>
        </p:nvSpPr>
        <p:spPr>
          <a:xfrm>
            <a:off x="431800" y="1141643"/>
            <a:ext cx="6078951"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3" name="Text Placeholder 2">
            <a:extLst>
              <a:ext uri="{FF2B5EF4-FFF2-40B4-BE49-F238E27FC236}">
                <a16:creationId xmlns:a16="http://schemas.microsoft.com/office/drawing/2014/main" id="{1177E882-1248-417B-B127-7EFADF9BF9B5}"/>
              </a:ext>
            </a:extLst>
          </p:cNvPr>
          <p:cNvSpPr>
            <a:spLocks noGrp="1"/>
          </p:cNvSpPr>
          <p:nvPr>
            <p:ph type="body" sz="quarter" idx="16" hasCustomPrompt="1"/>
          </p:nvPr>
        </p:nvSpPr>
        <p:spPr>
          <a:xfrm>
            <a:off x="431800" y="3811377"/>
            <a:ext cx="6078951"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7" name="Picture Placeholder 14">
            <a:extLst>
              <a:ext uri="{FF2B5EF4-FFF2-40B4-BE49-F238E27FC236}">
                <a16:creationId xmlns:a16="http://schemas.microsoft.com/office/drawing/2014/main" id="{2710AF93-743F-48B0-B819-A0E637055A6C}"/>
              </a:ext>
            </a:extLst>
          </p:cNvPr>
          <p:cNvSpPr>
            <a:spLocks noGrp="1"/>
          </p:cNvSpPr>
          <p:nvPr>
            <p:ph type="pic" sz="quarter" idx="17"/>
          </p:nvPr>
        </p:nvSpPr>
        <p:spPr>
          <a:xfrm>
            <a:off x="7519987" y="1236663"/>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8" name="Picture Placeholder 14">
            <a:extLst>
              <a:ext uri="{FF2B5EF4-FFF2-40B4-BE49-F238E27FC236}">
                <a16:creationId xmlns:a16="http://schemas.microsoft.com/office/drawing/2014/main" id="{F0063668-5345-4C3B-B2BE-02BFEF9931EF}"/>
              </a:ext>
            </a:extLst>
          </p:cNvPr>
          <p:cNvSpPr>
            <a:spLocks noGrp="1"/>
          </p:cNvSpPr>
          <p:nvPr>
            <p:ph type="pic" sz="quarter" idx="18"/>
          </p:nvPr>
        </p:nvSpPr>
        <p:spPr>
          <a:xfrm>
            <a:off x="7519987" y="3930598"/>
            <a:ext cx="4240213" cy="2414587"/>
          </a:xfrm>
          <a:solidFill>
            <a:schemeClr val="bg1">
              <a:lumMod val="75000"/>
            </a:schemeClr>
          </a:solidFill>
        </p:spPr>
        <p:txBody>
          <a:bodyPr lIns="90000">
            <a:normAutofit/>
          </a:bodyPr>
          <a:lstStyle>
            <a:lvl1pPr marL="0" indent="0">
              <a:buNone/>
              <a:defRPr sz="1800" b="1"/>
            </a:lvl1pPr>
          </a:lstStyle>
          <a:p>
            <a:r>
              <a:rPr lang="en-US"/>
              <a:t>Click icon to add picture</a:t>
            </a:r>
            <a:endParaRPr lang="en-GB"/>
          </a:p>
        </p:txBody>
      </p:sp>
      <p:sp>
        <p:nvSpPr>
          <p:cNvPr id="15" name="Title 1">
            <a:extLst>
              <a:ext uri="{FF2B5EF4-FFF2-40B4-BE49-F238E27FC236}">
                <a16:creationId xmlns:a16="http://schemas.microsoft.com/office/drawing/2014/main" id="{80801E8B-C2F5-4626-82E5-9369823E4ED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F26DF313-FF84-4221-9C4F-A9BDEBFF5BB2}"/>
              </a:ext>
            </a:extLst>
          </p:cNvPr>
          <p:cNvSpPr>
            <a:spLocks noGrp="1"/>
          </p:cNvSpPr>
          <p:nvPr>
            <p:ph type="body" sz="quarter" idx="19" hasCustomPrompt="1"/>
          </p:nvPr>
        </p:nvSpPr>
        <p:spPr>
          <a:xfrm>
            <a:off x="431800" y="4183615"/>
            <a:ext cx="6078951" cy="216098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Logo&#10;&#10;Description automatically generated with medium confidence">
            <a:extLst>
              <a:ext uri="{FF2B5EF4-FFF2-40B4-BE49-F238E27FC236}">
                <a16:creationId xmlns:a16="http://schemas.microsoft.com/office/drawing/2014/main" id="{6E9D562E-EE3C-4217-B528-B619AF0AE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3305530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8_Three pictures and sing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4" name="Title 1">
            <a:extLst>
              <a:ext uri="{FF2B5EF4-FFF2-40B4-BE49-F238E27FC236}">
                <a16:creationId xmlns:a16="http://schemas.microsoft.com/office/drawing/2014/main" id="{09588458-BF36-491F-8C8F-B4D81632458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7B08880D-CC5C-4255-AC10-DCA5C42439B4}"/>
              </a:ext>
            </a:extLst>
          </p:cNvPr>
          <p:cNvSpPr>
            <a:spLocks noGrp="1"/>
          </p:cNvSpPr>
          <p:nvPr>
            <p:ph type="body" sz="quarter" idx="24" hasCustomPrompt="1"/>
          </p:nvPr>
        </p:nvSpPr>
        <p:spPr>
          <a:xfrm>
            <a:off x="433541"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5E8D5DF4-AF7D-4D7C-990F-4FFF3A404CE8}"/>
              </a:ext>
            </a:extLst>
          </p:cNvPr>
          <p:cNvSpPr>
            <a:spLocks noGrp="1"/>
          </p:cNvSpPr>
          <p:nvPr>
            <p:ph type="body" sz="quarter" idx="25" hasCustomPrompt="1"/>
          </p:nvPr>
        </p:nvSpPr>
        <p:spPr>
          <a:xfrm>
            <a:off x="437676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B990680F-F7DF-45C3-BF6A-8247BF609D79}"/>
              </a:ext>
            </a:extLst>
          </p:cNvPr>
          <p:cNvSpPr>
            <a:spLocks noGrp="1"/>
          </p:cNvSpPr>
          <p:nvPr>
            <p:ph type="body" sz="quarter" idx="26" hasCustomPrompt="1"/>
          </p:nvPr>
        </p:nvSpPr>
        <p:spPr>
          <a:xfrm>
            <a:off x="831924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5321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9_Three pictures and doub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15" name="Title 1">
            <a:extLst>
              <a:ext uri="{FF2B5EF4-FFF2-40B4-BE49-F238E27FC236}">
                <a16:creationId xmlns:a16="http://schemas.microsoft.com/office/drawing/2014/main" id="{AC246268-6CF4-47FB-BC74-A2C12D7C878B}"/>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234EAF94-F18A-4C29-B75A-3DE430044C00}"/>
              </a:ext>
            </a:extLst>
          </p:cNvPr>
          <p:cNvSpPr>
            <a:spLocks noGrp="1"/>
          </p:cNvSpPr>
          <p:nvPr>
            <p:ph type="body" sz="quarter" idx="24" hasCustomPrompt="1"/>
          </p:nvPr>
        </p:nvSpPr>
        <p:spPr>
          <a:xfrm>
            <a:off x="433541"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B1189C77-51C2-4B4F-BFFE-6309B2B54AC4}"/>
              </a:ext>
            </a:extLst>
          </p:cNvPr>
          <p:cNvSpPr>
            <a:spLocks noGrp="1"/>
          </p:cNvSpPr>
          <p:nvPr>
            <p:ph type="body" sz="quarter" idx="25" hasCustomPrompt="1"/>
          </p:nvPr>
        </p:nvSpPr>
        <p:spPr>
          <a:xfrm>
            <a:off x="437676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CF6D8D85-90CB-4BDC-9FE5-6ED0A5B60B6D}"/>
              </a:ext>
            </a:extLst>
          </p:cNvPr>
          <p:cNvSpPr>
            <a:spLocks noGrp="1"/>
          </p:cNvSpPr>
          <p:nvPr>
            <p:ph type="body" sz="quarter" idx="26" hasCustomPrompt="1"/>
          </p:nvPr>
        </p:nvSpPr>
        <p:spPr>
          <a:xfrm>
            <a:off x="831924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2661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1600"/>
            </a:lvl1pPr>
            <a:lvl2pPr>
              <a:lnSpc>
                <a:spcPct val="100000"/>
              </a:lnSpc>
              <a:spcBef>
                <a:spcPts val="1200"/>
              </a:spcBef>
              <a:defRPr sz="1600"/>
            </a:lvl2pPr>
            <a:lvl3pPr>
              <a:lnSpc>
                <a:spcPct val="100000"/>
              </a:lnSpc>
              <a:spcBef>
                <a:spcPts val="1200"/>
              </a:spcBef>
              <a:defRPr sz="1600"/>
            </a:lvl3pPr>
            <a:lvl4pPr>
              <a:lnSpc>
                <a:spcPct val="100000"/>
              </a:lnSpc>
              <a:spcBef>
                <a:spcPts val="1200"/>
              </a:spcBef>
              <a:defRPr sz="1600"/>
            </a:lvl4pPr>
            <a:lvl5pPr>
              <a:lnSpc>
                <a:spcPct val="100000"/>
              </a:lnSpc>
              <a:spcBef>
                <a:spcPts val="12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36">
            <a:extLst>
              <a:ext uri="{FF2B5EF4-FFF2-40B4-BE49-F238E27FC236}">
                <a16:creationId xmlns:a16="http://schemas.microsoft.com/office/drawing/2014/main" id="{BD296830-2067-496D-BF1B-A07BFE11F931}"/>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 name="Title 1">
            <a:extLst>
              <a:ext uri="{FF2B5EF4-FFF2-40B4-BE49-F238E27FC236}">
                <a16:creationId xmlns:a16="http://schemas.microsoft.com/office/drawing/2014/main" id="{B556AEAF-56CB-4532-A24F-613AC082FD37}"/>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453184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0_Title and big pictur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0" y="707432"/>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 name="Picture Placeholder 2">
            <a:extLst>
              <a:ext uri="{FF2B5EF4-FFF2-40B4-BE49-F238E27FC236}">
                <a16:creationId xmlns:a16="http://schemas.microsoft.com/office/drawing/2014/main" id="{F0A4429C-56DC-4143-BA56-8801D6C123CC}"/>
              </a:ext>
            </a:extLst>
          </p:cNvPr>
          <p:cNvSpPr>
            <a:spLocks noGrp="1"/>
          </p:cNvSpPr>
          <p:nvPr>
            <p:ph type="pic" sz="quarter" idx="15"/>
          </p:nvPr>
        </p:nvSpPr>
        <p:spPr>
          <a:xfrm>
            <a:off x="428624" y="1392702"/>
            <a:ext cx="11331575" cy="4440704"/>
          </a:xfrm>
          <a:no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0" name="Text Placeholder 16">
            <a:extLst>
              <a:ext uri="{FF2B5EF4-FFF2-40B4-BE49-F238E27FC236}">
                <a16:creationId xmlns:a16="http://schemas.microsoft.com/office/drawing/2014/main" id="{FA5122E4-68FF-4449-8556-44B6CF64AF4B}"/>
              </a:ext>
            </a:extLst>
          </p:cNvPr>
          <p:cNvSpPr>
            <a:spLocks noGrp="1"/>
          </p:cNvSpPr>
          <p:nvPr>
            <p:ph type="body" sz="quarter" idx="17" hasCustomPrompt="1"/>
          </p:nvPr>
        </p:nvSpPr>
        <p:spPr>
          <a:xfrm>
            <a:off x="428625" y="5988708"/>
            <a:ext cx="56673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7" name="Title 1">
            <a:extLst>
              <a:ext uri="{FF2B5EF4-FFF2-40B4-BE49-F238E27FC236}">
                <a16:creationId xmlns:a16="http://schemas.microsoft.com/office/drawing/2014/main" id="{CBBBEF77-3B00-411C-95AE-E20BE669E06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552956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1_Pictures side by s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pic>
        <p:nvPicPr>
          <p:cNvPr id="6" name="Picture 5" descr="Logo&#10;&#10;Description automatically generated with medium confidence">
            <a:extLst>
              <a:ext uri="{FF2B5EF4-FFF2-40B4-BE49-F238E27FC236}">
                <a16:creationId xmlns:a16="http://schemas.microsoft.com/office/drawing/2014/main" id="{514056BA-2FA0-4942-BD89-B17C31620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3" name="Title 1">
            <a:extLst>
              <a:ext uri="{FF2B5EF4-FFF2-40B4-BE49-F238E27FC236}">
                <a16:creationId xmlns:a16="http://schemas.microsoft.com/office/drawing/2014/main" id="{F0C528C7-D807-4357-ADE9-9261E5C7EB7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734370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8_Three pictures and sing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315829"/>
            <a:ext cx="3444875" cy="357591"/>
          </a:xfrm>
        </p:spPr>
        <p:txBody>
          <a:bodyPr lIns="0" tIns="0" rIns="0" bIns="0">
            <a:noAutofit/>
          </a:bodyPr>
          <a:lstStyle>
            <a:lvl1pPr marL="0" indent="0">
              <a:lnSpc>
                <a:spcPct val="15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14" name="Title 1">
            <a:extLst>
              <a:ext uri="{FF2B5EF4-FFF2-40B4-BE49-F238E27FC236}">
                <a16:creationId xmlns:a16="http://schemas.microsoft.com/office/drawing/2014/main" id="{09588458-BF36-491F-8C8F-B4D81632458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7B08880D-CC5C-4255-AC10-DCA5C42439B4}"/>
              </a:ext>
            </a:extLst>
          </p:cNvPr>
          <p:cNvSpPr>
            <a:spLocks noGrp="1"/>
          </p:cNvSpPr>
          <p:nvPr>
            <p:ph type="body" sz="quarter" idx="24" hasCustomPrompt="1"/>
          </p:nvPr>
        </p:nvSpPr>
        <p:spPr>
          <a:xfrm>
            <a:off x="433541"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5E8D5DF4-AF7D-4D7C-990F-4FFF3A404CE8}"/>
              </a:ext>
            </a:extLst>
          </p:cNvPr>
          <p:cNvSpPr>
            <a:spLocks noGrp="1"/>
          </p:cNvSpPr>
          <p:nvPr>
            <p:ph type="body" sz="quarter" idx="25" hasCustomPrompt="1"/>
          </p:nvPr>
        </p:nvSpPr>
        <p:spPr>
          <a:xfrm>
            <a:off x="437676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B990680F-F7DF-45C3-BF6A-8247BF609D79}"/>
              </a:ext>
            </a:extLst>
          </p:cNvPr>
          <p:cNvSpPr>
            <a:spLocks noGrp="1"/>
          </p:cNvSpPr>
          <p:nvPr>
            <p:ph type="body" sz="quarter" idx="26" hasCustomPrompt="1"/>
          </p:nvPr>
        </p:nvSpPr>
        <p:spPr>
          <a:xfrm>
            <a:off x="8319244" y="3673420"/>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4865425-FAAB-CD1C-FD3B-1AC88C5CBB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485321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9_Three pictures and double deck titl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287417"/>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Picture Placeholder 2">
            <a:extLst>
              <a:ext uri="{FF2B5EF4-FFF2-40B4-BE49-F238E27FC236}">
                <a16:creationId xmlns:a16="http://schemas.microsoft.com/office/drawing/2014/main" id="{7035462D-0CA8-49F0-A2D2-404CBD798F8F}"/>
              </a:ext>
            </a:extLst>
          </p:cNvPr>
          <p:cNvSpPr>
            <a:spLocks noGrp="1"/>
          </p:cNvSpPr>
          <p:nvPr>
            <p:ph type="pic" sz="quarter" idx="13"/>
          </p:nvPr>
        </p:nvSpPr>
        <p:spPr>
          <a:xfrm>
            <a:off x="42862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8" name="Picture Placeholder 2">
            <a:extLst>
              <a:ext uri="{FF2B5EF4-FFF2-40B4-BE49-F238E27FC236}">
                <a16:creationId xmlns:a16="http://schemas.microsoft.com/office/drawing/2014/main" id="{6DD9F7A9-C632-4D07-A251-6E69401EA810}"/>
              </a:ext>
            </a:extLst>
          </p:cNvPr>
          <p:cNvSpPr>
            <a:spLocks noGrp="1"/>
          </p:cNvSpPr>
          <p:nvPr>
            <p:ph type="pic" sz="quarter" idx="14"/>
          </p:nvPr>
        </p:nvSpPr>
        <p:spPr>
          <a:xfrm>
            <a:off x="437110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29" name="Picture Placeholder 2">
            <a:extLst>
              <a:ext uri="{FF2B5EF4-FFF2-40B4-BE49-F238E27FC236}">
                <a16:creationId xmlns:a16="http://schemas.microsoft.com/office/drawing/2014/main" id="{73292996-251D-446D-8972-9CC099E9489C}"/>
              </a:ext>
            </a:extLst>
          </p:cNvPr>
          <p:cNvSpPr>
            <a:spLocks noGrp="1"/>
          </p:cNvSpPr>
          <p:nvPr>
            <p:ph type="pic" sz="quarter" idx="15"/>
          </p:nvPr>
        </p:nvSpPr>
        <p:spPr>
          <a:xfrm>
            <a:off x="8313585" y="1235704"/>
            <a:ext cx="3444875" cy="1888496"/>
          </a:xfrm>
          <a:solidFill>
            <a:schemeClr val="bg1">
              <a:lumMod val="75000"/>
            </a:schemeClr>
          </a:solidFill>
        </p:spPr>
        <p:txBody>
          <a:bodyPr>
            <a:normAutofit/>
          </a:bodyPr>
          <a:lstStyle>
            <a:lvl1pPr marL="0" indent="0">
              <a:buNone/>
              <a:defRPr sz="1600" b="1"/>
            </a:lvl1pPr>
          </a:lstStyle>
          <a:p>
            <a:r>
              <a:rPr lang="en-US"/>
              <a:t>Click icon to add picture</a:t>
            </a:r>
            <a:endParaRPr lang="en-GB"/>
          </a:p>
        </p:txBody>
      </p:sp>
      <p:sp>
        <p:nvSpPr>
          <p:cNvPr id="35" name="Text Placeholder 2">
            <a:extLst>
              <a:ext uri="{FF2B5EF4-FFF2-40B4-BE49-F238E27FC236}">
                <a16:creationId xmlns:a16="http://schemas.microsoft.com/office/drawing/2014/main" id="{9B7ED95B-5DDD-49FB-A6AF-D9D0275737E8}"/>
              </a:ext>
            </a:extLst>
          </p:cNvPr>
          <p:cNvSpPr>
            <a:spLocks noGrp="1"/>
          </p:cNvSpPr>
          <p:nvPr>
            <p:ph type="body" sz="quarter" idx="19" hasCustomPrompt="1"/>
          </p:nvPr>
        </p:nvSpPr>
        <p:spPr>
          <a:xfrm>
            <a:off x="427881"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7" name="Text Placeholder 2">
            <a:extLst>
              <a:ext uri="{FF2B5EF4-FFF2-40B4-BE49-F238E27FC236}">
                <a16:creationId xmlns:a16="http://schemas.microsoft.com/office/drawing/2014/main" id="{9099EBA9-4DFE-4C97-8AF8-96EDF932CF7A}"/>
              </a:ext>
            </a:extLst>
          </p:cNvPr>
          <p:cNvSpPr>
            <a:spLocks noGrp="1"/>
          </p:cNvSpPr>
          <p:nvPr>
            <p:ph type="body" sz="quarter" idx="21" hasCustomPrompt="1"/>
          </p:nvPr>
        </p:nvSpPr>
        <p:spPr>
          <a:xfrm>
            <a:off x="437110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39" name="Text Placeholder 2">
            <a:extLst>
              <a:ext uri="{FF2B5EF4-FFF2-40B4-BE49-F238E27FC236}">
                <a16:creationId xmlns:a16="http://schemas.microsoft.com/office/drawing/2014/main" id="{CA445412-0CF8-4EBE-AF5C-0D7B5D9BD143}"/>
              </a:ext>
            </a:extLst>
          </p:cNvPr>
          <p:cNvSpPr>
            <a:spLocks noGrp="1"/>
          </p:cNvSpPr>
          <p:nvPr>
            <p:ph type="body" sz="quarter" idx="23" hasCustomPrompt="1"/>
          </p:nvPr>
        </p:nvSpPr>
        <p:spPr>
          <a:xfrm>
            <a:off x="8313585" y="3404541"/>
            <a:ext cx="3444875" cy="519192"/>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a:p>
            <a:pPr lvl="0"/>
            <a:r>
              <a:rPr lang="en-US"/>
              <a:t>and here</a:t>
            </a:r>
          </a:p>
        </p:txBody>
      </p:sp>
      <p:sp>
        <p:nvSpPr>
          <p:cNvPr id="15" name="Title 1">
            <a:extLst>
              <a:ext uri="{FF2B5EF4-FFF2-40B4-BE49-F238E27FC236}">
                <a16:creationId xmlns:a16="http://schemas.microsoft.com/office/drawing/2014/main" id="{AC246268-6CF4-47FB-BC74-A2C12D7C878B}"/>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234EAF94-F18A-4C29-B75A-3DE430044C00}"/>
              </a:ext>
            </a:extLst>
          </p:cNvPr>
          <p:cNvSpPr>
            <a:spLocks noGrp="1"/>
          </p:cNvSpPr>
          <p:nvPr>
            <p:ph type="body" sz="quarter" idx="24" hasCustomPrompt="1"/>
          </p:nvPr>
        </p:nvSpPr>
        <p:spPr>
          <a:xfrm>
            <a:off x="433541"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B1189C77-51C2-4B4F-BFFE-6309B2B54AC4}"/>
              </a:ext>
            </a:extLst>
          </p:cNvPr>
          <p:cNvSpPr>
            <a:spLocks noGrp="1"/>
          </p:cNvSpPr>
          <p:nvPr>
            <p:ph type="body" sz="quarter" idx="25" hasCustomPrompt="1"/>
          </p:nvPr>
        </p:nvSpPr>
        <p:spPr>
          <a:xfrm>
            <a:off x="437676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2">
            <a:extLst>
              <a:ext uri="{FF2B5EF4-FFF2-40B4-BE49-F238E27FC236}">
                <a16:creationId xmlns:a16="http://schemas.microsoft.com/office/drawing/2014/main" id="{CF6D8D85-90CB-4BDC-9FE5-6ED0A5B60B6D}"/>
              </a:ext>
            </a:extLst>
          </p:cNvPr>
          <p:cNvSpPr>
            <a:spLocks noGrp="1"/>
          </p:cNvSpPr>
          <p:nvPr>
            <p:ph type="body" sz="quarter" idx="26" hasCustomPrompt="1"/>
          </p:nvPr>
        </p:nvSpPr>
        <p:spPr>
          <a:xfrm>
            <a:off x="8319244" y="3920848"/>
            <a:ext cx="3439216" cy="2188642"/>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0BA333D-3CEA-D437-C66E-40F2321770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792661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0_Title and big pictur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0" y="707432"/>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6" name="Picture Placeholder 2">
            <a:extLst>
              <a:ext uri="{FF2B5EF4-FFF2-40B4-BE49-F238E27FC236}">
                <a16:creationId xmlns:a16="http://schemas.microsoft.com/office/drawing/2014/main" id="{F0A4429C-56DC-4143-BA56-8801D6C123CC}"/>
              </a:ext>
            </a:extLst>
          </p:cNvPr>
          <p:cNvSpPr>
            <a:spLocks noGrp="1"/>
          </p:cNvSpPr>
          <p:nvPr>
            <p:ph type="pic" sz="quarter" idx="15"/>
          </p:nvPr>
        </p:nvSpPr>
        <p:spPr>
          <a:xfrm>
            <a:off x="428624" y="1392702"/>
            <a:ext cx="11331575" cy="4440704"/>
          </a:xfrm>
          <a:no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0" name="Text Placeholder 16">
            <a:extLst>
              <a:ext uri="{FF2B5EF4-FFF2-40B4-BE49-F238E27FC236}">
                <a16:creationId xmlns:a16="http://schemas.microsoft.com/office/drawing/2014/main" id="{FA5122E4-68FF-4449-8556-44B6CF64AF4B}"/>
              </a:ext>
            </a:extLst>
          </p:cNvPr>
          <p:cNvSpPr>
            <a:spLocks noGrp="1"/>
          </p:cNvSpPr>
          <p:nvPr>
            <p:ph type="body" sz="quarter" idx="17" hasCustomPrompt="1"/>
          </p:nvPr>
        </p:nvSpPr>
        <p:spPr>
          <a:xfrm>
            <a:off x="428625" y="5988708"/>
            <a:ext cx="56673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7" name="Title 1">
            <a:extLst>
              <a:ext uri="{FF2B5EF4-FFF2-40B4-BE49-F238E27FC236}">
                <a16:creationId xmlns:a16="http://schemas.microsoft.com/office/drawing/2014/main" id="{CBBBEF77-3B00-411C-95AE-E20BE669E06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FAF0213A-3C83-B0C7-15E6-9127A29B45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552956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1_Pictures side by s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2" y="708521"/>
            <a:ext cx="11364380"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0" name="Picture Placeholder 2">
            <a:extLst>
              <a:ext uri="{FF2B5EF4-FFF2-40B4-BE49-F238E27FC236}">
                <a16:creationId xmlns:a16="http://schemas.microsoft.com/office/drawing/2014/main" id="{26138428-952B-4F3C-8D36-7470D52C7DCA}"/>
              </a:ext>
            </a:extLst>
          </p:cNvPr>
          <p:cNvSpPr>
            <a:spLocks noGrp="1"/>
          </p:cNvSpPr>
          <p:nvPr>
            <p:ph type="pic" sz="quarter" idx="15"/>
          </p:nvPr>
        </p:nvSpPr>
        <p:spPr>
          <a:xfrm>
            <a:off x="428625" y="1392702"/>
            <a:ext cx="5465548"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1" name="Picture Placeholder 2">
            <a:extLst>
              <a:ext uri="{FF2B5EF4-FFF2-40B4-BE49-F238E27FC236}">
                <a16:creationId xmlns:a16="http://schemas.microsoft.com/office/drawing/2014/main" id="{14372006-903C-4DFD-892B-C902F42B83D9}"/>
              </a:ext>
            </a:extLst>
          </p:cNvPr>
          <p:cNvSpPr>
            <a:spLocks noGrp="1"/>
          </p:cNvSpPr>
          <p:nvPr>
            <p:ph type="pic" sz="quarter" idx="16"/>
          </p:nvPr>
        </p:nvSpPr>
        <p:spPr>
          <a:xfrm>
            <a:off x="6325971" y="1392702"/>
            <a:ext cx="5466291" cy="3200400"/>
          </a:xfrm>
          <a:solidFill>
            <a:schemeClr val="bg1">
              <a:lumMod val="75000"/>
            </a:schemeClr>
          </a:solidFill>
        </p:spPr>
        <p:txBody>
          <a:bodyPr lIns="90000">
            <a:normAutofit/>
          </a:bodyPr>
          <a:lstStyle>
            <a:lvl1pPr marL="0" indent="0">
              <a:buNone/>
              <a:defRPr sz="1600" b="1">
                <a:latin typeface="+mn-lt"/>
                <a:cs typeface="Poppins Light" panose="00000400000000000000" pitchFamily="2" charset="0"/>
              </a:defRPr>
            </a:lvl1pPr>
          </a:lstStyle>
          <a:p>
            <a:r>
              <a:rPr lang="en-US"/>
              <a:t>Click icon to add picture</a:t>
            </a:r>
            <a:endParaRPr lang="en-GB"/>
          </a:p>
        </p:txBody>
      </p:sp>
      <p:sp>
        <p:nvSpPr>
          <p:cNvPr id="17" name="Text Placeholder 16">
            <a:extLst>
              <a:ext uri="{FF2B5EF4-FFF2-40B4-BE49-F238E27FC236}">
                <a16:creationId xmlns:a16="http://schemas.microsoft.com/office/drawing/2014/main" id="{9D584B48-1F2E-4EE9-82A0-73228E04607A}"/>
              </a:ext>
            </a:extLst>
          </p:cNvPr>
          <p:cNvSpPr>
            <a:spLocks noGrp="1"/>
          </p:cNvSpPr>
          <p:nvPr>
            <p:ph type="body" sz="quarter" idx="17" hasCustomPrompt="1"/>
          </p:nvPr>
        </p:nvSpPr>
        <p:spPr>
          <a:xfrm>
            <a:off x="428625" y="4748404"/>
            <a:ext cx="5464175" cy="422275"/>
          </a:xfrm>
        </p:spPr>
        <p:txBody>
          <a:bodyPr lIns="0" tIns="0" rIns="3600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8" name="Text Placeholder 16">
            <a:extLst>
              <a:ext uri="{FF2B5EF4-FFF2-40B4-BE49-F238E27FC236}">
                <a16:creationId xmlns:a16="http://schemas.microsoft.com/office/drawing/2014/main" id="{2CFF2E92-C6FC-4B78-88A9-D270E38484D8}"/>
              </a:ext>
            </a:extLst>
          </p:cNvPr>
          <p:cNvSpPr>
            <a:spLocks noGrp="1"/>
          </p:cNvSpPr>
          <p:nvPr>
            <p:ph type="body" sz="quarter" idx="18" hasCustomPrompt="1"/>
          </p:nvPr>
        </p:nvSpPr>
        <p:spPr>
          <a:xfrm>
            <a:off x="6325971" y="4748404"/>
            <a:ext cx="5464175" cy="422275"/>
          </a:xfrm>
        </p:spPr>
        <p:txBody>
          <a:bodyPr lIns="0" tIns="0" rIns="0" bIns="0">
            <a:noAutofit/>
          </a:bodyPr>
          <a:lstStyle>
            <a:lvl1pPr marL="0" indent="0">
              <a:lnSpc>
                <a:spcPct val="100000"/>
              </a:lnSpc>
              <a:buNone/>
              <a:defRPr sz="1400">
                <a:latin typeface="Poppins Medium" panose="00000600000000000000" pitchFamily="50" charset="0"/>
                <a:cs typeface="Poppins Medium" panose="00000600000000000000" pitchFamily="50" charset="0"/>
              </a:defRPr>
            </a:lvl1pPr>
            <a:lvl2pPr>
              <a:defRPr sz="1400">
                <a:latin typeface="Poppins Light" panose="00000400000000000000" pitchFamily="2" charset="0"/>
                <a:cs typeface="Poppins Light" panose="00000400000000000000" pitchFamily="2" charset="0"/>
              </a:defRPr>
            </a:lvl2pPr>
            <a:lvl3pPr>
              <a:defRPr sz="1400">
                <a:latin typeface="Poppins Light" panose="00000400000000000000" pitchFamily="2" charset="0"/>
                <a:cs typeface="Poppins Light" panose="00000400000000000000" pitchFamily="2" charset="0"/>
              </a:defRPr>
            </a:lvl3pPr>
            <a:lvl4pPr>
              <a:defRPr sz="1400">
                <a:latin typeface="Poppins Light" panose="00000400000000000000" pitchFamily="2" charset="0"/>
                <a:cs typeface="Poppins Light" panose="00000400000000000000" pitchFamily="2" charset="0"/>
              </a:defRPr>
            </a:lvl4pPr>
            <a:lvl5pPr>
              <a:defRPr sz="1400">
                <a:latin typeface="Poppins Light" panose="00000400000000000000" pitchFamily="2" charset="0"/>
                <a:cs typeface="Poppins Light" panose="00000400000000000000" pitchFamily="2" charset="0"/>
              </a:defRPr>
            </a:lvl5pPr>
          </a:lstStyle>
          <a:p>
            <a:pPr lvl="0"/>
            <a:r>
              <a:rPr lang="en-US"/>
              <a:t>Insert caption here</a:t>
            </a:r>
          </a:p>
        </p:txBody>
      </p:sp>
      <p:sp>
        <p:nvSpPr>
          <p:cNvPr id="13" name="Title 1">
            <a:extLst>
              <a:ext uri="{FF2B5EF4-FFF2-40B4-BE49-F238E27FC236}">
                <a16:creationId xmlns:a16="http://schemas.microsoft.com/office/drawing/2014/main" id="{F0C528C7-D807-4357-ADE9-9261E5C7EB7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5DDFCED3-3F9D-1687-2389-6081F8056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734370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2_Section slide w/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2145655626"/>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3_Section slide w/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7" name="Title 1">
            <a:extLst>
              <a:ext uri="{FF2B5EF4-FFF2-40B4-BE49-F238E27FC236}">
                <a16:creationId xmlns:a16="http://schemas.microsoft.com/office/drawing/2014/main" id="{978D1C3A-A946-4A38-BABA-F97913149586}"/>
              </a:ext>
            </a:extLst>
          </p:cNvPr>
          <p:cNvSpPr>
            <a:spLocks noGrp="1"/>
          </p:cNvSpPr>
          <p:nvPr>
            <p:ph type="title" hasCustomPrompt="1"/>
          </p:nvPr>
        </p:nvSpPr>
        <p:spPr>
          <a:xfrm>
            <a:off x="6096000" y="0"/>
            <a:ext cx="6096000" cy="6864351"/>
          </a:xfrm>
          <a:solidFill>
            <a:srgbClr val="29B5E8"/>
          </a:solidFill>
        </p:spPr>
        <p:txBody>
          <a:bodyPr lIns="612000" tIns="0" rIns="396000" bIns="0" anchor="ctr" anchorCtr="0"/>
          <a:lstStyle>
            <a:lvl1pPr>
              <a:lnSpc>
                <a:spcPct val="100000"/>
              </a:lnSpc>
              <a:spcBef>
                <a:spcPts val="0"/>
              </a:spcBef>
              <a:defRPr sz="4400">
                <a:solidFill>
                  <a:schemeClr val="bg1"/>
                </a:solidFill>
              </a:defRPr>
            </a:lvl1pPr>
          </a:lstStyle>
          <a:p>
            <a:r>
              <a:rPr lang="en-US"/>
              <a:t>Insert title here</a:t>
            </a:r>
            <a:endParaRPr lang="en-GB"/>
          </a:p>
        </p:txBody>
      </p:sp>
    </p:spTree>
    <p:extLst>
      <p:ext uri="{BB962C8B-B14F-4D97-AF65-F5344CB8AC3E}">
        <p14:creationId xmlns:p14="http://schemas.microsoft.com/office/powerpoint/2010/main" val="3823282252"/>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4_Section slide/subtitle/righ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userDrawn="1"/>
        </p:nvSpPr>
        <p:spPr>
          <a:xfrm>
            <a:off x="0"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20973"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20713"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731835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_Section slide/subtitle/lef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10584"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2" name="Rectangle 1">
            <a:extLst>
              <a:ext uri="{FF2B5EF4-FFF2-40B4-BE49-F238E27FC236}">
                <a16:creationId xmlns:a16="http://schemas.microsoft.com/office/drawing/2014/main" id="{F35B13C9-CE93-4C96-A769-CC796076F3C6}"/>
              </a:ext>
            </a:extLst>
          </p:cNvPr>
          <p:cNvSpPr/>
          <p:nvPr userDrawn="1"/>
        </p:nvSpPr>
        <p:spPr>
          <a:xfrm>
            <a:off x="6106584" y="0"/>
            <a:ext cx="6096000" cy="686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AAB8A80-F995-4411-9D46-2ACB0EE28E10}"/>
              </a:ext>
            </a:extLst>
          </p:cNvPr>
          <p:cNvSpPr>
            <a:spLocks noGrp="1"/>
          </p:cNvSpPr>
          <p:nvPr>
            <p:ph type="title" hasCustomPrompt="1"/>
          </p:nvPr>
        </p:nvSpPr>
        <p:spPr>
          <a:xfrm>
            <a:off x="6727557" y="415734"/>
            <a:ext cx="4842773" cy="3337400"/>
          </a:xfrm>
        </p:spPr>
        <p:txBody>
          <a:bodyPr anchor="b"/>
          <a:lstStyle>
            <a:lvl1pPr>
              <a:defRPr sz="4400">
                <a:solidFill>
                  <a:schemeClr val="bg1"/>
                </a:solidFill>
              </a:defRPr>
            </a:lvl1pPr>
          </a:lstStyle>
          <a:p>
            <a:r>
              <a:rPr lang="en-US"/>
              <a:t>Insert title here</a:t>
            </a:r>
            <a:endParaRPr lang="en-GB"/>
          </a:p>
        </p:txBody>
      </p:sp>
      <p:sp>
        <p:nvSpPr>
          <p:cNvPr id="14" name="Text Placeholder 13">
            <a:extLst>
              <a:ext uri="{FF2B5EF4-FFF2-40B4-BE49-F238E27FC236}">
                <a16:creationId xmlns:a16="http://schemas.microsoft.com/office/drawing/2014/main" id="{A806645F-A33B-46D0-9677-E392ADA7CE47}"/>
              </a:ext>
            </a:extLst>
          </p:cNvPr>
          <p:cNvSpPr>
            <a:spLocks noGrp="1"/>
          </p:cNvSpPr>
          <p:nvPr>
            <p:ph type="body" sz="quarter" idx="12" hasCustomPrompt="1"/>
          </p:nvPr>
        </p:nvSpPr>
        <p:spPr>
          <a:xfrm>
            <a:off x="6727297" y="3814548"/>
            <a:ext cx="4843462" cy="2079791"/>
          </a:xfrm>
        </p:spPr>
        <p:txBody>
          <a:bodyPr/>
          <a:lstStyle>
            <a:lvl1pPr marL="0" indent="0">
              <a:lnSpc>
                <a:spcPct val="100000"/>
              </a:lnSpc>
              <a:spcBef>
                <a:spcPts val="0"/>
              </a:spcBef>
              <a:buNone/>
              <a:defRPr sz="1800">
                <a:solidFill>
                  <a:schemeClr val="bg1"/>
                </a:solidFill>
              </a:defRPr>
            </a:lvl1pPr>
            <a:lvl2pPr marL="284400" indent="-285750">
              <a:lnSpc>
                <a:spcPct val="100000"/>
              </a:lnSpc>
              <a:spcBef>
                <a:spcPts val="0"/>
              </a:spcBef>
              <a:buFont typeface="Arial" panose="020B0604020202020204" pitchFamily="34" charset="0"/>
              <a:buChar char="•"/>
              <a:defRPr sz="1800">
                <a:solidFill>
                  <a:schemeClr val="bg1"/>
                </a:solidFill>
              </a:defRPr>
            </a:lvl2pPr>
            <a:lvl3pPr marL="741600" indent="0">
              <a:lnSpc>
                <a:spcPct val="100000"/>
              </a:lnSpc>
              <a:spcBef>
                <a:spcPts val="0"/>
              </a:spcBef>
              <a:buNone/>
              <a:defRPr sz="1600">
                <a:solidFill>
                  <a:schemeClr val="bg1"/>
                </a:solidFill>
              </a:defRPr>
            </a:lvl3pPr>
            <a:lvl4pPr marL="1044000" indent="-285750">
              <a:lnSpc>
                <a:spcPct val="100000"/>
              </a:lnSpc>
              <a:spcBef>
                <a:spcPts val="0"/>
              </a:spcBef>
              <a:buFont typeface="Arial" panose="020B0604020202020204" pitchFamily="34" charset="0"/>
              <a:buChar char="•"/>
              <a:defRPr sz="1600">
                <a:solidFill>
                  <a:schemeClr val="bg1"/>
                </a:solidFill>
              </a:defRPr>
            </a:lvl4pPr>
            <a:lvl5pPr marL="1440000" indent="0">
              <a:lnSpc>
                <a:spcPct val="100000"/>
              </a:lnSpc>
              <a:spcBef>
                <a:spcPts val="0"/>
              </a:spcBef>
              <a:buNone/>
              <a:defRPr sz="1400">
                <a:solidFill>
                  <a:schemeClr val="bg1"/>
                </a:solidFill>
              </a:defRPr>
            </a:lvl5pPr>
          </a:lstStyle>
          <a:p>
            <a:pPr lvl="0"/>
            <a:r>
              <a:rPr lang="en-US"/>
              <a:t>Insert subtitle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038978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Bullets points of different siz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Content Placeholder 4">
            <a:extLst>
              <a:ext uri="{FF2B5EF4-FFF2-40B4-BE49-F238E27FC236}">
                <a16:creationId xmlns:a16="http://schemas.microsoft.com/office/drawing/2014/main" id="{6BE85712-30B3-4E56-8255-0DDBB929E606}"/>
              </a:ext>
            </a:extLst>
          </p:cNvPr>
          <p:cNvSpPr>
            <a:spLocks noGrp="1"/>
          </p:cNvSpPr>
          <p:nvPr>
            <p:ph sz="quarter" idx="14"/>
          </p:nvPr>
        </p:nvSpPr>
        <p:spPr>
          <a:xfrm>
            <a:off x="427881" y="1392702"/>
            <a:ext cx="11332319" cy="4868862"/>
          </a:xfrm>
        </p:spPr>
        <p:txBody>
          <a:bodyPr lIns="0" tIns="0" rIns="0" bIns="0"/>
          <a:lstStyle>
            <a:lvl1pPr>
              <a:lnSpc>
                <a:spcPct val="100000"/>
              </a:lnSpc>
              <a:spcBef>
                <a:spcPts val="1200"/>
              </a:spcBef>
              <a:defRPr sz="2800"/>
            </a:lvl1pPr>
            <a:lvl2pPr>
              <a:lnSpc>
                <a:spcPct val="100000"/>
              </a:lnSpc>
              <a:spcBef>
                <a:spcPts val="1200"/>
              </a:spcBef>
              <a:defRPr sz="2000"/>
            </a:lvl2pPr>
            <a:lvl3pPr>
              <a:lnSpc>
                <a:spcPct val="100000"/>
              </a:lnSpc>
              <a:spcBef>
                <a:spcPts val="1200"/>
              </a:spcBef>
              <a:defRPr sz="1800"/>
            </a:lvl3pPr>
            <a:lvl4pPr>
              <a:lnSpc>
                <a:spcPct val="100000"/>
              </a:lnSpc>
              <a:spcBef>
                <a:spcPts val="1200"/>
              </a:spcBef>
              <a:defRPr sz="1600"/>
            </a:lvl4pPr>
            <a:lvl5pPr>
              <a:lnSpc>
                <a:spcPct val="100000"/>
              </a:lnSpc>
              <a:spcBef>
                <a:spcPts val="12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36">
            <a:extLst>
              <a:ext uri="{FF2B5EF4-FFF2-40B4-BE49-F238E27FC236}">
                <a16:creationId xmlns:a16="http://schemas.microsoft.com/office/drawing/2014/main" id="{F4C05AB1-45FD-4AE6-93DC-817728196FC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Poppins Light" panose="00000400000000000000" pitchFamily="2" charset="0"/>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7" name="Title 1">
            <a:extLst>
              <a:ext uri="{FF2B5EF4-FFF2-40B4-BE49-F238E27FC236}">
                <a16:creationId xmlns:a16="http://schemas.microsoft.com/office/drawing/2014/main" id="{4CB9F1A1-269B-42F3-BE2A-7FEAF1AE350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432432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6_Lef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pic>
        <p:nvPicPr>
          <p:cNvPr id="7" name="Picture 6" descr="Logo&#10;&#10;Description automatically generated with medium confidence">
            <a:extLst>
              <a:ext uri="{FF2B5EF4-FFF2-40B4-BE49-F238E27FC236}">
                <a16:creationId xmlns:a16="http://schemas.microsoft.com/office/drawing/2014/main" id="{AC0CFF04-50BF-45D4-80F6-DCD1A2177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6512004"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6512004"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83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6_Lef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6512004"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6512004"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B26DEB9-B147-1621-2BF3-20114E8742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3283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7_Right big picture/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F25D2B-C76D-45DB-8462-3A1E7C9B03FF}"/>
              </a:ext>
            </a:extLst>
          </p:cNvPr>
          <p:cNvSpPr>
            <a:spLocks noGrp="1"/>
          </p:cNvSpPr>
          <p:nvPr>
            <p:ph type="pic" sz="quarter" idx="11"/>
          </p:nvPr>
        </p:nvSpPr>
        <p:spPr>
          <a:xfrm>
            <a:off x="6096000" y="1"/>
            <a:ext cx="6096000" cy="6864350"/>
          </a:xfrm>
          <a:solidFill>
            <a:schemeClr val="bg1">
              <a:lumMod val="75000"/>
            </a:schemeClr>
          </a:solidFill>
        </p:spPr>
        <p:txBody>
          <a:bodyPr>
            <a:normAutofit/>
          </a:bodyPr>
          <a:lstStyle>
            <a:lvl1pPr marL="0" indent="0">
              <a:buNone/>
              <a:defRPr sz="1800" b="1">
                <a:solidFill>
                  <a:srgbClr val="24323D"/>
                </a:solidFill>
              </a:defRPr>
            </a:lvl1pPr>
          </a:lstStyle>
          <a:p>
            <a:r>
              <a:rPr lang="en-US"/>
              <a:t>Click icon to add picture</a:t>
            </a:r>
            <a:endParaRPr lang="en-GB"/>
          </a:p>
        </p:txBody>
      </p:sp>
      <p:sp>
        <p:nvSpPr>
          <p:cNvPr id="6" name="Title 1">
            <a:extLst>
              <a:ext uri="{FF2B5EF4-FFF2-40B4-BE49-F238E27FC236}">
                <a16:creationId xmlns:a16="http://schemas.microsoft.com/office/drawing/2014/main" id="{632793C1-F5D8-479E-9780-17EAB64CF6E6}"/>
              </a:ext>
            </a:extLst>
          </p:cNvPr>
          <p:cNvSpPr>
            <a:spLocks noGrp="1"/>
          </p:cNvSpPr>
          <p:nvPr>
            <p:ph type="title" hasCustomPrompt="1"/>
          </p:nvPr>
        </p:nvSpPr>
        <p:spPr>
          <a:xfrm>
            <a:off x="425450" y="1349236"/>
            <a:ext cx="5248196" cy="392263"/>
          </a:xfrm>
        </p:spPr>
        <p:txBody>
          <a:bodyPr tIns="0" bIns="0" anchor="t"/>
          <a:lstStyle>
            <a:lvl1pPr>
              <a:lnSpc>
                <a:spcPct val="100000"/>
              </a:lnSpc>
              <a:spcBef>
                <a:spcPts val="1000"/>
              </a:spcBef>
              <a:defRPr sz="2400"/>
            </a:lvl1pPr>
          </a:lstStyle>
          <a:p>
            <a:r>
              <a:rPr lang="en-US"/>
              <a:t>Insert title here</a:t>
            </a:r>
            <a:endParaRPr lang="en-GB"/>
          </a:p>
        </p:txBody>
      </p:sp>
      <p:sp>
        <p:nvSpPr>
          <p:cNvPr id="10" name="Text Placeholder 5">
            <a:extLst>
              <a:ext uri="{FF2B5EF4-FFF2-40B4-BE49-F238E27FC236}">
                <a16:creationId xmlns:a16="http://schemas.microsoft.com/office/drawing/2014/main" id="{0B90BB6A-ACB0-4F66-93ED-D593980BADC1}"/>
              </a:ext>
            </a:extLst>
          </p:cNvPr>
          <p:cNvSpPr>
            <a:spLocks noGrp="1"/>
          </p:cNvSpPr>
          <p:nvPr>
            <p:ph type="body" sz="quarter" idx="13" hasCustomPrompt="1"/>
          </p:nvPr>
        </p:nvSpPr>
        <p:spPr>
          <a:xfrm>
            <a:off x="425450" y="1741499"/>
            <a:ext cx="5248196" cy="4151302"/>
          </a:xfrm>
        </p:spPr>
        <p:txBody>
          <a:bodyPr lIns="0" tIns="0" rIns="0" bIns="0" anchor="t">
            <a:noAutofit/>
          </a:bodyPr>
          <a:lstStyle>
            <a:lvl1pPr marL="0" indent="0">
              <a:lnSpc>
                <a:spcPct val="150000"/>
              </a:lnSpc>
              <a:spcBef>
                <a:spcPts val="0"/>
              </a:spcBef>
              <a:buNone/>
              <a:defRPr sz="1800"/>
            </a:lvl1pPr>
            <a:lvl2pPr marL="230400">
              <a:lnSpc>
                <a:spcPct val="150000"/>
              </a:lnSpc>
              <a:spcBef>
                <a:spcPts val="0"/>
              </a:spcBef>
              <a:defRPr sz="1800"/>
            </a:lvl2pPr>
            <a:lvl3pPr marL="687600" indent="0">
              <a:lnSpc>
                <a:spcPct val="150000"/>
              </a:lnSpc>
              <a:spcBef>
                <a:spcPts val="0"/>
              </a:spcBef>
              <a:buNone/>
              <a:defRPr sz="1600"/>
            </a:lvl3pPr>
            <a:lvl4pPr marL="936000">
              <a:lnSpc>
                <a:spcPct val="150000"/>
              </a:lnSpc>
              <a:spcBef>
                <a:spcPts val="0"/>
              </a:spcBef>
              <a:defRPr sz="1600"/>
            </a:lvl4pPr>
            <a:lvl5pPr marL="1548000" indent="0">
              <a:lnSpc>
                <a:spcPct val="150000"/>
              </a:lnSpc>
              <a:spcBef>
                <a:spcPts val="0"/>
              </a:spcBef>
              <a:buNone/>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Logo&#10;&#10;Description automatically generated with medium confidence">
            <a:extLst>
              <a:ext uri="{FF2B5EF4-FFF2-40B4-BE49-F238E27FC236}">
                <a16:creationId xmlns:a16="http://schemas.microsoft.com/office/drawing/2014/main" id="{061A8415-FEBD-4E7B-81E8-AC67123E28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14123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8_Infinity diagram">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2" name="Group 1">
            <a:extLst>
              <a:ext uri="{FF2B5EF4-FFF2-40B4-BE49-F238E27FC236}">
                <a16:creationId xmlns:a16="http://schemas.microsoft.com/office/drawing/2014/main" id="{3E369DE3-12CE-46C5-9449-8BC82A6DE732}"/>
              </a:ext>
            </a:extLst>
          </p:cNvPr>
          <p:cNvGrpSpPr/>
          <p:nvPr/>
        </p:nvGrpSpPr>
        <p:grpSpPr>
          <a:xfrm>
            <a:off x="1491940" y="2014663"/>
            <a:ext cx="9202462" cy="2826551"/>
            <a:chOff x="1491940" y="2014663"/>
            <a:chExt cx="9202462" cy="2826551"/>
          </a:xfrm>
        </p:grpSpPr>
        <p:sp>
          <p:nvSpPr>
            <p:cNvPr id="10" name="Chevron 17">
              <a:extLst>
                <a:ext uri="{FF2B5EF4-FFF2-40B4-BE49-F238E27FC236}">
                  <a16:creationId xmlns:a16="http://schemas.microsoft.com/office/drawing/2014/main" id="{005CB9B6-CEB0-4EC9-9CE1-5E859EEAAB75}"/>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11" name="TextBox 10">
              <a:extLst>
                <a:ext uri="{FF2B5EF4-FFF2-40B4-BE49-F238E27FC236}">
                  <a16:creationId xmlns:a16="http://schemas.microsoft.com/office/drawing/2014/main" id="{C7325E29-3FA1-46D1-8886-0695A45D9E49}"/>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12" name="TextBox 11">
              <a:extLst>
                <a:ext uri="{FF2B5EF4-FFF2-40B4-BE49-F238E27FC236}">
                  <a16:creationId xmlns:a16="http://schemas.microsoft.com/office/drawing/2014/main" id="{CC2BA141-3134-4BA5-A130-2620D41DE43B}"/>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4" name="Freeform: Shape 33">
              <a:extLst>
                <a:ext uri="{FF2B5EF4-FFF2-40B4-BE49-F238E27FC236}">
                  <a16:creationId xmlns:a16="http://schemas.microsoft.com/office/drawing/2014/main" id="{EFF4991D-E48F-4694-A8B8-15911FAED93B}"/>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17" name="Freeform 7">
              <a:extLst>
                <a:ext uri="{FF2B5EF4-FFF2-40B4-BE49-F238E27FC236}">
                  <a16:creationId xmlns:a16="http://schemas.microsoft.com/office/drawing/2014/main" id="{AAAFA46C-2662-427E-B75B-2DE9AD91EAC5}"/>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18" name="Freeform 8">
              <a:extLst>
                <a:ext uri="{FF2B5EF4-FFF2-40B4-BE49-F238E27FC236}">
                  <a16:creationId xmlns:a16="http://schemas.microsoft.com/office/drawing/2014/main" id="{420F635A-1ABD-4CFA-8C9C-5F9D071F9DF5}"/>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19" name="Freeform 9">
              <a:extLst>
                <a:ext uri="{FF2B5EF4-FFF2-40B4-BE49-F238E27FC236}">
                  <a16:creationId xmlns:a16="http://schemas.microsoft.com/office/drawing/2014/main" id="{A61C2872-A038-4CF8-B76A-25B632EFE37C}"/>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0" name="Freeform 10">
              <a:extLst>
                <a:ext uri="{FF2B5EF4-FFF2-40B4-BE49-F238E27FC236}">
                  <a16:creationId xmlns:a16="http://schemas.microsoft.com/office/drawing/2014/main" id="{A90F221B-8E7A-43A3-946D-0B765F8DE7CD}"/>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1" name="Freeform 11">
              <a:extLst>
                <a:ext uri="{FF2B5EF4-FFF2-40B4-BE49-F238E27FC236}">
                  <a16:creationId xmlns:a16="http://schemas.microsoft.com/office/drawing/2014/main" id="{0E96364B-7621-42AA-A7BF-DD8441D87778}"/>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2" name="Freeform 12">
              <a:extLst>
                <a:ext uri="{FF2B5EF4-FFF2-40B4-BE49-F238E27FC236}">
                  <a16:creationId xmlns:a16="http://schemas.microsoft.com/office/drawing/2014/main" id="{66803362-7AC1-48C4-B57E-3412A0FE4233}"/>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3" name="Freeform 13">
              <a:extLst>
                <a:ext uri="{FF2B5EF4-FFF2-40B4-BE49-F238E27FC236}">
                  <a16:creationId xmlns:a16="http://schemas.microsoft.com/office/drawing/2014/main" id="{514993F5-6B87-4755-B0A9-3998525C5FBB}"/>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4" name="TextBox 23">
              <a:extLst>
                <a:ext uri="{FF2B5EF4-FFF2-40B4-BE49-F238E27FC236}">
                  <a16:creationId xmlns:a16="http://schemas.microsoft.com/office/drawing/2014/main" id="{29C17A03-AF45-451D-8180-E088DB36112B}"/>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25" name="TextBox 24">
              <a:extLst>
                <a:ext uri="{FF2B5EF4-FFF2-40B4-BE49-F238E27FC236}">
                  <a16:creationId xmlns:a16="http://schemas.microsoft.com/office/drawing/2014/main" id="{2AF1A128-5E66-45D1-BB47-6EA0F823FE45}"/>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26" name="TextBox 25">
              <a:extLst>
                <a:ext uri="{FF2B5EF4-FFF2-40B4-BE49-F238E27FC236}">
                  <a16:creationId xmlns:a16="http://schemas.microsoft.com/office/drawing/2014/main" id="{E19A3BC5-CDCE-42B6-9C87-47D6F20F2E20}"/>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27" name="TextBox 26">
              <a:extLst>
                <a:ext uri="{FF2B5EF4-FFF2-40B4-BE49-F238E27FC236}">
                  <a16:creationId xmlns:a16="http://schemas.microsoft.com/office/drawing/2014/main" id="{41115F4B-D9A7-4DF1-9911-475A0F978B9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28" name="TextBox 27">
              <a:extLst>
                <a:ext uri="{FF2B5EF4-FFF2-40B4-BE49-F238E27FC236}">
                  <a16:creationId xmlns:a16="http://schemas.microsoft.com/office/drawing/2014/main" id="{04652F5F-2271-4437-AEAD-6A0795DB7B2C}"/>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29" name="TextBox 28">
              <a:extLst>
                <a:ext uri="{FF2B5EF4-FFF2-40B4-BE49-F238E27FC236}">
                  <a16:creationId xmlns:a16="http://schemas.microsoft.com/office/drawing/2014/main" id="{C31A3BE3-9DC6-41E9-A0A8-5D26A1E09074}"/>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30" name="TextBox 29">
              <a:extLst>
                <a:ext uri="{FF2B5EF4-FFF2-40B4-BE49-F238E27FC236}">
                  <a16:creationId xmlns:a16="http://schemas.microsoft.com/office/drawing/2014/main" id="{E81FC411-625C-4ADA-86CB-58DB219B6AEF}"/>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31" name="TextBox 30">
              <a:extLst>
                <a:ext uri="{FF2B5EF4-FFF2-40B4-BE49-F238E27FC236}">
                  <a16:creationId xmlns:a16="http://schemas.microsoft.com/office/drawing/2014/main" id="{65E36F1E-556A-4FB3-8B69-BB34B5556853}"/>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33" name="TextBox 32">
              <a:extLst>
                <a:ext uri="{FF2B5EF4-FFF2-40B4-BE49-F238E27FC236}">
                  <a16:creationId xmlns:a16="http://schemas.microsoft.com/office/drawing/2014/main" id="{DE1ED22A-F229-4D12-BFD4-2E2132FA983D}"/>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14" name="TextBox 13">
              <a:extLst>
                <a:ext uri="{FF2B5EF4-FFF2-40B4-BE49-F238E27FC236}">
                  <a16:creationId xmlns:a16="http://schemas.microsoft.com/office/drawing/2014/main" id="{96EE85F5-B2B0-4D33-95C8-211D99A8DA34}"/>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15" name="TextBox 14">
              <a:extLst>
                <a:ext uri="{FF2B5EF4-FFF2-40B4-BE49-F238E27FC236}">
                  <a16:creationId xmlns:a16="http://schemas.microsoft.com/office/drawing/2014/main" id="{0A915E36-96AD-4E82-AE8B-5D66797FC34E}"/>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
        <p:nvSpPr>
          <p:cNvPr id="35" name="Title 1">
            <a:extLst>
              <a:ext uri="{FF2B5EF4-FFF2-40B4-BE49-F238E27FC236}">
                <a16:creationId xmlns:a16="http://schemas.microsoft.com/office/drawing/2014/main" id="{B5A89881-4517-488F-8BCF-0515B1C321D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36" name="Group 35">
            <a:extLst>
              <a:ext uri="{FF2B5EF4-FFF2-40B4-BE49-F238E27FC236}">
                <a16:creationId xmlns:a16="http://schemas.microsoft.com/office/drawing/2014/main" id="{0FAD3EC0-AF91-49F7-9836-3A20784224A6}"/>
              </a:ext>
            </a:extLst>
          </p:cNvPr>
          <p:cNvGrpSpPr/>
          <p:nvPr userDrawn="1"/>
        </p:nvGrpSpPr>
        <p:grpSpPr>
          <a:xfrm>
            <a:off x="1491940" y="2014663"/>
            <a:ext cx="9202462" cy="2826551"/>
            <a:chOff x="1491940" y="2014663"/>
            <a:chExt cx="9202462" cy="2826551"/>
          </a:xfrm>
        </p:grpSpPr>
        <p:sp>
          <p:nvSpPr>
            <p:cNvPr id="37" name="Chevron 17">
              <a:extLst>
                <a:ext uri="{FF2B5EF4-FFF2-40B4-BE49-F238E27FC236}">
                  <a16:creationId xmlns:a16="http://schemas.microsoft.com/office/drawing/2014/main" id="{76D3B560-B8E4-492D-911A-BE80F1FF23B7}"/>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8" name="TextBox 37">
              <a:extLst>
                <a:ext uri="{FF2B5EF4-FFF2-40B4-BE49-F238E27FC236}">
                  <a16:creationId xmlns:a16="http://schemas.microsoft.com/office/drawing/2014/main" id="{A3C53BD3-9851-4108-9F09-65931FAEF7EA}"/>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9" name="TextBox 38">
              <a:extLst>
                <a:ext uri="{FF2B5EF4-FFF2-40B4-BE49-F238E27FC236}">
                  <a16:creationId xmlns:a16="http://schemas.microsoft.com/office/drawing/2014/main" id="{917D8FC6-1A47-49E4-B887-5DCE0D5F2DE8}"/>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40" name="Freeform: Shape 39">
              <a:extLst>
                <a:ext uri="{FF2B5EF4-FFF2-40B4-BE49-F238E27FC236}">
                  <a16:creationId xmlns:a16="http://schemas.microsoft.com/office/drawing/2014/main" id="{382D1982-438F-4473-8584-4C56EC5EC593}"/>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41" name="Freeform 7">
              <a:extLst>
                <a:ext uri="{FF2B5EF4-FFF2-40B4-BE49-F238E27FC236}">
                  <a16:creationId xmlns:a16="http://schemas.microsoft.com/office/drawing/2014/main" id="{E176A887-87CF-42DC-BDB9-424C5AF57196}"/>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2" name="Freeform 8">
              <a:extLst>
                <a:ext uri="{FF2B5EF4-FFF2-40B4-BE49-F238E27FC236}">
                  <a16:creationId xmlns:a16="http://schemas.microsoft.com/office/drawing/2014/main" id="{56592274-265A-4F91-A5B7-253009988622}"/>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3" name="Freeform 9">
              <a:extLst>
                <a:ext uri="{FF2B5EF4-FFF2-40B4-BE49-F238E27FC236}">
                  <a16:creationId xmlns:a16="http://schemas.microsoft.com/office/drawing/2014/main" id="{7F090086-6A21-4451-B6ED-33DFA2F9B789}"/>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4" name="Freeform 10">
              <a:extLst>
                <a:ext uri="{FF2B5EF4-FFF2-40B4-BE49-F238E27FC236}">
                  <a16:creationId xmlns:a16="http://schemas.microsoft.com/office/drawing/2014/main" id="{607E7825-CD39-45D7-B006-BA513B07AF96}"/>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5" name="Freeform 11">
              <a:extLst>
                <a:ext uri="{FF2B5EF4-FFF2-40B4-BE49-F238E27FC236}">
                  <a16:creationId xmlns:a16="http://schemas.microsoft.com/office/drawing/2014/main" id="{710CF311-958B-46DF-BAF5-857DA1B57E3D}"/>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6" name="Freeform 12">
              <a:extLst>
                <a:ext uri="{FF2B5EF4-FFF2-40B4-BE49-F238E27FC236}">
                  <a16:creationId xmlns:a16="http://schemas.microsoft.com/office/drawing/2014/main" id="{4AC224B3-1826-4459-86FA-9294AC760E37}"/>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7" name="Freeform 13">
              <a:extLst>
                <a:ext uri="{FF2B5EF4-FFF2-40B4-BE49-F238E27FC236}">
                  <a16:creationId xmlns:a16="http://schemas.microsoft.com/office/drawing/2014/main" id="{C0AC803A-6D18-4A2C-A32E-1C72E476BC66}"/>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8" name="TextBox 47">
              <a:extLst>
                <a:ext uri="{FF2B5EF4-FFF2-40B4-BE49-F238E27FC236}">
                  <a16:creationId xmlns:a16="http://schemas.microsoft.com/office/drawing/2014/main" id="{21B0673C-DBC3-4170-8030-60AEFD22DE38}"/>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9" name="TextBox 48">
              <a:extLst>
                <a:ext uri="{FF2B5EF4-FFF2-40B4-BE49-F238E27FC236}">
                  <a16:creationId xmlns:a16="http://schemas.microsoft.com/office/drawing/2014/main" id="{A35D595B-A1D0-4A9F-AA7F-F945D05ED52E}"/>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50" name="TextBox 49">
              <a:extLst>
                <a:ext uri="{FF2B5EF4-FFF2-40B4-BE49-F238E27FC236}">
                  <a16:creationId xmlns:a16="http://schemas.microsoft.com/office/drawing/2014/main" id="{F1662581-1FE9-405D-A3D2-A9AD10E8CE53}"/>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51" name="TextBox 50">
              <a:extLst>
                <a:ext uri="{FF2B5EF4-FFF2-40B4-BE49-F238E27FC236}">
                  <a16:creationId xmlns:a16="http://schemas.microsoft.com/office/drawing/2014/main" id="{4156B6C8-F8ED-4C9F-A48B-EE4FEE04F01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52" name="TextBox 51">
              <a:extLst>
                <a:ext uri="{FF2B5EF4-FFF2-40B4-BE49-F238E27FC236}">
                  <a16:creationId xmlns:a16="http://schemas.microsoft.com/office/drawing/2014/main" id="{AB28CBFB-51A8-4357-9441-7C774245A3B9}"/>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53" name="TextBox 52">
              <a:extLst>
                <a:ext uri="{FF2B5EF4-FFF2-40B4-BE49-F238E27FC236}">
                  <a16:creationId xmlns:a16="http://schemas.microsoft.com/office/drawing/2014/main" id="{E1CDDFFE-A8A3-429A-AB8E-077BF8048188}"/>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54" name="TextBox 53">
              <a:extLst>
                <a:ext uri="{FF2B5EF4-FFF2-40B4-BE49-F238E27FC236}">
                  <a16:creationId xmlns:a16="http://schemas.microsoft.com/office/drawing/2014/main" id="{DF94ADB7-DC2D-49BE-9313-3596EF0B3498}"/>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55" name="TextBox 54">
              <a:extLst>
                <a:ext uri="{FF2B5EF4-FFF2-40B4-BE49-F238E27FC236}">
                  <a16:creationId xmlns:a16="http://schemas.microsoft.com/office/drawing/2014/main" id="{DCCC1FD5-8DEB-4AAA-8836-46ABAEB78354}"/>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56" name="TextBox 55">
              <a:extLst>
                <a:ext uri="{FF2B5EF4-FFF2-40B4-BE49-F238E27FC236}">
                  <a16:creationId xmlns:a16="http://schemas.microsoft.com/office/drawing/2014/main" id="{9B049114-7AAA-4F8A-9730-62775370CC1A}"/>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57" name="TextBox 56">
              <a:extLst>
                <a:ext uri="{FF2B5EF4-FFF2-40B4-BE49-F238E27FC236}">
                  <a16:creationId xmlns:a16="http://schemas.microsoft.com/office/drawing/2014/main" id="{81174DF3-0631-4E5A-A468-EE6317C2C4E3}"/>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8" name="TextBox 57">
              <a:extLst>
                <a:ext uri="{FF2B5EF4-FFF2-40B4-BE49-F238E27FC236}">
                  <a16:creationId xmlns:a16="http://schemas.microsoft.com/office/drawing/2014/main" id="{924839CC-0083-4C76-A5F6-DC859480A532}"/>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Tree>
    <p:extLst>
      <p:ext uri="{BB962C8B-B14F-4D97-AF65-F5344CB8AC3E}">
        <p14:creationId xmlns:p14="http://schemas.microsoft.com/office/powerpoint/2010/main" val="1453650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9_Six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285381" y="2056811"/>
            <a:ext cx="3614857"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5450" y="2056811"/>
            <a:ext cx="3614857" cy="1648911"/>
          </a:xfrm>
          <a:prstGeom prst="round2SameRect">
            <a:avLst>
              <a:gd name="adj1" fmla="val 0"/>
              <a:gd name="adj2" fmla="val 5901"/>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145312" y="2056811"/>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3" name="Text Placeholder 2">
            <a:extLst>
              <a:ext uri="{FF2B5EF4-FFF2-40B4-BE49-F238E27FC236}">
                <a16:creationId xmlns:a16="http://schemas.microsoft.com/office/drawing/2014/main" id="{CA715FCA-FF62-4988-BF94-E5702EBEE230}"/>
              </a:ext>
            </a:extLst>
          </p:cNvPr>
          <p:cNvSpPr>
            <a:spLocks noGrp="1"/>
          </p:cNvSpPr>
          <p:nvPr>
            <p:ph type="body" sz="quarter" idx="34" hasCustomPrompt="1"/>
          </p:nvPr>
        </p:nvSpPr>
        <p:spPr>
          <a:xfrm>
            <a:off x="4285368"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6" name="Text Placeholder 2">
            <a:extLst>
              <a:ext uri="{FF2B5EF4-FFF2-40B4-BE49-F238E27FC236}">
                <a16:creationId xmlns:a16="http://schemas.microsoft.com/office/drawing/2014/main" id="{F0068280-948D-465B-8549-69A1FDB434BD}"/>
              </a:ext>
            </a:extLst>
          </p:cNvPr>
          <p:cNvSpPr>
            <a:spLocks noGrp="1"/>
          </p:cNvSpPr>
          <p:nvPr>
            <p:ph type="body" sz="quarter" idx="35" hasCustomPrompt="1"/>
          </p:nvPr>
        </p:nvSpPr>
        <p:spPr>
          <a:xfrm>
            <a:off x="425450"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9" name="Text Placeholder 2">
            <a:extLst>
              <a:ext uri="{FF2B5EF4-FFF2-40B4-BE49-F238E27FC236}">
                <a16:creationId xmlns:a16="http://schemas.microsoft.com/office/drawing/2014/main" id="{5B0F6B92-36C7-4F58-9172-99137ACBBF82}"/>
              </a:ext>
            </a:extLst>
          </p:cNvPr>
          <p:cNvSpPr>
            <a:spLocks noGrp="1"/>
          </p:cNvSpPr>
          <p:nvPr>
            <p:ph type="body" sz="quarter" idx="36" hasCustomPrompt="1"/>
          </p:nvPr>
        </p:nvSpPr>
        <p:spPr>
          <a:xfrm>
            <a:off x="8145286" y="4655636"/>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5450" y="1346730"/>
            <a:ext cx="3614857" cy="709422"/>
          </a:xfrm>
          <a:prstGeom prst="round2SameRect">
            <a:avLst>
              <a:gd name="adj1" fmla="val 1381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285380"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145311"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5" name="Text Placeholder 2">
            <a:extLst>
              <a:ext uri="{FF2B5EF4-FFF2-40B4-BE49-F238E27FC236}">
                <a16:creationId xmlns:a16="http://schemas.microsoft.com/office/drawing/2014/main" id="{FD850285-CEA8-4EF1-9459-6507AE394B1F}"/>
              </a:ext>
            </a:extLst>
          </p:cNvPr>
          <p:cNvSpPr>
            <a:spLocks noGrp="1"/>
          </p:cNvSpPr>
          <p:nvPr>
            <p:ph type="body" sz="quarter" idx="31" hasCustomPrompt="1"/>
          </p:nvPr>
        </p:nvSpPr>
        <p:spPr>
          <a:xfrm>
            <a:off x="425450"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1" name="Text Placeholder 2">
            <a:extLst>
              <a:ext uri="{FF2B5EF4-FFF2-40B4-BE49-F238E27FC236}">
                <a16:creationId xmlns:a16="http://schemas.microsoft.com/office/drawing/2014/main" id="{8C84F2DA-3604-4FD2-80F7-A7C64B4195E0}"/>
              </a:ext>
            </a:extLst>
          </p:cNvPr>
          <p:cNvSpPr>
            <a:spLocks noGrp="1"/>
          </p:cNvSpPr>
          <p:nvPr>
            <p:ph type="body" sz="quarter" idx="32" hasCustomPrompt="1"/>
          </p:nvPr>
        </p:nvSpPr>
        <p:spPr>
          <a:xfrm>
            <a:off x="4285367" y="3945555"/>
            <a:ext cx="3614857" cy="709422"/>
          </a:xfrm>
          <a:prstGeom prst="round2SameRect">
            <a:avLst>
              <a:gd name="adj1" fmla="val 15678"/>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2" name="Text Placeholder 2">
            <a:extLst>
              <a:ext uri="{FF2B5EF4-FFF2-40B4-BE49-F238E27FC236}">
                <a16:creationId xmlns:a16="http://schemas.microsoft.com/office/drawing/2014/main" id="{383C9565-3610-42E3-BE98-1D7CF70D8D20}"/>
              </a:ext>
            </a:extLst>
          </p:cNvPr>
          <p:cNvSpPr>
            <a:spLocks noGrp="1"/>
          </p:cNvSpPr>
          <p:nvPr>
            <p:ph type="body" sz="quarter" idx="33" hasCustomPrompt="1"/>
          </p:nvPr>
        </p:nvSpPr>
        <p:spPr>
          <a:xfrm>
            <a:off x="8145285"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Tree>
    <p:extLst>
      <p:ext uri="{BB962C8B-B14F-4D97-AF65-F5344CB8AC3E}">
        <p14:creationId xmlns:p14="http://schemas.microsoft.com/office/powerpoint/2010/main" val="39329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2" presetClass="entr" presetSubtype="1" fill="hold" grpId="0" nodeType="afterEffect">
                                  <p:stCondLst>
                                    <p:cond delay="2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down)">
                                      <p:cBhvr>
                                        <p:cTn id="32" dur="500"/>
                                        <p:tgtEl>
                                          <p:spTgt spid="24"/>
                                        </p:tgtEl>
                                      </p:cBhvr>
                                    </p:animEffect>
                                  </p:childTnLst>
                                </p:cTn>
                              </p:par>
                              <p:par>
                                <p:cTn id="33" presetID="12" presetClass="entr" presetSubtype="1"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down)">
                                      <p:cBhvr>
                                        <p:cTn id="36" dur="500"/>
                                        <p:tgtEl>
                                          <p:spTgt spid="3"/>
                                        </p:tgtEl>
                                      </p:cBhvr>
                                    </p:animEffect>
                                  </p:childTnLst>
                                </p:cTn>
                              </p:par>
                              <p:par>
                                <p:cTn id="37" presetID="12" presetClass="entr" presetSubtype="1"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down)">
                                      <p:cBhvr>
                                        <p:cTn id="44" dur="500"/>
                                        <p:tgtEl>
                                          <p:spTgt spid="26"/>
                                        </p:tgtEl>
                                      </p:cBhvr>
                                    </p:animEffect>
                                  </p:childTnLst>
                                </p:cTn>
                              </p:par>
                              <p:par>
                                <p:cTn id="45" presetID="12" presetClass="entr" presetSubtype="1" fill="hold" grpId="0"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down)">
                                      <p:cBhvr>
                                        <p:cTn id="48" dur="500"/>
                                        <p:tgtEl>
                                          <p:spTgt spid="23"/>
                                        </p:tgtEl>
                                      </p:cBhvr>
                                    </p:animEffect>
                                  </p:childTnLst>
                                </p:cTn>
                              </p:par>
                              <p:par>
                                <p:cTn id="49" presetID="12" presetClass="entr" presetSubtype="1"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24" grpId="0" animBg="1">
        <p:tmplLst>
          <p:tmpl>
            <p:tnLst>
              <p:par>
                <p:cTn presetID="1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animBg="1">
        <p:tmplLst>
          <p:tmpl>
            <p:tnLst>
              <p:par>
                <p:cTn presetID="12" presetClass="entr" presetSubtype="1"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down)">
                      <p:cBhvr>
                        <p:cTn dur="500"/>
                        <p:tgtEl>
                          <p:spTgt spid="25"/>
                        </p:tgtEl>
                      </p:cBhvr>
                    </p:animEffect>
                  </p:childTnLst>
                </p:cTn>
              </p:par>
            </p:tnLst>
          </p:tmpl>
        </p:tmplLst>
      </p:bldP>
      <p:bldP spid="23" grpId="0" animBg="1">
        <p:tmplLst>
          <p:tmpl>
            <p:tnLst>
              <p:par>
                <p:cTn presetID="12" presetClass="entr" presetSubtype="1"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down)">
                      <p:cBhvr>
                        <p:cTn dur="500"/>
                        <p:tgtEl>
                          <p:spTgt spid="23"/>
                        </p:tgtEl>
                      </p:cBhvr>
                    </p:animEffect>
                  </p:childTnLst>
                </p:cTn>
              </p:par>
            </p:tnLst>
          </p:tmpl>
        </p:tmplLst>
      </p:bldP>
      <p:bldP spid="26" grpId="0" animBg="1">
        <p:tmplLst>
          <p:tmpl>
            <p:tnLst>
              <p:par>
                <p:cTn presetID="12" presetClass="entr" presetSubtype="1"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down)">
                      <p:cBhvr>
                        <p:cTn dur="500"/>
                        <p:tgtEl>
                          <p:spTgt spid="26"/>
                        </p:tgtEl>
                      </p:cBhvr>
                    </p:animEffect>
                  </p:childTnLst>
                </p:cTn>
              </p:par>
            </p:tnLst>
          </p:tmpl>
        </p:tmplLst>
      </p:bldP>
      <p:bldP spid="29" grpId="0" animBg="1">
        <p:tmplLst>
          <p:tmpl>
            <p:tnLst>
              <p:par>
                <p:cTn presetID="12" presetClass="entr" presetSubtype="1"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down)">
                      <p:cBhvr>
                        <p:cTn dur="500"/>
                        <p:tgtEl>
                          <p:spTgt spid="29"/>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0_Fiv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788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272613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5024380"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272613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788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5024380"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7" name="Text Placeholder 2">
            <a:extLst>
              <a:ext uri="{FF2B5EF4-FFF2-40B4-BE49-F238E27FC236}">
                <a16:creationId xmlns:a16="http://schemas.microsoft.com/office/drawing/2014/main" id="{76080355-41C9-45DB-B2C2-AF76A1D83006}"/>
              </a:ext>
            </a:extLst>
          </p:cNvPr>
          <p:cNvSpPr>
            <a:spLocks noGrp="1"/>
          </p:cNvSpPr>
          <p:nvPr>
            <p:ph type="body" sz="quarter" idx="31" hasCustomPrompt="1"/>
          </p:nvPr>
        </p:nvSpPr>
        <p:spPr>
          <a:xfrm>
            <a:off x="7322627"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8" name="Text Placeholder 2">
            <a:extLst>
              <a:ext uri="{FF2B5EF4-FFF2-40B4-BE49-F238E27FC236}">
                <a16:creationId xmlns:a16="http://schemas.microsoft.com/office/drawing/2014/main" id="{AF936888-F0BE-49A2-B5F5-6082ED9E5C56}"/>
              </a:ext>
            </a:extLst>
          </p:cNvPr>
          <p:cNvSpPr>
            <a:spLocks noGrp="1"/>
          </p:cNvSpPr>
          <p:nvPr>
            <p:ph type="body" sz="quarter" idx="32" hasCustomPrompt="1"/>
          </p:nvPr>
        </p:nvSpPr>
        <p:spPr>
          <a:xfrm>
            <a:off x="7322627"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9" name="Text Placeholder 2">
            <a:extLst>
              <a:ext uri="{FF2B5EF4-FFF2-40B4-BE49-F238E27FC236}">
                <a16:creationId xmlns:a16="http://schemas.microsoft.com/office/drawing/2014/main" id="{94A8FD65-44F5-4E28-80AF-65A936F37248}"/>
              </a:ext>
            </a:extLst>
          </p:cNvPr>
          <p:cNvSpPr>
            <a:spLocks noGrp="1"/>
          </p:cNvSpPr>
          <p:nvPr>
            <p:ph type="body" sz="quarter" idx="33" hasCustomPrompt="1"/>
          </p:nvPr>
        </p:nvSpPr>
        <p:spPr>
          <a:xfrm>
            <a:off x="9620878"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0" name="Text Placeholder 2">
            <a:extLst>
              <a:ext uri="{FF2B5EF4-FFF2-40B4-BE49-F238E27FC236}">
                <a16:creationId xmlns:a16="http://schemas.microsoft.com/office/drawing/2014/main" id="{52A7FD4E-9F2D-4CE5-997B-E77203D1CA89}"/>
              </a:ext>
            </a:extLst>
          </p:cNvPr>
          <p:cNvSpPr>
            <a:spLocks noGrp="1"/>
          </p:cNvSpPr>
          <p:nvPr>
            <p:ph type="body" sz="quarter" idx="34" hasCustomPrompt="1"/>
          </p:nvPr>
        </p:nvSpPr>
        <p:spPr>
          <a:xfrm>
            <a:off x="9620878"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14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bg/>
                                          </p:spTgt>
                                        </p:tgtEl>
                                        <p:attrNameLst>
                                          <p:attrName>style.visibility</p:attrName>
                                        </p:attrNameLst>
                                      </p:cBhvr>
                                      <p:to>
                                        <p:strVal val="visible"/>
                                      </p:to>
                                    </p:set>
                                    <p:animEffect transition="in" filter="fade">
                                      <p:cBhvr>
                                        <p:cTn id="15" dur="500"/>
                                        <p:tgtEl>
                                          <p:spTgt spid="2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fade">
                                      <p:cBhvr>
                                        <p:cTn id="31" dur="500"/>
                                        <p:tgtEl>
                                          <p:spTgt spid="17">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bg/>
                                          </p:spTgt>
                                        </p:tgtEl>
                                        <p:attrNameLst>
                                          <p:attrName>style.visibility</p:attrName>
                                        </p:attrNameLst>
                                      </p:cBhvr>
                                      <p:to>
                                        <p:strVal val="visible"/>
                                      </p:to>
                                    </p:set>
                                    <p:animEffect transition="in" filter="fade">
                                      <p:cBhvr>
                                        <p:cTn id="39" dur="500"/>
                                        <p:tgtEl>
                                          <p:spTgt spid="19">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5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500"/>
                                        <p:tgtEl>
                                          <p:spTgt spid="3">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bg/>
                                          </p:spTgt>
                                        </p:tgtEl>
                                        <p:attrNameLst>
                                          <p:attrName>style.visibility</p:attrName>
                                        </p:attrNameLst>
                                      </p:cBhvr>
                                      <p:to>
                                        <p:strVal val="visible"/>
                                      </p:to>
                                    </p:set>
                                    <p:animEffect transition="in" filter="fade">
                                      <p:cBhvr>
                                        <p:cTn id="65" dur="500"/>
                                        <p:tgtEl>
                                          <p:spTgt spid="18">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bg/>
                                          </p:spTgt>
                                        </p:tgtEl>
                                        <p:attrNameLst>
                                          <p:attrName>style.visibility</p:attrName>
                                        </p:attrNameLst>
                                      </p:cBhvr>
                                      <p:to>
                                        <p:strVal val="visible"/>
                                      </p:to>
                                    </p:set>
                                    <p:animEffect transition="in" filter="fade">
                                      <p:cBhvr>
                                        <p:cTn id="71" dur="500"/>
                                        <p:tgtEl>
                                          <p:spTgt spid="20">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17" grpId="0" build="allAtOnce"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1_Thre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lang="en-US" sz="1400" b="0" i="0" u="none" strike="noStrike" kern="1200" cap="none" spc="0" baseline="0" dirty="0">
                <a:solidFill>
                  <a:srgbClr val="24323D"/>
                </a:solidFill>
                <a:uFillTx/>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12" name="Title 1">
            <a:extLst>
              <a:ext uri="{FF2B5EF4-FFF2-40B4-BE49-F238E27FC236}">
                <a16:creationId xmlns:a16="http://schemas.microsoft.com/office/drawing/2014/main" id="{963EC046-C8B8-4BDD-9FDE-616F66EFD11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7220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2_DataOps process slide">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Rectangle: Rounded Corners 2">
            <a:extLst>
              <a:ext uri="{FF2B5EF4-FFF2-40B4-BE49-F238E27FC236}">
                <a16:creationId xmlns:a16="http://schemas.microsoft.com/office/drawing/2014/main" id="{57D34CC2-6689-4030-90C6-C010C62F7169}"/>
              </a:ext>
            </a:extLst>
          </p:cNvPr>
          <p:cNvSpPr/>
          <p:nvPr/>
        </p:nvSpPr>
        <p:spPr>
          <a:xfrm>
            <a:off x="4768376" y="2635762"/>
            <a:ext cx="2460935"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Automate</a:t>
            </a:r>
          </a:p>
        </p:txBody>
      </p:sp>
      <p:sp>
        <p:nvSpPr>
          <p:cNvPr id="4" name="Isosceles Triangle 3">
            <a:extLst>
              <a:ext uri="{FF2B5EF4-FFF2-40B4-BE49-F238E27FC236}">
                <a16:creationId xmlns:a16="http://schemas.microsoft.com/office/drawing/2014/main" id="{7D280705-980A-4026-9775-CE5D76F1651C}"/>
              </a:ext>
            </a:extLst>
          </p:cNvPr>
          <p:cNvSpPr/>
          <p:nvPr/>
        </p:nvSpPr>
        <p:spPr>
          <a:xfrm rot="5400000">
            <a:off x="1869664" y="3453061"/>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5" name="Isosceles Triangle 4">
            <a:extLst>
              <a:ext uri="{FF2B5EF4-FFF2-40B4-BE49-F238E27FC236}">
                <a16:creationId xmlns:a16="http://schemas.microsoft.com/office/drawing/2014/main" id="{F66B865E-66FB-4DAD-B582-116993BDB022}"/>
              </a:ext>
            </a:extLst>
          </p:cNvPr>
          <p:cNvSpPr/>
          <p:nvPr/>
        </p:nvSpPr>
        <p:spPr>
          <a:xfrm rot="5400000">
            <a:off x="10112886" y="345894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6" name="Freeform: Shape 5">
            <a:extLst>
              <a:ext uri="{FF2B5EF4-FFF2-40B4-BE49-F238E27FC236}">
                <a16:creationId xmlns:a16="http://schemas.microsoft.com/office/drawing/2014/main" id="{48AB4B68-68B0-414E-A06E-B86F34F59FBB}"/>
              </a:ext>
            </a:extLst>
          </p:cNvPr>
          <p:cNvSpPr/>
          <p:nvPr/>
        </p:nvSpPr>
        <p:spPr>
          <a:xfrm rot="5400000">
            <a:off x="5748667" y="-4939366"/>
            <a:ext cx="694665" cy="11424303"/>
          </a:xfrm>
          <a:custGeom>
            <a:avLst/>
            <a:gdLst>
              <a:gd name="connsiteX0" fmla="*/ 0 w 447073"/>
              <a:gd name="connsiteY0" fmla="*/ 9156144 h 9230658"/>
              <a:gd name="connsiteX1" fmla="*/ 0 w 447073"/>
              <a:gd name="connsiteY1" fmla="*/ 1044784 h 9230658"/>
              <a:gd name="connsiteX2" fmla="*/ 0 w 447073"/>
              <a:gd name="connsiteY2" fmla="*/ 734063 h 9230658"/>
              <a:gd name="connsiteX3" fmla="*/ 0 w 447073"/>
              <a:gd name="connsiteY3" fmla="*/ 385235 h 9230658"/>
              <a:gd name="connsiteX4" fmla="*/ 223437 w 447073"/>
              <a:gd name="connsiteY4" fmla="*/ 0 h 9230658"/>
              <a:gd name="connsiteX5" fmla="*/ 446873 w 447073"/>
              <a:gd name="connsiteY5" fmla="*/ 385235 h 9230658"/>
              <a:gd name="connsiteX6" fmla="*/ 446873 w 447073"/>
              <a:gd name="connsiteY6" fmla="*/ 733072 h 9230658"/>
              <a:gd name="connsiteX7" fmla="*/ 447073 w 447073"/>
              <a:gd name="connsiteY7" fmla="*/ 734063 h 9230658"/>
              <a:gd name="connsiteX8" fmla="*/ 447073 w 447073"/>
              <a:gd name="connsiteY8" fmla="*/ 9156144 h 9230658"/>
              <a:gd name="connsiteX9" fmla="*/ 372559 w 447073"/>
              <a:gd name="connsiteY9" fmla="*/ 9230658 h 9230658"/>
              <a:gd name="connsiteX10" fmla="*/ 74514 w 447073"/>
              <a:gd name="connsiteY10" fmla="*/ 9230658 h 9230658"/>
              <a:gd name="connsiteX11" fmla="*/ 0 w 447073"/>
              <a:gd name="connsiteY11" fmla="*/ 9156144 h 923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073" h="9230658">
                <a:moveTo>
                  <a:pt x="0" y="9156144"/>
                </a:moveTo>
                <a:lnTo>
                  <a:pt x="0" y="1044784"/>
                </a:lnTo>
                <a:lnTo>
                  <a:pt x="0" y="734063"/>
                </a:lnTo>
                <a:lnTo>
                  <a:pt x="0" y="385235"/>
                </a:lnTo>
                <a:lnTo>
                  <a:pt x="223437" y="0"/>
                </a:lnTo>
                <a:lnTo>
                  <a:pt x="446873" y="385235"/>
                </a:lnTo>
                <a:lnTo>
                  <a:pt x="446873" y="733072"/>
                </a:lnTo>
                <a:lnTo>
                  <a:pt x="447073" y="734063"/>
                </a:lnTo>
                <a:lnTo>
                  <a:pt x="447073" y="9156144"/>
                </a:lnTo>
                <a:cubicBezTo>
                  <a:pt x="447073" y="9197297"/>
                  <a:pt x="413712" y="9230658"/>
                  <a:pt x="372559" y="9230658"/>
                </a:cubicBezTo>
                <a:lnTo>
                  <a:pt x="74514" y="9230658"/>
                </a:lnTo>
                <a:cubicBezTo>
                  <a:pt x="33361" y="9230658"/>
                  <a:pt x="0" y="9197297"/>
                  <a:pt x="0" y="9156144"/>
                </a:cubicBezTo>
                <a:close/>
              </a:path>
            </a:pathLst>
          </a:cu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144000" rtlCol="0" anchor="ctr">
            <a:noAutofit/>
          </a:bodyPr>
          <a:lstStyle/>
          <a:p>
            <a:pPr algn="ctr"/>
            <a:r>
              <a:rPr lang="en-GB" sz="2400" b="1" err="1">
                <a:solidFill>
                  <a:schemeClr val="bg1"/>
                </a:solidFill>
                <a:latin typeface="Poppins" panose="00000500000000000000" pitchFamily="2" charset="0"/>
                <a:cs typeface="Poppins" panose="00000500000000000000" pitchFamily="2" charset="0"/>
              </a:rPr>
              <a:t>DataOps</a:t>
            </a:r>
            <a:endParaRPr lang="en-GB" sz="2400" b="1">
              <a:solidFill>
                <a:schemeClr val="bg1"/>
              </a:solidFill>
              <a:latin typeface="Poppins" panose="00000500000000000000" pitchFamily="2" charset="0"/>
              <a:cs typeface="Poppins" panose="00000500000000000000" pitchFamily="2" charset="0"/>
            </a:endParaRPr>
          </a:p>
          <a:p>
            <a:pPr algn="ctr"/>
            <a:r>
              <a:rPr lang="en-GB" sz="1597" b="1">
                <a:solidFill>
                  <a:schemeClr val="bg1"/>
                </a:solidFill>
                <a:latin typeface="Poppins" panose="00000500000000000000" pitchFamily="2" charset="0"/>
                <a:cs typeface="Poppins" panose="00000500000000000000" pitchFamily="2" charset="0"/>
              </a:rPr>
              <a:t>Pipeline flow | Metadata | Quality | Governance | Privacy | Protection | Master data</a:t>
            </a:r>
            <a:endParaRPr lang="en-US" sz="1597" b="1">
              <a:solidFill>
                <a:schemeClr val="bg1"/>
              </a:solidFill>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C076EC3-6794-4048-94B3-4EC8E3E8913C}"/>
              </a:ext>
            </a:extLst>
          </p:cNvPr>
          <p:cNvSpPr/>
          <p:nvPr/>
        </p:nvSpPr>
        <p:spPr>
          <a:xfrm rot="16200000">
            <a:off x="10437644" y="2069548"/>
            <a:ext cx="1780215" cy="56227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Deploy</a:t>
            </a:r>
          </a:p>
        </p:txBody>
      </p:sp>
      <p:grpSp>
        <p:nvGrpSpPr>
          <p:cNvPr id="8" name="Group 7">
            <a:extLst>
              <a:ext uri="{FF2B5EF4-FFF2-40B4-BE49-F238E27FC236}">
                <a16:creationId xmlns:a16="http://schemas.microsoft.com/office/drawing/2014/main" id="{1991076B-8A76-48D2-A683-F6E15CE0686F}"/>
              </a:ext>
            </a:extLst>
          </p:cNvPr>
          <p:cNvGrpSpPr/>
          <p:nvPr/>
        </p:nvGrpSpPr>
        <p:grpSpPr>
          <a:xfrm>
            <a:off x="388901" y="3355329"/>
            <a:ext cx="1467700" cy="2564751"/>
            <a:chOff x="760056" y="3899927"/>
            <a:chExt cx="1387380" cy="2247728"/>
          </a:xfrm>
        </p:grpSpPr>
        <p:sp>
          <p:nvSpPr>
            <p:cNvPr id="9" name="Rectangle: Rounded Corners 8">
              <a:extLst>
                <a:ext uri="{FF2B5EF4-FFF2-40B4-BE49-F238E27FC236}">
                  <a16:creationId xmlns:a16="http://schemas.microsoft.com/office/drawing/2014/main" id="{B24D56FB-9969-4D2B-A4AC-F7DB5C14247D}"/>
                </a:ext>
              </a:extLst>
            </p:cNvPr>
            <p:cNvSpPr/>
            <p:nvPr/>
          </p:nvSpPr>
          <p:spPr>
            <a:xfrm>
              <a:off x="760056" y="3899927"/>
              <a:ext cx="1387380"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a:solidFill>
                    <a:schemeClr val="bg1"/>
                  </a:solidFill>
                  <a:latin typeface="Poppins Light" panose="00000400000000000000" pitchFamily="2" charset="0"/>
                  <a:cs typeface="Poppins Light" panose="00000400000000000000" pitchFamily="2" charset="0"/>
                </a:rPr>
                <a:t>Sources</a:t>
              </a:r>
            </a:p>
          </p:txBody>
        </p:sp>
        <p:sp>
          <p:nvSpPr>
            <p:cNvPr id="10" name="Rectangle: Rounded Corners 9">
              <a:extLst>
                <a:ext uri="{FF2B5EF4-FFF2-40B4-BE49-F238E27FC236}">
                  <a16:creationId xmlns:a16="http://schemas.microsoft.com/office/drawing/2014/main" id="{B5EC156B-7501-4B1A-A6F3-F91D4E2DAB35}"/>
                </a:ext>
              </a:extLst>
            </p:cNvPr>
            <p:cNvSpPr/>
            <p:nvPr/>
          </p:nvSpPr>
          <p:spPr>
            <a:xfrm>
              <a:off x="760056" y="4261839"/>
              <a:ext cx="1385428" cy="286139"/>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Streaming</a:t>
              </a:r>
            </a:p>
          </p:txBody>
        </p:sp>
        <p:sp>
          <p:nvSpPr>
            <p:cNvPr id="11" name="Rectangle: Rounded Corners 10">
              <a:extLst>
                <a:ext uri="{FF2B5EF4-FFF2-40B4-BE49-F238E27FC236}">
                  <a16:creationId xmlns:a16="http://schemas.microsoft.com/office/drawing/2014/main" id="{2F6B3432-C018-4A03-901C-3713BDAA8588}"/>
                </a:ext>
              </a:extLst>
            </p:cNvPr>
            <p:cNvSpPr/>
            <p:nvPr/>
          </p:nvSpPr>
          <p:spPr>
            <a:xfrm>
              <a:off x="760056" y="4634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Databases</a:t>
              </a:r>
            </a:p>
            <a:p>
              <a:pPr algn="ctr"/>
              <a:r>
                <a:rPr lang="en-US" sz="1400">
                  <a:solidFill>
                    <a:schemeClr val="bg1"/>
                  </a:solidFill>
                  <a:latin typeface="Poppins Light" panose="00000400000000000000" pitchFamily="2" charset="0"/>
                  <a:cs typeface="Poppins Light" panose="00000400000000000000" pitchFamily="2" charset="0"/>
                </a:rPr>
                <a:t>and files</a:t>
              </a:r>
            </a:p>
          </p:txBody>
        </p:sp>
        <p:sp>
          <p:nvSpPr>
            <p:cNvPr id="12" name="Rectangle: Rounded Corners 11">
              <a:extLst>
                <a:ext uri="{FF2B5EF4-FFF2-40B4-BE49-F238E27FC236}">
                  <a16:creationId xmlns:a16="http://schemas.microsoft.com/office/drawing/2014/main" id="{54B13656-5956-4566-B7DD-22D78E11ABCD}"/>
                </a:ext>
              </a:extLst>
            </p:cNvPr>
            <p:cNvSpPr/>
            <p:nvPr/>
          </p:nvSpPr>
          <p:spPr>
            <a:xfrm>
              <a:off x="760056" y="5167355"/>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Enterprises</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applications</a:t>
              </a:r>
            </a:p>
          </p:txBody>
        </p:sp>
        <p:sp>
          <p:nvSpPr>
            <p:cNvPr id="13" name="Rectangle: Rounded Corners 12">
              <a:extLst>
                <a:ext uri="{FF2B5EF4-FFF2-40B4-BE49-F238E27FC236}">
                  <a16:creationId xmlns:a16="http://schemas.microsoft.com/office/drawing/2014/main" id="{96611E10-3206-4404-8484-A5C745A3C059}"/>
                </a:ext>
              </a:extLst>
            </p:cNvPr>
            <p:cNvSpPr/>
            <p:nvPr/>
          </p:nvSpPr>
          <p:spPr>
            <a:xfrm>
              <a:off x="760056" y="5700582"/>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Cloud</a:t>
              </a:r>
            </a:p>
            <a:p>
              <a:pPr algn="ctr"/>
              <a:r>
                <a:rPr lang="en-US" sz="1400">
                  <a:solidFill>
                    <a:schemeClr val="bg1"/>
                  </a:solidFill>
                  <a:latin typeface="Poppins Light" panose="00000400000000000000" pitchFamily="2" charset="0"/>
                  <a:cs typeface="Poppins Light" panose="00000400000000000000" pitchFamily="2" charset="0"/>
                </a:rPr>
                <a:t>applications</a:t>
              </a:r>
            </a:p>
          </p:txBody>
        </p:sp>
      </p:grpSp>
      <p:grpSp>
        <p:nvGrpSpPr>
          <p:cNvPr id="14" name="Group 13">
            <a:extLst>
              <a:ext uri="{FF2B5EF4-FFF2-40B4-BE49-F238E27FC236}">
                <a16:creationId xmlns:a16="http://schemas.microsoft.com/office/drawing/2014/main" id="{01564BB0-3FE4-43D4-95E9-F1B5D07D2247}"/>
              </a:ext>
            </a:extLst>
          </p:cNvPr>
          <p:cNvGrpSpPr/>
          <p:nvPr/>
        </p:nvGrpSpPr>
        <p:grpSpPr>
          <a:xfrm>
            <a:off x="4860992" y="3444226"/>
            <a:ext cx="2363372" cy="2475858"/>
            <a:chOff x="5008080" y="3977831"/>
            <a:chExt cx="2175085" cy="2169823"/>
          </a:xfrm>
        </p:grpSpPr>
        <p:pic>
          <p:nvPicPr>
            <p:cNvPr id="15" name="Picture 6" descr="Snowflake Data Warehouse – Certified Partner">
              <a:extLst>
                <a:ext uri="{FF2B5EF4-FFF2-40B4-BE49-F238E27FC236}">
                  <a16:creationId xmlns:a16="http://schemas.microsoft.com/office/drawing/2014/main" id="{814662A3-7E21-4B54-A237-C833245B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207" y="3977831"/>
              <a:ext cx="1798407" cy="1731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F5E5DE1-E1B9-4A8A-9E79-D306B2DA155F}"/>
                </a:ext>
              </a:extLst>
            </p:cNvPr>
            <p:cNvSpPr/>
            <p:nvPr/>
          </p:nvSpPr>
          <p:spPr>
            <a:xfrm>
              <a:off x="5008080" y="5873602"/>
              <a:ext cx="2175085" cy="274052"/>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cloud</a:t>
              </a:r>
            </a:p>
          </p:txBody>
        </p:sp>
      </p:grpSp>
      <p:grpSp>
        <p:nvGrpSpPr>
          <p:cNvPr id="17" name="Group 16">
            <a:extLst>
              <a:ext uri="{FF2B5EF4-FFF2-40B4-BE49-F238E27FC236}">
                <a16:creationId xmlns:a16="http://schemas.microsoft.com/office/drawing/2014/main" id="{76F54331-FA9F-4BD6-B252-3F8B075FB38F}"/>
              </a:ext>
            </a:extLst>
          </p:cNvPr>
          <p:cNvGrpSpPr/>
          <p:nvPr/>
        </p:nvGrpSpPr>
        <p:grpSpPr>
          <a:xfrm>
            <a:off x="10343622" y="3355329"/>
            <a:ext cx="1467700" cy="2564751"/>
            <a:chOff x="10052122" y="3899927"/>
            <a:chExt cx="1388430" cy="2247728"/>
          </a:xfrm>
        </p:grpSpPr>
        <p:sp>
          <p:nvSpPr>
            <p:cNvPr id="18" name="Rectangle: Rounded Corners 17">
              <a:extLst>
                <a:ext uri="{FF2B5EF4-FFF2-40B4-BE49-F238E27FC236}">
                  <a16:creationId xmlns:a16="http://schemas.microsoft.com/office/drawing/2014/main" id="{F4E8CBCA-EAE9-49EC-B395-952E95A39A1D}"/>
                </a:ext>
              </a:extLst>
            </p:cNvPr>
            <p:cNvSpPr/>
            <p:nvPr/>
          </p:nvSpPr>
          <p:spPr>
            <a:xfrm>
              <a:off x="10052122" y="3899927"/>
              <a:ext cx="1385428"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Consumers</a:t>
              </a:r>
            </a:p>
          </p:txBody>
        </p:sp>
        <p:sp>
          <p:nvSpPr>
            <p:cNvPr id="19" name="Rectangle: Rounded Corners 18">
              <a:extLst>
                <a:ext uri="{FF2B5EF4-FFF2-40B4-BE49-F238E27FC236}">
                  <a16:creationId xmlns:a16="http://schemas.microsoft.com/office/drawing/2014/main" id="{0B3E83C5-859E-4189-B523-E7612F15F711}"/>
                </a:ext>
              </a:extLst>
            </p:cNvPr>
            <p:cNvSpPr/>
            <p:nvPr/>
          </p:nvSpPr>
          <p:spPr>
            <a:xfrm>
              <a:off x="10055124" y="5825711"/>
              <a:ext cx="1385428" cy="321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Other</a:t>
              </a:r>
            </a:p>
          </p:txBody>
        </p:sp>
        <p:sp>
          <p:nvSpPr>
            <p:cNvPr id="20" name="Rectangle: Rounded Corners 19">
              <a:extLst>
                <a:ext uri="{FF2B5EF4-FFF2-40B4-BE49-F238E27FC236}">
                  <a16:creationId xmlns:a16="http://schemas.microsoft.com/office/drawing/2014/main" id="{168C83EC-CD61-43AE-AB90-66462F9D6F17}"/>
                </a:ext>
              </a:extLst>
            </p:cNvPr>
            <p:cNvSpPr/>
            <p:nvPr/>
          </p:nvSpPr>
          <p:spPr>
            <a:xfrm>
              <a:off x="10052287" y="4261839"/>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Line of business</a:t>
              </a:r>
            </a:p>
          </p:txBody>
        </p:sp>
        <p:sp>
          <p:nvSpPr>
            <p:cNvPr id="21" name="Rectangle: Rounded Corners 20">
              <a:extLst>
                <a:ext uri="{FF2B5EF4-FFF2-40B4-BE49-F238E27FC236}">
                  <a16:creationId xmlns:a16="http://schemas.microsoft.com/office/drawing/2014/main" id="{052E1920-6511-4140-B2B5-4A589AD01568}"/>
                </a:ext>
              </a:extLst>
            </p:cNvPr>
            <p:cNvSpPr/>
            <p:nvPr/>
          </p:nvSpPr>
          <p:spPr>
            <a:xfrm>
              <a:off x="10052287" y="4783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scientist</a:t>
              </a:r>
            </a:p>
          </p:txBody>
        </p:sp>
        <p:sp>
          <p:nvSpPr>
            <p:cNvPr id="22" name="Rectangle: Rounded Corners 21">
              <a:extLst>
                <a:ext uri="{FF2B5EF4-FFF2-40B4-BE49-F238E27FC236}">
                  <a16:creationId xmlns:a16="http://schemas.microsoft.com/office/drawing/2014/main" id="{9C65209F-F889-4616-805C-7F0083066A9A}"/>
                </a:ext>
              </a:extLst>
            </p:cNvPr>
            <p:cNvSpPr/>
            <p:nvPr/>
          </p:nvSpPr>
          <p:spPr>
            <a:xfrm>
              <a:off x="10052287" y="5304421"/>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analyst</a:t>
              </a:r>
            </a:p>
          </p:txBody>
        </p:sp>
      </p:grpSp>
      <p:sp>
        <p:nvSpPr>
          <p:cNvPr id="23" name="Rectangle: Rounded Corners 22">
            <a:extLst>
              <a:ext uri="{FF2B5EF4-FFF2-40B4-BE49-F238E27FC236}">
                <a16:creationId xmlns:a16="http://schemas.microsoft.com/office/drawing/2014/main" id="{309F47FB-0199-4B00-8AD0-DA92B828F769}"/>
              </a:ext>
            </a:extLst>
          </p:cNvPr>
          <p:cNvSpPr/>
          <p:nvPr/>
        </p:nvSpPr>
        <p:spPr>
          <a:xfrm>
            <a:off x="1506499" y="1468816"/>
            <a:ext cx="9053350"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Test and Observe</a:t>
            </a:r>
          </a:p>
        </p:txBody>
      </p:sp>
      <p:sp>
        <p:nvSpPr>
          <p:cNvPr id="24" name="Rectangle: Rounded Corners 23">
            <a:extLst>
              <a:ext uri="{FF2B5EF4-FFF2-40B4-BE49-F238E27FC236}">
                <a16:creationId xmlns:a16="http://schemas.microsoft.com/office/drawing/2014/main" id="{3C4AAB13-B88A-44AD-A473-AC6F1E03A917}"/>
              </a:ext>
            </a:extLst>
          </p:cNvPr>
          <p:cNvSpPr/>
          <p:nvPr/>
        </p:nvSpPr>
        <p:spPr>
          <a:xfrm>
            <a:off x="2411459" y="2053297"/>
            <a:ext cx="7195538"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Orchestrate</a:t>
            </a:r>
          </a:p>
        </p:txBody>
      </p:sp>
      <p:sp>
        <p:nvSpPr>
          <p:cNvPr id="25" name="Isosceles Triangle 24">
            <a:extLst>
              <a:ext uri="{FF2B5EF4-FFF2-40B4-BE49-F238E27FC236}">
                <a16:creationId xmlns:a16="http://schemas.microsoft.com/office/drawing/2014/main" id="{EAB8D801-EE4B-4D15-8263-C3BC1CC01E2B}"/>
              </a:ext>
            </a:extLst>
          </p:cNvPr>
          <p:cNvSpPr/>
          <p:nvPr/>
        </p:nvSpPr>
        <p:spPr>
          <a:xfrm rot="5400000">
            <a:off x="4681896"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26" name="Freeform: Shape 25">
            <a:extLst>
              <a:ext uri="{FF2B5EF4-FFF2-40B4-BE49-F238E27FC236}">
                <a16:creationId xmlns:a16="http://schemas.microsoft.com/office/drawing/2014/main" id="{B7D57D8B-4AD5-41F9-B60F-EE9828D56A59}"/>
              </a:ext>
            </a:extLst>
          </p:cNvPr>
          <p:cNvSpPr/>
          <p:nvPr/>
        </p:nvSpPr>
        <p:spPr>
          <a:xfrm>
            <a:off x="5915860" y="2962258"/>
            <a:ext cx="208874" cy="278535"/>
          </a:xfrm>
          <a:custGeom>
            <a:avLst/>
            <a:gdLst>
              <a:gd name="connsiteX0" fmla="*/ 0 w 208874"/>
              <a:gd name="connsiteY0" fmla="*/ 166105 h 278535"/>
              <a:gd name="connsiteX1" fmla="*/ 208874 w 208874"/>
              <a:gd name="connsiteY1" fmla="*/ 166105 h 278535"/>
              <a:gd name="connsiteX2" fmla="*/ 104437 w 208874"/>
              <a:gd name="connsiteY2" fmla="*/ 278535 h 278535"/>
              <a:gd name="connsiteX3" fmla="*/ 81578 w 208874"/>
              <a:gd name="connsiteY3" fmla="*/ 0 h 278535"/>
              <a:gd name="connsiteX4" fmla="*/ 127297 w 208874"/>
              <a:gd name="connsiteY4" fmla="*/ 0 h 278535"/>
              <a:gd name="connsiteX5" fmla="*/ 127297 w 208874"/>
              <a:gd name="connsiteY5" fmla="*/ 166104 h 278535"/>
              <a:gd name="connsiteX6" fmla="*/ 81578 w 208874"/>
              <a:gd name="connsiteY6" fmla="*/ 166104 h 27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74" h="278535">
                <a:moveTo>
                  <a:pt x="0" y="166105"/>
                </a:moveTo>
                <a:lnTo>
                  <a:pt x="208874" y="166105"/>
                </a:lnTo>
                <a:lnTo>
                  <a:pt x="104437" y="278535"/>
                </a:lnTo>
                <a:close/>
                <a:moveTo>
                  <a:pt x="81578" y="0"/>
                </a:moveTo>
                <a:lnTo>
                  <a:pt x="127297" y="0"/>
                </a:lnTo>
                <a:lnTo>
                  <a:pt x="127297" y="166104"/>
                </a:lnTo>
                <a:lnTo>
                  <a:pt x="81578" y="166104"/>
                </a:lnTo>
                <a:close/>
              </a:path>
            </a:pathLst>
          </a:custGeom>
          <a:solidFill>
            <a:srgbClr val="1156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53939747-41CF-43C9-A4B9-5EE5BB63DD13}"/>
              </a:ext>
            </a:extLst>
          </p:cNvPr>
          <p:cNvGrpSpPr/>
          <p:nvPr/>
        </p:nvGrpSpPr>
        <p:grpSpPr>
          <a:xfrm>
            <a:off x="1244854" y="1598429"/>
            <a:ext cx="9572667" cy="1642364"/>
            <a:chOff x="1188583" y="1598429"/>
            <a:chExt cx="9572667" cy="1642364"/>
          </a:xfrm>
        </p:grpSpPr>
        <p:grpSp>
          <p:nvGrpSpPr>
            <p:cNvPr id="28" name="Group 27">
              <a:extLst>
                <a:ext uri="{FF2B5EF4-FFF2-40B4-BE49-F238E27FC236}">
                  <a16:creationId xmlns:a16="http://schemas.microsoft.com/office/drawing/2014/main" id="{6F66A933-CD07-4F23-AAE8-C8932D2FF392}"/>
                </a:ext>
              </a:extLst>
            </p:cNvPr>
            <p:cNvGrpSpPr/>
            <p:nvPr/>
          </p:nvGrpSpPr>
          <p:grpSpPr>
            <a:xfrm>
              <a:off x="10498245" y="1598430"/>
              <a:ext cx="263005" cy="1642363"/>
              <a:chOff x="10546569" y="1808751"/>
              <a:chExt cx="263005" cy="1642363"/>
            </a:xfrm>
          </p:grpSpPr>
          <p:sp>
            <p:nvSpPr>
              <p:cNvPr id="34" name="Arrow: Bent 150">
                <a:extLst>
                  <a:ext uri="{FF2B5EF4-FFF2-40B4-BE49-F238E27FC236}">
                    <a16:creationId xmlns:a16="http://schemas.microsoft.com/office/drawing/2014/main" id="{F9BE8039-33AB-4A04-8F56-35B1B67DEA10}"/>
                  </a:ext>
                </a:extLst>
              </p:cNvPr>
              <p:cNvSpPr/>
              <p:nvPr/>
            </p:nvSpPr>
            <p:spPr>
              <a:xfrm rot="16200000" flipH="1" flipV="1">
                <a:off x="9842653" y="2512667"/>
                <a:ext cx="1616706"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5" name="Isosceles Triangle 34">
                <a:extLst>
                  <a:ext uri="{FF2B5EF4-FFF2-40B4-BE49-F238E27FC236}">
                    <a16:creationId xmlns:a16="http://schemas.microsoft.com/office/drawing/2014/main" id="{DC5281EC-B3A2-44D3-81FA-23D73A17E375}"/>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29" name="Isosceles Triangle 28">
              <a:extLst>
                <a:ext uri="{FF2B5EF4-FFF2-40B4-BE49-F238E27FC236}">
                  <a16:creationId xmlns:a16="http://schemas.microsoft.com/office/drawing/2014/main" id="{5ED164F5-033B-4F08-8C4A-A6A328F486DF}"/>
                </a:ext>
              </a:extLst>
            </p:cNvPr>
            <p:cNvSpPr/>
            <p:nvPr/>
          </p:nvSpPr>
          <p:spPr>
            <a:xfrm rot="10800000">
              <a:off x="7821335"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nvGrpSpPr>
            <p:cNvPr id="30" name="Group 29">
              <a:extLst>
                <a:ext uri="{FF2B5EF4-FFF2-40B4-BE49-F238E27FC236}">
                  <a16:creationId xmlns:a16="http://schemas.microsoft.com/office/drawing/2014/main" id="{FD441073-4CA1-4621-A04F-524A383BECE2}"/>
                </a:ext>
              </a:extLst>
            </p:cNvPr>
            <p:cNvGrpSpPr/>
            <p:nvPr/>
          </p:nvGrpSpPr>
          <p:grpSpPr>
            <a:xfrm flipH="1">
              <a:off x="1188583" y="1598429"/>
              <a:ext cx="263006" cy="1642364"/>
              <a:chOff x="10546568" y="1808750"/>
              <a:chExt cx="263006" cy="1642364"/>
            </a:xfrm>
          </p:grpSpPr>
          <p:sp>
            <p:nvSpPr>
              <p:cNvPr id="32" name="Arrow: Bent 150">
                <a:extLst>
                  <a:ext uri="{FF2B5EF4-FFF2-40B4-BE49-F238E27FC236}">
                    <a16:creationId xmlns:a16="http://schemas.microsoft.com/office/drawing/2014/main" id="{945F118A-DC05-4670-BBE5-40C695DB1775}"/>
                  </a:ext>
                </a:extLst>
              </p:cNvPr>
              <p:cNvSpPr/>
              <p:nvPr/>
            </p:nvSpPr>
            <p:spPr>
              <a:xfrm rot="16200000" flipH="1" flipV="1">
                <a:off x="9842651" y="2512667"/>
                <a:ext cx="1616707"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3" name="Isosceles Triangle 32">
                <a:extLst>
                  <a:ext uri="{FF2B5EF4-FFF2-40B4-BE49-F238E27FC236}">
                    <a16:creationId xmlns:a16="http://schemas.microsoft.com/office/drawing/2014/main" id="{8F1F54DC-95BC-4D4F-9D8D-A24C2197139B}"/>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31" name="Isosceles Triangle 30">
              <a:extLst>
                <a:ext uri="{FF2B5EF4-FFF2-40B4-BE49-F238E27FC236}">
                  <a16:creationId xmlns:a16="http://schemas.microsoft.com/office/drawing/2014/main" id="{A54E8F2F-C897-4609-8BED-449FCBA9A214}"/>
                </a:ext>
              </a:extLst>
            </p:cNvPr>
            <p:cNvSpPr/>
            <p:nvPr/>
          </p:nvSpPr>
          <p:spPr>
            <a:xfrm rot="10800000">
              <a:off x="4218420"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6" name="Group 35">
            <a:extLst>
              <a:ext uri="{FF2B5EF4-FFF2-40B4-BE49-F238E27FC236}">
                <a16:creationId xmlns:a16="http://schemas.microsoft.com/office/drawing/2014/main" id="{EE6D6214-292B-4D51-B2BE-94B6E95D312B}"/>
              </a:ext>
            </a:extLst>
          </p:cNvPr>
          <p:cNvGrpSpPr/>
          <p:nvPr/>
        </p:nvGrpSpPr>
        <p:grpSpPr>
          <a:xfrm>
            <a:off x="2149918" y="2183966"/>
            <a:ext cx="7720084" cy="1056827"/>
            <a:chOff x="2093647" y="2183966"/>
            <a:chExt cx="7720084" cy="1056827"/>
          </a:xfrm>
        </p:grpSpPr>
        <p:grpSp>
          <p:nvGrpSpPr>
            <p:cNvPr id="37" name="Group 36">
              <a:extLst>
                <a:ext uri="{FF2B5EF4-FFF2-40B4-BE49-F238E27FC236}">
                  <a16:creationId xmlns:a16="http://schemas.microsoft.com/office/drawing/2014/main" id="{184B18CD-4689-48B1-AFAF-D4B7BFE758C9}"/>
                </a:ext>
              </a:extLst>
            </p:cNvPr>
            <p:cNvGrpSpPr/>
            <p:nvPr/>
          </p:nvGrpSpPr>
          <p:grpSpPr>
            <a:xfrm>
              <a:off x="9550724" y="2183966"/>
              <a:ext cx="263007" cy="1056827"/>
              <a:chOff x="9592324" y="2394287"/>
              <a:chExt cx="263007" cy="1056827"/>
            </a:xfrm>
          </p:grpSpPr>
          <p:sp>
            <p:nvSpPr>
              <p:cNvPr id="42" name="Arrow: Bent 150">
                <a:extLst>
                  <a:ext uri="{FF2B5EF4-FFF2-40B4-BE49-F238E27FC236}">
                    <a16:creationId xmlns:a16="http://schemas.microsoft.com/office/drawing/2014/main" id="{4F80179D-BA77-4ED6-AE31-54E6F9973216}"/>
                  </a:ext>
                </a:extLst>
              </p:cNvPr>
              <p:cNvSpPr/>
              <p:nvPr/>
            </p:nvSpPr>
            <p:spPr>
              <a:xfrm rot="16200000" flipH="1" flipV="1">
                <a:off x="9174822"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3" name="Isosceles Triangle 42">
                <a:extLst>
                  <a:ext uri="{FF2B5EF4-FFF2-40B4-BE49-F238E27FC236}">
                    <a16:creationId xmlns:a16="http://schemas.microsoft.com/office/drawing/2014/main" id="{63E755DC-DB64-4FA6-98D3-C389CEE2EF95}"/>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8" name="Group 37">
              <a:extLst>
                <a:ext uri="{FF2B5EF4-FFF2-40B4-BE49-F238E27FC236}">
                  <a16:creationId xmlns:a16="http://schemas.microsoft.com/office/drawing/2014/main" id="{60F1D609-6C1C-4FC4-B028-3CD51917FD86}"/>
                </a:ext>
              </a:extLst>
            </p:cNvPr>
            <p:cNvGrpSpPr/>
            <p:nvPr/>
          </p:nvGrpSpPr>
          <p:grpSpPr>
            <a:xfrm flipH="1">
              <a:off x="2093647" y="2183966"/>
              <a:ext cx="263008" cy="1056827"/>
              <a:chOff x="9592323" y="2394287"/>
              <a:chExt cx="263008" cy="1056827"/>
            </a:xfrm>
          </p:grpSpPr>
          <p:sp>
            <p:nvSpPr>
              <p:cNvPr id="40" name="Arrow: Bent 150">
                <a:extLst>
                  <a:ext uri="{FF2B5EF4-FFF2-40B4-BE49-F238E27FC236}">
                    <a16:creationId xmlns:a16="http://schemas.microsoft.com/office/drawing/2014/main" id="{09D2D39B-7EAE-49D9-B5B5-60459A6C19F9}"/>
                  </a:ext>
                </a:extLst>
              </p:cNvPr>
              <p:cNvSpPr/>
              <p:nvPr/>
            </p:nvSpPr>
            <p:spPr>
              <a:xfrm rot="16200000" flipH="1" flipV="1">
                <a:off x="9174821"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1" name="Isosceles Triangle 40">
                <a:extLst>
                  <a:ext uri="{FF2B5EF4-FFF2-40B4-BE49-F238E27FC236}">
                    <a16:creationId xmlns:a16="http://schemas.microsoft.com/office/drawing/2014/main" id="{78944161-410D-4F0A-9CB0-07D953613924}"/>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sp>
          <p:nvSpPr>
            <p:cNvPr id="39" name="Isosceles Triangle 38">
              <a:extLst>
                <a:ext uri="{FF2B5EF4-FFF2-40B4-BE49-F238E27FC236}">
                  <a16:creationId xmlns:a16="http://schemas.microsoft.com/office/drawing/2014/main" id="{4D00433A-9B5D-4E21-95DA-F0E998FAB114}"/>
                </a:ext>
              </a:extLst>
            </p:cNvPr>
            <p:cNvSpPr/>
            <p:nvPr/>
          </p:nvSpPr>
          <p:spPr>
            <a:xfrm rot="10800000">
              <a:off x="5859589" y="2410092"/>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44" name="Group 43">
            <a:extLst>
              <a:ext uri="{FF2B5EF4-FFF2-40B4-BE49-F238E27FC236}">
                <a16:creationId xmlns:a16="http://schemas.microsoft.com/office/drawing/2014/main" id="{A1259CAD-15F5-430F-9715-F09DD6BCE1C0}"/>
              </a:ext>
            </a:extLst>
          </p:cNvPr>
          <p:cNvGrpSpPr/>
          <p:nvPr/>
        </p:nvGrpSpPr>
        <p:grpSpPr>
          <a:xfrm>
            <a:off x="7474838" y="3355328"/>
            <a:ext cx="2611276" cy="2564749"/>
            <a:chOff x="7451475" y="3899927"/>
            <a:chExt cx="2453347" cy="2409636"/>
          </a:xfrm>
        </p:grpSpPr>
        <p:sp>
          <p:nvSpPr>
            <p:cNvPr id="45" name="Rectangle: Rounded Corners 44">
              <a:extLst>
                <a:ext uri="{FF2B5EF4-FFF2-40B4-BE49-F238E27FC236}">
                  <a16:creationId xmlns:a16="http://schemas.microsoft.com/office/drawing/2014/main" id="{081D5986-2686-46E7-BB1C-DFB05C60625C}"/>
                </a:ext>
              </a:extLst>
            </p:cNvPr>
            <p:cNvSpPr/>
            <p:nvPr/>
          </p:nvSpPr>
          <p:spPr>
            <a:xfrm>
              <a:off x="7451475" y="3899927"/>
              <a:ext cx="2453347"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ML/catalog</a:t>
              </a:r>
            </a:p>
          </p:txBody>
        </p:sp>
        <p:grpSp>
          <p:nvGrpSpPr>
            <p:cNvPr id="46" name="Group 45">
              <a:extLst>
                <a:ext uri="{FF2B5EF4-FFF2-40B4-BE49-F238E27FC236}">
                  <a16:creationId xmlns:a16="http://schemas.microsoft.com/office/drawing/2014/main" id="{3FDD15F3-AC6C-47D6-BF13-A24A26786CD5}"/>
                </a:ext>
              </a:extLst>
            </p:cNvPr>
            <p:cNvGrpSpPr/>
            <p:nvPr/>
          </p:nvGrpSpPr>
          <p:grpSpPr>
            <a:xfrm>
              <a:off x="7451475" y="4261839"/>
              <a:ext cx="2453347" cy="2047724"/>
              <a:chOff x="7451475" y="4261839"/>
              <a:chExt cx="2453347" cy="2047724"/>
            </a:xfrm>
          </p:grpSpPr>
          <p:sp>
            <p:nvSpPr>
              <p:cNvPr id="47" name="Rectangle: Rounded Corners 46">
                <a:extLst>
                  <a:ext uri="{FF2B5EF4-FFF2-40B4-BE49-F238E27FC236}">
                    <a16:creationId xmlns:a16="http://schemas.microsoft.com/office/drawing/2014/main" id="{D333827A-23CB-430A-9982-347B38354FDB}"/>
                  </a:ext>
                </a:extLst>
              </p:cNvPr>
              <p:cNvSpPr/>
              <p:nvPr/>
            </p:nvSpPr>
            <p:spPr>
              <a:xfrm>
                <a:off x="7451475" y="4261839"/>
                <a:ext cx="2453347" cy="2047724"/>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sp>
            <p:nvSpPr>
              <p:cNvPr id="51" name="TextBox 50">
                <a:extLst>
                  <a:ext uri="{FF2B5EF4-FFF2-40B4-BE49-F238E27FC236}">
                    <a16:creationId xmlns:a16="http://schemas.microsoft.com/office/drawing/2014/main" id="{834263CD-EE0E-42CE-A9CD-0A5E770CAD63}"/>
                  </a:ext>
                </a:extLst>
              </p:cNvPr>
              <p:cNvSpPr txBox="1"/>
              <p:nvPr/>
            </p:nvSpPr>
            <p:spPr>
              <a:xfrm>
                <a:off x="7477085" y="6072507"/>
                <a:ext cx="2427737" cy="173197"/>
              </a:xfrm>
              <a:prstGeom prst="rect">
                <a:avLst/>
              </a:prstGeom>
              <a:noFill/>
            </p:spPr>
            <p:txBody>
              <a:bodyPr wrap="square" lIns="0" tIns="0" rIns="0" bIns="0" rtlCol="0">
                <a:spAutoFit/>
              </a:bodyPr>
              <a:lstStyle/>
              <a:p>
                <a:pPr algn="ctr">
                  <a:defRPr/>
                </a:pPr>
                <a:r>
                  <a:rPr lang="en-GB" sz="1198">
                    <a:solidFill>
                      <a:srgbClr val="24323D"/>
                    </a:solidFill>
                    <a:latin typeface="Poppins Medium" panose="00000600000000000000" pitchFamily="50" charset="0"/>
                    <a:ea typeface="Lato Light" panose="020F0302020204030203" pitchFamily="34" charset="0"/>
                    <a:cs typeface="Poppins Medium" panose="00000600000000000000" pitchFamily="50" charset="0"/>
                  </a:rPr>
                  <a:t>Snowflake data sharing</a:t>
                </a:r>
              </a:p>
            </p:txBody>
          </p:sp>
        </p:grpSp>
      </p:grpSp>
      <p:grpSp>
        <p:nvGrpSpPr>
          <p:cNvPr id="57" name="Group 56">
            <a:extLst>
              <a:ext uri="{FF2B5EF4-FFF2-40B4-BE49-F238E27FC236}">
                <a16:creationId xmlns:a16="http://schemas.microsoft.com/office/drawing/2014/main" id="{B636B5C8-A60B-4FE2-BE90-1785617D63A4}"/>
              </a:ext>
            </a:extLst>
          </p:cNvPr>
          <p:cNvGrpSpPr/>
          <p:nvPr/>
        </p:nvGrpSpPr>
        <p:grpSpPr>
          <a:xfrm>
            <a:off x="2104660" y="3355328"/>
            <a:ext cx="2519384" cy="2564749"/>
            <a:chOff x="2294531" y="3899927"/>
            <a:chExt cx="2367013" cy="2409634"/>
          </a:xfrm>
        </p:grpSpPr>
        <p:sp>
          <p:nvSpPr>
            <p:cNvPr id="58" name="Rectangle: Rounded Corners 57">
              <a:extLst>
                <a:ext uri="{FF2B5EF4-FFF2-40B4-BE49-F238E27FC236}">
                  <a16:creationId xmlns:a16="http://schemas.microsoft.com/office/drawing/2014/main" id="{0B5EA0D7-00CE-445B-B897-15E2033CECB2}"/>
                </a:ext>
              </a:extLst>
            </p:cNvPr>
            <p:cNvSpPr/>
            <p:nvPr/>
          </p:nvSpPr>
          <p:spPr>
            <a:xfrm>
              <a:off x="2294531" y="3899927"/>
              <a:ext cx="2367013"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Ingestion/quality</a:t>
              </a:r>
            </a:p>
          </p:txBody>
        </p:sp>
        <p:sp>
          <p:nvSpPr>
            <p:cNvPr id="60" name="Rectangle: Rounded Corners 59">
              <a:extLst>
                <a:ext uri="{FF2B5EF4-FFF2-40B4-BE49-F238E27FC236}">
                  <a16:creationId xmlns:a16="http://schemas.microsoft.com/office/drawing/2014/main" id="{18D6A249-94EF-470D-BFCB-33C8B7B589E9}"/>
                </a:ext>
              </a:extLst>
            </p:cNvPr>
            <p:cNvSpPr/>
            <p:nvPr/>
          </p:nvSpPr>
          <p:spPr>
            <a:xfrm>
              <a:off x="2294531" y="4261838"/>
              <a:ext cx="2351582" cy="2047723"/>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grpSp>
      <p:sp>
        <p:nvSpPr>
          <p:cNvPr id="70" name="Isosceles Triangle 69">
            <a:extLst>
              <a:ext uri="{FF2B5EF4-FFF2-40B4-BE49-F238E27FC236}">
                <a16:creationId xmlns:a16="http://schemas.microsoft.com/office/drawing/2014/main" id="{8CA7131D-178F-4FB3-929C-CF29B21CFF98}"/>
              </a:ext>
            </a:extLst>
          </p:cNvPr>
          <p:cNvSpPr/>
          <p:nvPr/>
        </p:nvSpPr>
        <p:spPr>
          <a:xfrm rot="5400000">
            <a:off x="7180864"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87" name="Picture Placeholder 71">
            <a:extLst>
              <a:ext uri="{FF2B5EF4-FFF2-40B4-BE49-F238E27FC236}">
                <a16:creationId xmlns:a16="http://schemas.microsoft.com/office/drawing/2014/main" id="{0D4D3149-7790-43F6-91CE-88D78F3C088C}"/>
              </a:ext>
            </a:extLst>
          </p:cNvPr>
          <p:cNvSpPr>
            <a:spLocks noGrp="1"/>
          </p:cNvSpPr>
          <p:nvPr>
            <p:ph type="pic" sz="quarter" idx="10" hasCustomPrompt="1"/>
          </p:nvPr>
        </p:nvSpPr>
        <p:spPr>
          <a:xfrm>
            <a:off x="3249103" y="396002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8" name="Picture Placeholder 71">
            <a:extLst>
              <a:ext uri="{FF2B5EF4-FFF2-40B4-BE49-F238E27FC236}">
                <a16:creationId xmlns:a16="http://schemas.microsoft.com/office/drawing/2014/main" id="{A27E99D0-D6A0-4F9B-9F58-8529ABBF7A96}"/>
              </a:ext>
            </a:extLst>
          </p:cNvPr>
          <p:cNvSpPr>
            <a:spLocks noGrp="1"/>
          </p:cNvSpPr>
          <p:nvPr>
            <p:ph type="pic" sz="quarter" idx="11" hasCustomPrompt="1"/>
          </p:nvPr>
        </p:nvSpPr>
        <p:spPr>
          <a:xfrm>
            <a:off x="3249103" y="4447264"/>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9" name="Picture Placeholder 71">
            <a:extLst>
              <a:ext uri="{FF2B5EF4-FFF2-40B4-BE49-F238E27FC236}">
                <a16:creationId xmlns:a16="http://schemas.microsoft.com/office/drawing/2014/main" id="{CDA7C604-FDBA-44DB-84EA-A7C8747C9C76}"/>
              </a:ext>
            </a:extLst>
          </p:cNvPr>
          <p:cNvSpPr>
            <a:spLocks noGrp="1"/>
          </p:cNvSpPr>
          <p:nvPr>
            <p:ph type="pic" sz="quarter" idx="12" hasCustomPrompt="1"/>
          </p:nvPr>
        </p:nvSpPr>
        <p:spPr>
          <a:xfrm>
            <a:off x="3249103" y="493449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0" name="Picture Placeholder 71">
            <a:extLst>
              <a:ext uri="{FF2B5EF4-FFF2-40B4-BE49-F238E27FC236}">
                <a16:creationId xmlns:a16="http://schemas.microsoft.com/office/drawing/2014/main" id="{F1D570FC-DD80-486B-823E-65B9FE5BCDE6}"/>
              </a:ext>
            </a:extLst>
          </p:cNvPr>
          <p:cNvSpPr>
            <a:spLocks noGrp="1"/>
          </p:cNvSpPr>
          <p:nvPr>
            <p:ph type="pic" sz="quarter" idx="13" hasCustomPrompt="1"/>
          </p:nvPr>
        </p:nvSpPr>
        <p:spPr>
          <a:xfrm>
            <a:off x="3249103" y="5421735"/>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1" name="Picture Placeholder 71">
            <a:extLst>
              <a:ext uri="{FF2B5EF4-FFF2-40B4-BE49-F238E27FC236}">
                <a16:creationId xmlns:a16="http://schemas.microsoft.com/office/drawing/2014/main" id="{4EE1CD63-D21B-4245-A215-CFABDC8903E4}"/>
              </a:ext>
            </a:extLst>
          </p:cNvPr>
          <p:cNvSpPr>
            <a:spLocks noGrp="1"/>
          </p:cNvSpPr>
          <p:nvPr>
            <p:ph type="pic" sz="quarter" idx="14" hasCustomPrompt="1"/>
          </p:nvPr>
        </p:nvSpPr>
        <p:spPr>
          <a:xfrm>
            <a:off x="2233013" y="3877858"/>
            <a:ext cx="823080" cy="472318"/>
          </a:xfrm>
        </p:spPr>
        <p:txBody>
          <a:bodyPr/>
          <a:lstStyle>
            <a:lvl1pPr marL="0" indent="0">
              <a:buNone/>
              <a:defRPr sz="1000" b="1" baseline="0">
                <a:solidFill>
                  <a:srgbClr val="24323D"/>
                </a:solidFill>
                <a:latin typeface="+mn-lt"/>
              </a:defRPr>
            </a:lvl1pPr>
          </a:lstStyle>
          <a:p>
            <a:r>
              <a:rPr lang="en-US"/>
              <a:t>Picture</a:t>
            </a:r>
            <a:endParaRPr lang="en-GB"/>
          </a:p>
        </p:txBody>
      </p:sp>
      <p:sp>
        <p:nvSpPr>
          <p:cNvPr id="92" name="Picture Placeholder 71">
            <a:extLst>
              <a:ext uri="{FF2B5EF4-FFF2-40B4-BE49-F238E27FC236}">
                <a16:creationId xmlns:a16="http://schemas.microsoft.com/office/drawing/2014/main" id="{C9EE4910-E7FF-446A-926B-64E5560CCA37}"/>
              </a:ext>
            </a:extLst>
          </p:cNvPr>
          <p:cNvSpPr>
            <a:spLocks noGrp="1"/>
          </p:cNvSpPr>
          <p:nvPr>
            <p:ph type="pic" sz="quarter" idx="15" hasCustomPrompt="1"/>
          </p:nvPr>
        </p:nvSpPr>
        <p:spPr>
          <a:xfrm>
            <a:off x="2233013" y="4447264"/>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3" name="Picture Placeholder 71">
            <a:extLst>
              <a:ext uri="{FF2B5EF4-FFF2-40B4-BE49-F238E27FC236}">
                <a16:creationId xmlns:a16="http://schemas.microsoft.com/office/drawing/2014/main" id="{1B5A08B3-BA0B-4C30-9260-BAF0A260DAA6}"/>
              </a:ext>
            </a:extLst>
          </p:cNvPr>
          <p:cNvSpPr>
            <a:spLocks noGrp="1"/>
          </p:cNvSpPr>
          <p:nvPr>
            <p:ph type="pic" sz="quarter" idx="16" hasCustomPrompt="1"/>
          </p:nvPr>
        </p:nvSpPr>
        <p:spPr>
          <a:xfrm>
            <a:off x="2233013" y="4934499"/>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4" name="Picture Placeholder 71">
            <a:extLst>
              <a:ext uri="{FF2B5EF4-FFF2-40B4-BE49-F238E27FC236}">
                <a16:creationId xmlns:a16="http://schemas.microsoft.com/office/drawing/2014/main" id="{2871D1CF-6189-4E18-9414-57C0490F5E01}"/>
              </a:ext>
            </a:extLst>
          </p:cNvPr>
          <p:cNvSpPr>
            <a:spLocks noGrp="1"/>
          </p:cNvSpPr>
          <p:nvPr>
            <p:ph type="pic" sz="quarter" idx="17" hasCustomPrompt="1"/>
          </p:nvPr>
        </p:nvSpPr>
        <p:spPr>
          <a:xfrm>
            <a:off x="2233013" y="5421735"/>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5" name="Picture Placeholder 71">
            <a:extLst>
              <a:ext uri="{FF2B5EF4-FFF2-40B4-BE49-F238E27FC236}">
                <a16:creationId xmlns:a16="http://schemas.microsoft.com/office/drawing/2014/main" id="{934B209E-3C01-4522-87F7-BF32BAACA495}"/>
              </a:ext>
            </a:extLst>
          </p:cNvPr>
          <p:cNvSpPr>
            <a:spLocks noGrp="1"/>
          </p:cNvSpPr>
          <p:nvPr>
            <p:ph type="pic" sz="quarter" idx="18" hasCustomPrompt="1"/>
          </p:nvPr>
        </p:nvSpPr>
        <p:spPr>
          <a:xfrm>
            <a:off x="8904013"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6" name="Picture Placeholder 71">
            <a:extLst>
              <a:ext uri="{FF2B5EF4-FFF2-40B4-BE49-F238E27FC236}">
                <a16:creationId xmlns:a16="http://schemas.microsoft.com/office/drawing/2014/main" id="{7C3F32B5-66CA-4FCF-8E63-ACA150D7E16E}"/>
              </a:ext>
            </a:extLst>
          </p:cNvPr>
          <p:cNvSpPr>
            <a:spLocks noGrp="1"/>
          </p:cNvSpPr>
          <p:nvPr>
            <p:ph type="pic" sz="quarter" idx="19" hasCustomPrompt="1"/>
          </p:nvPr>
        </p:nvSpPr>
        <p:spPr>
          <a:xfrm>
            <a:off x="7615844"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7" name="Picture Placeholder 71">
            <a:extLst>
              <a:ext uri="{FF2B5EF4-FFF2-40B4-BE49-F238E27FC236}">
                <a16:creationId xmlns:a16="http://schemas.microsoft.com/office/drawing/2014/main" id="{1D2C48F5-44F5-420C-93E8-6DBC04488F46}"/>
              </a:ext>
            </a:extLst>
          </p:cNvPr>
          <p:cNvSpPr>
            <a:spLocks noGrp="1"/>
          </p:cNvSpPr>
          <p:nvPr>
            <p:ph type="pic" sz="quarter" idx="20" hasCustomPrompt="1"/>
          </p:nvPr>
        </p:nvSpPr>
        <p:spPr>
          <a:xfrm>
            <a:off x="9228703" y="4503422"/>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8" name="Picture Placeholder 71">
            <a:extLst>
              <a:ext uri="{FF2B5EF4-FFF2-40B4-BE49-F238E27FC236}">
                <a16:creationId xmlns:a16="http://schemas.microsoft.com/office/drawing/2014/main" id="{806ED16C-3795-4626-AF40-7C3C5143C3A2}"/>
              </a:ext>
            </a:extLst>
          </p:cNvPr>
          <p:cNvSpPr>
            <a:spLocks noGrp="1"/>
          </p:cNvSpPr>
          <p:nvPr>
            <p:ph type="pic" sz="quarter" idx="21" hasCustomPrompt="1"/>
          </p:nvPr>
        </p:nvSpPr>
        <p:spPr>
          <a:xfrm>
            <a:off x="7615844" y="4438512"/>
            <a:ext cx="749604" cy="437796"/>
          </a:xfrm>
        </p:spPr>
        <p:txBody>
          <a:bodyPr/>
          <a:lstStyle>
            <a:lvl1pPr marL="0" indent="0">
              <a:buNone/>
              <a:defRPr sz="1200">
                <a:solidFill>
                  <a:srgbClr val="24323D"/>
                </a:solidFill>
                <a:latin typeface="Poppins regular"/>
              </a:defRPr>
            </a:lvl1pPr>
          </a:lstStyle>
          <a:p>
            <a:r>
              <a:rPr lang="en-US"/>
              <a:t>Picture</a:t>
            </a:r>
            <a:endParaRPr lang="en-GB"/>
          </a:p>
        </p:txBody>
      </p:sp>
      <p:sp>
        <p:nvSpPr>
          <p:cNvPr id="103" name="Picture Placeholder 71">
            <a:extLst>
              <a:ext uri="{FF2B5EF4-FFF2-40B4-BE49-F238E27FC236}">
                <a16:creationId xmlns:a16="http://schemas.microsoft.com/office/drawing/2014/main" id="{D13B77BE-2402-4EEC-828F-BE9A31600AF8}"/>
              </a:ext>
            </a:extLst>
          </p:cNvPr>
          <p:cNvSpPr>
            <a:spLocks noGrp="1"/>
          </p:cNvSpPr>
          <p:nvPr>
            <p:ph type="pic" sz="quarter" idx="22" hasCustomPrompt="1"/>
          </p:nvPr>
        </p:nvSpPr>
        <p:spPr>
          <a:xfrm>
            <a:off x="8469880" y="4503422"/>
            <a:ext cx="66538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4" name="Picture Placeholder 71">
            <a:extLst>
              <a:ext uri="{FF2B5EF4-FFF2-40B4-BE49-F238E27FC236}">
                <a16:creationId xmlns:a16="http://schemas.microsoft.com/office/drawing/2014/main" id="{D189B38E-76F9-462A-BF20-3684041437B9}"/>
              </a:ext>
            </a:extLst>
          </p:cNvPr>
          <p:cNvSpPr>
            <a:spLocks noGrp="1"/>
          </p:cNvSpPr>
          <p:nvPr>
            <p:ph type="pic" sz="quarter" idx="23" hasCustomPrompt="1"/>
          </p:nvPr>
        </p:nvSpPr>
        <p:spPr>
          <a:xfrm>
            <a:off x="9228703" y="5046814"/>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5" name="Picture Placeholder 71">
            <a:extLst>
              <a:ext uri="{FF2B5EF4-FFF2-40B4-BE49-F238E27FC236}">
                <a16:creationId xmlns:a16="http://schemas.microsoft.com/office/drawing/2014/main" id="{1F29AC51-E312-4F6F-8CDC-F501267FE040}"/>
              </a:ext>
            </a:extLst>
          </p:cNvPr>
          <p:cNvSpPr>
            <a:spLocks noGrp="1"/>
          </p:cNvSpPr>
          <p:nvPr>
            <p:ph type="pic" sz="quarter" idx="24" hasCustomPrompt="1"/>
          </p:nvPr>
        </p:nvSpPr>
        <p:spPr>
          <a:xfrm>
            <a:off x="7615844" y="5046814"/>
            <a:ext cx="749604" cy="307975"/>
          </a:xfrm>
        </p:spPr>
        <p:txBody>
          <a:bodyPr/>
          <a:lstStyle>
            <a:lvl1pPr marL="0" marR="0" indent="0" algn="l" defTabSz="914400" rtl="0" eaLnBrk="1" fontAlgn="auto" latinLnBrk="0" hangingPunct="1">
              <a:lnSpc>
                <a:spcPct val="90000"/>
              </a:lnSpc>
              <a:spcBef>
                <a:spcPts val="1000"/>
              </a:spcBef>
              <a:spcAft>
                <a:spcPts val="0"/>
              </a:spcAft>
              <a:buClrTx/>
              <a:buSzPct val="100000"/>
              <a:buFont typeface="Arial" pitchFamily="34"/>
              <a:buNone/>
              <a:tabLst/>
              <a:defRPr sz="1200">
                <a:solidFill>
                  <a:srgbClr val="24323D"/>
                </a:solidFill>
                <a:latin typeface="Poppins regular"/>
              </a:defRPr>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Picture</a:t>
            </a:r>
            <a:endParaRPr lang="en-GB"/>
          </a:p>
        </p:txBody>
      </p:sp>
      <p:sp>
        <p:nvSpPr>
          <p:cNvPr id="106" name="Picture Placeholder 71">
            <a:extLst>
              <a:ext uri="{FF2B5EF4-FFF2-40B4-BE49-F238E27FC236}">
                <a16:creationId xmlns:a16="http://schemas.microsoft.com/office/drawing/2014/main" id="{B0FD5FCE-2142-4D8B-BA78-9ED3D52240B4}"/>
              </a:ext>
            </a:extLst>
          </p:cNvPr>
          <p:cNvSpPr>
            <a:spLocks noGrp="1"/>
          </p:cNvSpPr>
          <p:nvPr>
            <p:ph type="pic" sz="quarter" idx="25" hasCustomPrompt="1"/>
          </p:nvPr>
        </p:nvSpPr>
        <p:spPr>
          <a:xfrm>
            <a:off x="8469880" y="5046814"/>
            <a:ext cx="665382" cy="307975"/>
          </a:xfrm>
        </p:spPr>
        <p:txBody>
          <a:bodyPr/>
          <a:lstStyle>
            <a:lvl1pPr marL="0" indent="0">
              <a:buNone/>
              <a:defRPr sz="1200">
                <a:solidFill>
                  <a:srgbClr val="24323D"/>
                </a:solidFill>
                <a:latin typeface="Poppins regular"/>
              </a:defRPr>
            </a:lvl1pPr>
          </a:lstStyle>
          <a:p>
            <a:r>
              <a:rPr lang="en-US"/>
              <a:t>Picture</a:t>
            </a:r>
            <a:endParaRPr lang="en-GB"/>
          </a:p>
        </p:txBody>
      </p:sp>
    </p:spTree>
    <p:extLst>
      <p:ext uri="{BB962C8B-B14F-4D97-AF65-F5344CB8AC3E}">
        <p14:creationId xmlns:p14="http://schemas.microsoft.com/office/powerpoint/2010/main" val="2254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500"/>
                                        <p:tgtEl>
                                          <p:spTgt spid="70"/>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500"/>
                                        <p:tgtEl>
                                          <p:spTgt spid="9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3"/>
                                        </p:tgtEl>
                                        <p:attrNameLst>
                                          <p:attrName>style.visibility</p:attrName>
                                        </p:attrNameLst>
                                      </p:cBhvr>
                                      <p:to>
                                        <p:strVal val="visible"/>
                                      </p:to>
                                    </p:set>
                                    <p:animEffect transition="in" filter="fade">
                                      <p:cBhvr>
                                        <p:cTn id="70" dur="500"/>
                                        <p:tgtEl>
                                          <p:spTgt spid="10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500"/>
                                        <p:tgtEl>
                                          <p:spTgt spid="10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500"/>
                                        <p:tgtEl>
                                          <p:spTgt spid="26"/>
                                        </p:tgtEl>
                                      </p:cBhvr>
                                    </p:animEffect>
                                  </p:childTnLst>
                                </p:cTn>
                              </p:par>
                            </p:childTnLst>
                          </p:cTn>
                        </p:par>
                        <p:par>
                          <p:cTn id="96" fill="hold">
                            <p:stCondLst>
                              <p:cond delay="5500"/>
                            </p:stCondLst>
                            <p:childTnLst>
                              <p:par>
                                <p:cTn id="97" presetID="10"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par>
                          <p:cTn id="100" fill="hold">
                            <p:stCondLst>
                              <p:cond delay="6000"/>
                            </p:stCondLst>
                            <p:childTnLst>
                              <p:par>
                                <p:cTn id="101" presetID="22" presetClass="entr" presetSubtype="1"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500"/>
                                        <p:tgtEl>
                                          <p:spTgt spid="36"/>
                                        </p:tgtEl>
                                      </p:cBhvr>
                                    </p:animEffect>
                                  </p:childTnLst>
                                </p:cTn>
                              </p:par>
                            </p:childTnLst>
                          </p:cTn>
                        </p:par>
                        <p:par>
                          <p:cTn id="104" fill="hold">
                            <p:stCondLst>
                              <p:cond delay="6500"/>
                            </p:stCondLst>
                            <p:childTnLst>
                              <p:par>
                                <p:cTn id="105" presetID="1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par>
                          <p:cTn id="108" fill="hold">
                            <p:stCondLst>
                              <p:cond delay="7000"/>
                            </p:stCondLst>
                            <p:childTnLst>
                              <p:par>
                                <p:cTn id="109" presetID="10" presetClass="entr" presetSubtype="0" fill="hold" grpId="0"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750"/>
                                        <p:tgtEl>
                                          <p:spTgt spid="7"/>
                                        </p:tgtEl>
                                      </p:cBhvr>
                                    </p:animEffect>
                                  </p:childTnLst>
                                </p:cTn>
                              </p:par>
                              <p:par>
                                <p:cTn id="112" presetID="22" presetClass="entr" presetSubtype="1"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up)">
                                      <p:cBhvr>
                                        <p:cTn id="1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23" grpId="0" animBg="1"/>
      <p:bldP spid="24" grpId="0" animBg="1"/>
      <p:bldP spid="25" grpId="0" animBg="1"/>
      <p:bldP spid="26" grpId="0" animBg="1"/>
      <p:bldP spid="70" grpId="0" animBg="1"/>
      <p:bldP spid="87" grpId="0"/>
      <p:bldP spid="88" grpId="0"/>
      <p:bldP spid="89" grpId="0"/>
      <p:bldP spid="90" grpId="0"/>
      <p:bldP spid="91" grpId="0"/>
      <p:bldP spid="92" grpId="0"/>
      <p:bldP spid="93" grpId="0"/>
      <p:bldP spid="94" grpId="0"/>
      <p:bldP spid="95" grpId="0"/>
      <p:bldP spid="96" grpId="0"/>
      <p:bldP spid="97" grpId="0"/>
      <p:bldP spid="98" grpId="0"/>
      <p:bldP spid="103" grpId="0"/>
      <p:bldP spid="104" grpId="0"/>
      <p:bldP spid="105" grpId="0"/>
      <p:bldP spid="106" grpId="0"/>
    </p:bld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3_Figures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pic>
        <p:nvPicPr>
          <p:cNvPr id="11" name="Picture 10" descr="Shape, icon, circle&#10;&#10;Description automatically generated">
            <a:extLst>
              <a:ext uri="{FF2B5EF4-FFF2-40B4-BE49-F238E27FC236}">
                <a16:creationId xmlns:a16="http://schemas.microsoft.com/office/drawing/2014/main" id="{FC5B8679-5F87-4A18-AB1D-430BC87E1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630" y="1593669"/>
            <a:ext cx="2287366" cy="2292841"/>
          </a:xfrm>
          <a:prstGeom prst="rect">
            <a:avLst/>
          </a:prstGeom>
        </p:spPr>
      </p:pic>
      <p:grpSp>
        <p:nvGrpSpPr>
          <p:cNvPr id="13" name="Group 12">
            <a:extLst>
              <a:ext uri="{FF2B5EF4-FFF2-40B4-BE49-F238E27FC236}">
                <a16:creationId xmlns:a16="http://schemas.microsoft.com/office/drawing/2014/main" id="{5B83F424-F4F9-47B5-8289-60E59F31D11E}"/>
              </a:ext>
            </a:extLst>
          </p:cNvPr>
          <p:cNvGrpSpPr/>
          <p:nvPr/>
        </p:nvGrpSpPr>
        <p:grpSpPr>
          <a:xfrm>
            <a:off x="4952317" y="1593669"/>
            <a:ext cx="2287366" cy="2292841"/>
            <a:chOff x="4924932" y="1593669"/>
            <a:chExt cx="2287366" cy="2292841"/>
          </a:xfrm>
        </p:grpSpPr>
        <p:pic>
          <p:nvPicPr>
            <p:cNvPr id="14" name="Picture 13" descr="Shape, circle&#10;&#10;Description automatically generated">
              <a:extLst>
                <a:ext uri="{FF2B5EF4-FFF2-40B4-BE49-F238E27FC236}">
                  <a16:creationId xmlns:a16="http://schemas.microsoft.com/office/drawing/2014/main" id="{60D750DD-D1C8-4EF7-ADDA-ECD19252C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17" name="Isosceles Triangle 16">
              <a:extLst>
                <a:ext uri="{FF2B5EF4-FFF2-40B4-BE49-F238E27FC236}">
                  <a16:creationId xmlns:a16="http://schemas.microsoft.com/office/drawing/2014/main" id="{B574E507-B7A4-41AC-A610-0D6E259FAA0A}"/>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BC7C045-85BA-4741-81DE-F4E0639167D9}"/>
              </a:ext>
            </a:extLst>
          </p:cNvPr>
          <p:cNvGrpSpPr/>
          <p:nvPr/>
        </p:nvGrpSpPr>
        <p:grpSpPr>
          <a:xfrm>
            <a:off x="1723004" y="1593669"/>
            <a:ext cx="2287366" cy="2292841"/>
            <a:chOff x="1704807" y="1593669"/>
            <a:chExt cx="2287366" cy="2292841"/>
          </a:xfrm>
        </p:grpSpPr>
        <p:pic>
          <p:nvPicPr>
            <p:cNvPr id="19" name="Picture 18" descr="Shape, circle&#10;&#10;Description automatically generated">
              <a:extLst>
                <a:ext uri="{FF2B5EF4-FFF2-40B4-BE49-F238E27FC236}">
                  <a16:creationId xmlns:a16="http://schemas.microsoft.com/office/drawing/2014/main" id="{512C9DA2-39F1-46AE-9E9A-11644CA0B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22" name="Isosceles Triangle 21">
              <a:extLst>
                <a:ext uri="{FF2B5EF4-FFF2-40B4-BE49-F238E27FC236}">
                  <a16:creationId xmlns:a16="http://schemas.microsoft.com/office/drawing/2014/main" id="{E027AB30-95C1-487E-8878-E769BE4FA69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 Placeholder 2">
            <a:extLst>
              <a:ext uri="{FF2B5EF4-FFF2-40B4-BE49-F238E27FC236}">
                <a16:creationId xmlns:a16="http://schemas.microsoft.com/office/drawing/2014/main" id="{8B014094-7FF3-48CE-9062-881DE97B6B83}"/>
              </a:ext>
            </a:extLst>
          </p:cNvPr>
          <p:cNvSpPr>
            <a:spLocks noGrp="1"/>
          </p:cNvSpPr>
          <p:nvPr>
            <p:ph type="body" sz="quarter" idx="15" hasCustomPrompt="1"/>
          </p:nvPr>
        </p:nvSpPr>
        <p:spPr>
          <a:xfrm>
            <a:off x="8074335" y="4079920"/>
            <a:ext cx="2501956" cy="225043"/>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27" name="Text Placeholder 26">
            <a:extLst>
              <a:ext uri="{FF2B5EF4-FFF2-40B4-BE49-F238E27FC236}">
                <a16:creationId xmlns:a16="http://schemas.microsoft.com/office/drawing/2014/main" id="{518077EE-80A7-4B3E-BB88-17E2BA5061CA}"/>
              </a:ext>
            </a:extLst>
          </p:cNvPr>
          <p:cNvSpPr>
            <a:spLocks noGrp="1"/>
          </p:cNvSpPr>
          <p:nvPr>
            <p:ph type="body" sz="quarter" idx="16" hasCustomPrompt="1"/>
          </p:nvPr>
        </p:nvSpPr>
        <p:spPr>
          <a:xfrm>
            <a:off x="8074335" y="4346834"/>
            <a:ext cx="2501954" cy="769724"/>
          </a:xfrm>
        </p:spPr>
        <p:txBody>
          <a:bodyPr lIns="0" tIns="0" rIns="0" bIns="0">
            <a:noAutofit/>
          </a:bodyPr>
          <a:lstStyle>
            <a:lvl1pPr marL="0" indent="0">
              <a:lnSpc>
                <a:spcPct val="100000"/>
              </a:lnSpc>
              <a:spcBef>
                <a:spcPts val="0"/>
              </a:spcBef>
              <a:buNone/>
              <a:defRPr sz="1600" b="1"/>
            </a:lvl1pPr>
            <a:lvl2pPr marL="457200" indent="0">
              <a:buNone/>
              <a:defRPr sz="1600"/>
            </a:lvl2pPr>
            <a:lvl3pPr marL="914400" indent="0">
              <a:buNone/>
              <a:defRPr sz="1400" b="1"/>
            </a:lvl3pPr>
            <a:lvl4pPr marL="1371600" indent="0">
              <a:buNone/>
              <a:defRPr sz="1400"/>
            </a:lvl4pPr>
            <a:lvl5pPr marL="1828800" indent="0">
              <a:buNone/>
              <a:defRPr sz="1400"/>
            </a:lvl5pPr>
          </a:lstStyle>
          <a:p>
            <a:pPr lvl="0"/>
            <a:r>
              <a:rPr lang="en-US"/>
              <a:t>Insert legend details</a:t>
            </a:r>
          </a:p>
        </p:txBody>
      </p:sp>
      <p:sp>
        <p:nvSpPr>
          <p:cNvPr id="28" name="Text Placeholder 2">
            <a:extLst>
              <a:ext uri="{FF2B5EF4-FFF2-40B4-BE49-F238E27FC236}">
                <a16:creationId xmlns:a16="http://schemas.microsoft.com/office/drawing/2014/main" id="{B2CEE14D-C595-44EE-AF47-BB19E3AE271F}"/>
              </a:ext>
            </a:extLst>
          </p:cNvPr>
          <p:cNvSpPr>
            <a:spLocks noGrp="1"/>
          </p:cNvSpPr>
          <p:nvPr>
            <p:ph type="body" sz="quarter" idx="13" hasCustomPrompt="1"/>
          </p:nvPr>
        </p:nvSpPr>
        <p:spPr>
          <a:xfrm>
            <a:off x="1722659"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 </a:t>
            </a:r>
          </a:p>
        </p:txBody>
      </p:sp>
      <p:sp>
        <p:nvSpPr>
          <p:cNvPr id="29" name="Text Placeholder 2">
            <a:extLst>
              <a:ext uri="{FF2B5EF4-FFF2-40B4-BE49-F238E27FC236}">
                <a16:creationId xmlns:a16="http://schemas.microsoft.com/office/drawing/2014/main" id="{F074EB83-E678-40BA-8F00-F001B484BA01}"/>
              </a:ext>
            </a:extLst>
          </p:cNvPr>
          <p:cNvSpPr>
            <a:spLocks noGrp="1"/>
          </p:cNvSpPr>
          <p:nvPr>
            <p:ph type="body" sz="quarter" idx="14" hasCustomPrompt="1"/>
          </p:nvPr>
        </p:nvSpPr>
        <p:spPr>
          <a:xfrm>
            <a:off x="4952317"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34" name="Text Placeholder 30">
            <a:extLst>
              <a:ext uri="{FF2B5EF4-FFF2-40B4-BE49-F238E27FC236}">
                <a16:creationId xmlns:a16="http://schemas.microsoft.com/office/drawing/2014/main" id="{A5406399-5F42-4637-ACA5-F2D6F6FF7574}"/>
              </a:ext>
            </a:extLst>
          </p:cNvPr>
          <p:cNvSpPr>
            <a:spLocks noGrp="1"/>
          </p:cNvSpPr>
          <p:nvPr>
            <p:ph type="body" sz="quarter" idx="17" hasCustomPrompt="1"/>
          </p:nvPr>
        </p:nvSpPr>
        <p:spPr>
          <a:xfrm>
            <a:off x="2411158" y="2637970"/>
            <a:ext cx="1575772"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Fig1</a:t>
            </a:r>
          </a:p>
        </p:txBody>
      </p:sp>
      <p:sp>
        <p:nvSpPr>
          <p:cNvPr id="35" name="Text Placeholder 30">
            <a:extLst>
              <a:ext uri="{FF2B5EF4-FFF2-40B4-BE49-F238E27FC236}">
                <a16:creationId xmlns:a16="http://schemas.microsoft.com/office/drawing/2014/main" id="{76C238C4-0B98-4C41-931A-F3CFDE7E22C9}"/>
              </a:ext>
            </a:extLst>
          </p:cNvPr>
          <p:cNvSpPr>
            <a:spLocks noGrp="1"/>
          </p:cNvSpPr>
          <p:nvPr>
            <p:ph type="body" sz="quarter" idx="18" hasCustomPrompt="1"/>
          </p:nvPr>
        </p:nvSpPr>
        <p:spPr>
          <a:xfrm>
            <a:off x="5796844" y="2637970"/>
            <a:ext cx="1413343"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Fig2</a:t>
            </a:r>
          </a:p>
        </p:txBody>
      </p:sp>
      <p:sp>
        <p:nvSpPr>
          <p:cNvPr id="36" name="Text Placeholder 30">
            <a:extLst>
              <a:ext uri="{FF2B5EF4-FFF2-40B4-BE49-F238E27FC236}">
                <a16:creationId xmlns:a16="http://schemas.microsoft.com/office/drawing/2014/main" id="{4A7FEA38-1654-469E-B055-55CA6960AF72}"/>
              </a:ext>
            </a:extLst>
          </p:cNvPr>
          <p:cNvSpPr>
            <a:spLocks noGrp="1"/>
          </p:cNvSpPr>
          <p:nvPr>
            <p:ph type="body" sz="quarter" idx="19" hasCustomPrompt="1"/>
          </p:nvPr>
        </p:nvSpPr>
        <p:spPr>
          <a:xfrm>
            <a:off x="8195278" y="2637970"/>
            <a:ext cx="2266894" cy="548901"/>
          </a:xfrm>
        </p:spPr>
        <p:txBody>
          <a:bodyPr lIns="0" tIns="0" rIns="0" bIns="0">
            <a:noAutofit/>
          </a:bodyPr>
          <a:lstStyle>
            <a:lvl1pPr marL="0" indent="0" algn="ctr">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Fig3</a:t>
            </a:r>
          </a:p>
        </p:txBody>
      </p:sp>
      <p:sp>
        <p:nvSpPr>
          <p:cNvPr id="21" name="Title 1">
            <a:extLst>
              <a:ext uri="{FF2B5EF4-FFF2-40B4-BE49-F238E27FC236}">
                <a16:creationId xmlns:a16="http://schemas.microsoft.com/office/drawing/2014/main" id="{0776BFA5-0852-4FBB-AEC9-35571CB0C55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23" name="Group 22">
            <a:extLst>
              <a:ext uri="{FF2B5EF4-FFF2-40B4-BE49-F238E27FC236}">
                <a16:creationId xmlns:a16="http://schemas.microsoft.com/office/drawing/2014/main" id="{1AA1D64C-E591-4801-A8C7-87E70F3F1FE8}"/>
              </a:ext>
            </a:extLst>
          </p:cNvPr>
          <p:cNvGrpSpPr/>
          <p:nvPr userDrawn="1"/>
        </p:nvGrpSpPr>
        <p:grpSpPr>
          <a:xfrm>
            <a:off x="4952317" y="1593669"/>
            <a:ext cx="2287366" cy="2292841"/>
            <a:chOff x="4924932" y="1593669"/>
            <a:chExt cx="2287366" cy="2292841"/>
          </a:xfrm>
        </p:grpSpPr>
        <p:pic>
          <p:nvPicPr>
            <p:cNvPr id="25" name="Picture 24" descr="Shape, circle&#10;&#10;Description automatically generated">
              <a:extLst>
                <a:ext uri="{FF2B5EF4-FFF2-40B4-BE49-F238E27FC236}">
                  <a16:creationId xmlns:a16="http://schemas.microsoft.com/office/drawing/2014/main" id="{DDA3E4EE-A6BB-480C-885E-0C1EC2F2B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26" name="Isosceles Triangle 25">
              <a:extLst>
                <a:ext uri="{FF2B5EF4-FFF2-40B4-BE49-F238E27FC236}">
                  <a16:creationId xmlns:a16="http://schemas.microsoft.com/office/drawing/2014/main" id="{A46C80DF-1E7F-4A64-92E6-ECA60D18C4B6}"/>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CED87816-C450-402A-AAFD-5AC47D906756}"/>
              </a:ext>
            </a:extLst>
          </p:cNvPr>
          <p:cNvGrpSpPr/>
          <p:nvPr userDrawn="1"/>
        </p:nvGrpSpPr>
        <p:grpSpPr>
          <a:xfrm>
            <a:off x="1723004" y="1593669"/>
            <a:ext cx="2287366" cy="2292841"/>
            <a:chOff x="1704807" y="1593669"/>
            <a:chExt cx="2287366" cy="2292841"/>
          </a:xfrm>
        </p:grpSpPr>
        <p:pic>
          <p:nvPicPr>
            <p:cNvPr id="31" name="Picture 30" descr="Shape, circle&#10;&#10;Description automatically generated">
              <a:extLst>
                <a:ext uri="{FF2B5EF4-FFF2-40B4-BE49-F238E27FC236}">
                  <a16:creationId xmlns:a16="http://schemas.microsoft.com/office/drawing/2014/main" id="{41F2CA65-933F-4D41-812A-BF886BCDD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32" name="Isosceles Triangle 31">
              <a:extLst>
                <a:ext uri="{FF2B5EF4-FFF2-40B4-BE49-F238E27FC236}">
                  <a16:creationId xmlns:a16="http://schemas.microsoft.com/office/drawing/2014/main" id="{1D22F8EB-A1AC-40FA-BE12-58FF7D8B75C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3996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4_Single deck logos">
    <p:bg>
      <p:bgPr>
        <a:solidFill>
          <a:srgbClr val="F2F2F2"/>
        </a:solidFill>
        <a:effectLst/>
      </p:bgPr>
    </p:bg>
    <p:spTree>
      <p:nvGrpSpPr>
        <p:cNvPr id="1" name=""/>
        <p:cNvGrpSpPr/>
        <p:nvPr/>
      </p:nvGrpSpPr>
      <p:grpSpPr>
        <a:xfrm>
          <a:off x="0" y="0"/>
          <a:ext cx="0" cy="0"/>
          <a:chOff x="0" y="0"/>
          <a:chExt cx="0" cy="0"/>
        </a:xfrm>
      </p:grpSpPr>
      <p:grpSp>
        <p:nvGrpSpPr>
          <p:cNvPr id="180" name="Group 1">
            <a:extLst>
              <a:ext uri="{FF2B5EF4-FFF2-40B4-BE49-F238E27FC236}">
                <a16:creationId xmlns:a16="http://schemas.microsoft.com/office/drawing/2014/main" id="{8686F9B4-F7EA-4650-A74F-07E64A449969}"/>
              </a:ext>
            </a:extLst>
          </p:cNvPr>
          <p:cNvGrpSpPr/>
          <p:nvPr userDrawn="1"/>
        </p:nvGrpSpPr>
        <p:grpSpPr>
          <a:xfrm>
            <a:off x="845992" y="5305619"/>
            <a:ext cx="10536420" cy="838444"/>
            <a:chOff x="938979" y="5381701"/>
            <a:chExt cx="10536420" cy="838444"/>
          </a:xfrm>
        </p:grpSpPr>
        <p:sp>
          <p:nvSpPr>
            <p:cNvPr id="181" name="Rectangle: Rounded Corners 146">
              <a:extLst>
                <a:ext uri="{FF2B5EF4-FFF2-40B4-BE49-F238E27FC236}">
                  <a16:creationId xmlns:a16="http://schemas.microsoft.com/office/drawing/2014/main" id="{14AE5A43-8281-4984-8E1F-03F4739B4C39}"/>
                </a:ext>
              </a:extLst>
            </p:cNvPr>
            <p:cNvSpPr/>
            <p:nvPr/>
          </p:nvSpPr>
          <p:spPr>
            <a:xfrm>
              <a:off x="938979" y="5381701"/>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182" name="Group 286">
              <a:extLst>
                <a:ext uri="{FF2B5EF4-FFF2-40B4-BE49-F238E27FC236}">
                  <a16:creationId xmlns:a16="http://schemas.microsoft.com/office/drawing/2014/main" id="{3C11DF36-0CE9-45F1-AC45-41F9AB9FE890}"/>
                </a:ext>
              </a:extLst>
            </p:cNvPr>
            <p:cNvGrpSpPr/>
            <p:nvPr/>
          </p:nvGrpSpPr>
          <p:grpSpPr>
            <a:xfrm>
              <a:off x="10891107" y="5515861"/>
              <a:ext cx="390906" cy="560866"/>
              <a:chOff x="10891107" y="5515861"/>
              <a:chExt cx="390906" cy="560866"/>
            </a:xfrm>
          </p:grpSpPr>
          <p:grpSp>
            <p:nvGrpSpPr>
              <p:cNvPr id="183" name="Google Shape;2701;p135">
                <a:extLst>
                  <a:ext uri="{FF2B5EF4-FFF2-40B4-BE49-F238E27FC236}">
                    <a16:creationId xmlns:a16="http://schemas.microsoft.com/office/drawing/2014/main" id="{9EE58FA5-A118-4491-8F54-D4EA7FE633C6}"/>
                  </a:ext>
                </a:extLst>
              </p:cNvPr>
              <p:cNvGrpSpPr/>
              <p:nvPr/>
            </p:nvGrpSpPr>
            <p:grpSpPr>
              <a:xfrm>
                <a:off x="10895094" y="5515861"/>
                <a:ext cx="386919" cy="331177"/>
                <a:chOff x="10895094" y="5515861"/>
                <a:chExt cx="386919" cy="331177"/>
              </a:xfrm>
            </p:grpSpPr>
            <p:sp>
              <p:nvSpPr>
                <p:cNvPr id="185" name="Google Shape;2702;p135">
                  <a:extLst>
                    <a:ext uri="{FF2B5EF4-FFF2-40B4-BE49-F238E27FC236}">
                      <a16:creationId xmlns:a16="http://schemas.microsoft.com/office/drawing/2014/main" id="{E483E8BF-0EB0-48C1-8F99-512CDF78B982}"/>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6" name="Google Shape;2703;p135">
                  <a:extLst>
                    <a:ext uri="{FF2B5EF4-FFF2-40B4-BE49-F238E27FC236}">
                      <a16:creationId xmlns:a16="http://schemas.microsoft.com/office/drawing/2014/main" id="{469A6BEE-4A01-48F0-8AB2-28769C48D6F6}"/>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7" name="Google Shape;2704;p135">
                  <a:extLst>
                    <a:ext uri="{FF2B5EF4-FFF2-40B4-BE49-F238E27FC236}">
                      <a16:creationId xmlns:a16="http://schemas.microsoft.com/office/drawing/2014/main" id="{C3DB1D9F-448F-4E39-8939-75E2C4FBFCF9}"/>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8" name="Google Shape;2705;p135">
                  <a:extLst>
                    <a:ext uri="{FF2B5EF4-FFF2-40B4-BE49-F238E27FC236}">
                      <a16:creationId xmlns:a16="http://schemas.microsoft.com/office/drawing/2014/main" id="{CE49E5B7-885A-4168-92E5-19A194BF3161}"/>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89" name="Google Shape;2706;p135">
                  <a:extLst>
                    <a:ext uri="{FF2B5EF4-FFF2-40B4-BE49-F238E27FC236}">
                      <a16:creationId xmlns:a16="http://schemas.microsoft.com/office/drawing/2014/main" id="{F8015EC5-1E4A-450F-BF6C-8C8F96B8E209}"/>
                    </a:ext>
                  </a:extLst>
                </p:cNvPr>
                <p:cNvGrpSpPr/>
                <p:nvPr/>
              </p:nvGrpSpPr>
              <p:grpSpPr>
                <a:xfrm>
                  <a:off x="10976457" y="5535356"/>
                  <a:ext cx="216402" cy="82542"/>
                  <a:chOff x="10976457" y="5535356"/>
                  <a:chExt cx="216402" cy="82542"/>
                </a:xfrm>
              </p:grpSpPr>
              <p:sp>
                <p:nvSpPr>
                  <p:cNvPr id="190" name="Google Shape;2707;p135">
                    <a:extLst>
                      <a:ext uri="{FF2B5EF4-FFF2-40B4-BE49-F238E27FC236}">
                        <a16:creationId xmlns:a16="http://schemas.microsoft.com/office/drawing/2014/main" id="{571B5426-C041-4943-9F94-E7471997BBC0}"/>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1" name="Google Shape;2708;p135">
                    <a:extLst>
                      <a:ext uri="{FF2B5EF4-FFF2-40B4-BE49-F238E27FC236}">
                        <a16:creationId xmlns:a16="http://schemas.microsoft.com/office/drawing/2014/main" id="{C1064075-EE76-49B1-AE93-DBC574FAF2ED}"/>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2" name="Google Shape;2709;p135">
                    <a:extLst>
                      <a:ext uri="{FF2B5EF4-FFF2-40B4-BE49-F238E27FC236}">
                        <a16:creationId xmlns:a16="http://schemas.microsoft.com/office/drawing/2014/main" id="{F439801D-E31B-4E75-9EF7-BB54E902F96E}"/>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3" name="Google Shape;2710;p135">
                    <a:extLst>
                      <a:ext uri="{FF2B5EF4-FFF2-40B4-BE49-F238E27FC236}">
                        <a16:creationId xmlns:a16="http://schemas.microsoft.com/office/drawing/2014/main" id="{2658C7F8-0D19-4D87-96CF-8030C294900F}"/>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4" name="Google Shape;2711;p135">
                    <a:extLst>
                      <a:ext uri="{FF2B5EF4-FFF2-40B4-BE49-F238E27FC236}">
                        <a16:creationId xmlns:a16="http://schemas.microsoft.com/office/drawing/2014/main" id="{89EAC5B6-E8D8-4A74-B903-51E1EC2A7EAC}"/>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5" name="Google Shape;2712;p135">
                    <a:extLst>
                      <a:ext uri="{FF2B5EF4-FFF2-40B4-BE49-F238E27FC236}">
                        <a16:creationId xmlns:a16="http://schemas.microsoft.com/office/drawing/2014/main" id="{A20E7F2B-EAFB-42B7-B34E-8C139E33A93A}"/>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6" name="Google Shape;2713;p135">
                    <a:extLst>
                      <a:ext uri="{FF2B5EF4-FFF2-40B4-BE49-F238E27FC236}">
                        <a16:creationId xmlns:a16="http://schemas.microsoft.com/office/drawing/2014/main" id="{87047628-D9FD-4DBF-B4DC-6BA0ED7EA6D9}"/>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7" name="Google Shape;2714;p135">
                    <a:extLst>
                      <a:ext uri="{FF2B5EF4-FFF2-40B4-BE49-F238E27FC236}">
                        <a16:creationId xmlns:a16="http://schemas.microsoft.com/office/drawing/2014/main" id="{7E4BBEB4-6DDA-431F-960D-5728D4C88D5A}"/>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8" name="Google Shape;2715;p135">
                    <a:extLst>
                      <a:ext uri="{FF2B5EF4-FFF2-40B4-BE49-F238E27FC236}">
                        <a16:creationId xmlns:a16="http://schemas.microsoft.com/office/drawing/2014/main" id="{982F2E2D-A5AB-47AA-B023-5D7C04C49949}"/>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9" name="Google Shape;2716;p135">
                    <a:extLst>
                      <a:ext uri="{FF2B5EF4-FFF2-40B4-BE49-F238E27FC236}">
                        <a16:creationId xmlns:a16="http://schemas.microsoft.com/office/drawing/2014/main" id="{486CD98A-2D29-4855-B6E1-1F149FF85151}"/>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0" name="Google Shape;2717;p135">
                    <a:extLst>
                      <a:ext uri="{FF2B5EF4-FFF2-40B4-BE49-F238E27FC236}">
                        <a16:creationId xmlns:a16="http://schemas.microsoft.com/office/drawing/2014/main" id="{0708F92A-953F-4A8F-A7CC-6C5F52E8C5D5}"/>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1" name="Google Shape;2718;p135">
                    <a:extLst>
                      <a:ext uri="{FF2B5EF4-FFF2-40B4-BE49-F238E27FC236}">
                        <a16:creationId xmlns:a16="http://schemas.microsoft.com/office/drawing/2014/main" id="{53AF9ECD-3C8A-4943-9924-558193230818}"/>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2" name="Google Shape;2719;p135">
                    <a:extLst>
                      <a:ext uri="{FF2B5EF4-FFF2-40B4-BE49-F238E27FC236}">
                        <a16:creationId xmlns:a16="http://schemas.microsoft.com/office/drawing/2014/main" id="{E19488F0-61A5-4DF5-9C4A-5565909823F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184" name="TextBox 288">
                <a:extLst>
                  <a:ext uri="{FF2B5EF4-FFF2-40B4-BE49-F238E27FC236}">
                    <a16:creationId xmlns:a16="http://schemas.microsoft.com/office/drawing/2014/main" id="{38661CCD-6671-44B9-86D2-B773DFA45DB8}"/>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grpSp>
        <p:nvGrpSpPr>
          <p:cNvPr id="5" name="Group 4">
            <a:extLst>
              <a:ext uri="{FF2B5EF4-FFF2-40B4-BE49-F238E27FC236}">
                <a16:creationId xmlns:a16="http://schemas.microsoft.com/office/drawing/2014/main" id="{D61AEC93-8957-40C1-9C66-FA6626C69591}"/>
              </a:ext>
            </a:extLst>
          </p:cNvPr>
          <p:cNvGrpSpPr/>
          <p:nvPr userDrawn="1"/>
        </p:nvGrpSpPr>
        <p:grpSpPr>
          <a:xfrm>
            <a:off x="845992" y="1650935"/>
            <a:ext cx="10536420" cy="838444"/>
            <a:chOff x="938979" y="1361140"/>
            <a:chExt cx="10536420" cy="838444"/>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40"/>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userDrawn="1"/>
        </p:nvGrpSpPr>
        <p:grpSpPr>
          <a:xfrm>
            <a:off x="845992" y="2873062"/>
            <a:ext cx="10536420" cy="831949"/>
            <a:chOff x="938979" y="2698604"/>
            <a:chExt cx="10536420" cy="831949"/>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83194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45992" y="4091679"/>
            <a:ext cx="10536420" cy="827773"/>
            <a:chOff x="938979" y="4044875"/>
            <a:chExt cx="10536420" cy="827773"/>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82777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44321" y="507132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44321" y="3864298"/>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44322" y="263433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69662" y="1804407"/>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69662" y="299535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69662" y="4205083"/>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69662" y="5444266"/>
            <a:ext cx="7928643" cy="0"/>
          </a:xfrm>
          <a:prstGeom prst="straightConnector1">
            <a:avLst/>
          </a:prstGeom>
          <a:noFill/>
          <a:ln w="19046" cap="flat">
            <a:solidFill>
              <a:srgbClr val="29B5E8"/>
            </a:solidFill>
            <a:prstDash val="solid"/>
            <a:miter/>
            <a:tailEnd type="arrow"/>
          </a:ln>
        </p:spPr>
      </p:cxnSp>
      <p:sp>
        <p:nvSpPr>
          <p:cNvPr id="165" name="Text Placeholder 136">
            <a:extLst>
              <a:ext uri="{FF2B5EF4-FFF2-40B4-BE49-F238E27FC236}">
                <a16:creationId xmlns:a16="http://schemas.microsoft.com/office/drawing/2014/main" id="{E842EF20-9654-49E0-BEDA-6336E15D0148}"/>
              </a:ext>
            </a:extLst>
          </p:cNvPr>
          <p:cNvSpPr>
            <a:spLocks noGrp="1"/>
          </p:cNvSpPr>
          <p:nvPr>
            <p:ph type="body" sz="quarter" idx="10"/>
          </p:nvPr>
        </p:nvSpPr>
        <p:spPr>
          <a:xfrm>
            <a:off x="427882" y="415733"/>
            <a:ext cx="11330578" cy="291699"/>
          </a:xfrm>
        </p:spPr>
        <p:txBody>
          <a:bodyPr lIns="0" tIns="0" rIns="0" bIns="0"/>
          <a:lstStyle>
            <a:lvl1pPr marL="0" indent="0">
              <a:lnSpc>
                <a:spcPct val="100000"/>
              </a:lnSpc>
              <a:buNone/>
              <a:defRPr sz="1800" b="1">
                <a:solidFill>
                  <a:srgbClr val="24323D"/>
                </a:solidFill>
                <a:latin typeface="+mj-lt"/>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0578" cy="548901"/>
          </a:xfrm>
        </p:spPr>
        <p:txBody>
          <a:bodyPr lIns="0" tIns="0" rIns="0" bIns="0"/>
          <a:lstStyle>
            <a:lvl1pPr marL="0" indent="0">
              <a:lnSpc>
                <a:spcPct val="100000"/>
              </a:lnSpc>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1696443" y="3775261"/>
            <a:ext cx="449313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389660" y="3775261"/>
            <a:ext cx="4493128"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pic>
        <p:nvPicPr>
          <p:cNvPr id="4" name="Graphic 3">
            <a:extLst>
              <a:ext uri="{FF2B5EF4-FFF2-40B4-BE49-F238E27FC236}">
                <a16:creationId xmlns:a16="http://schemas.microsoft.com/office/drawing/2014/main" id="{BFE7D336-772D-4513-9736-CA2E52454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5919" y="1804407"/>
            <a:ext cx="190073" cy="4156273"/>
          </a:xfrm>
          <a:prstGeom prst="rect">
            <a:avLst/>
          </a:prstGeom>
        </p:spPr>
      </p:pic>
      <p:sp>
        <p:nvSpPr>
          <p:cNvPr id="3" name="Picture Placeholder 2">
            <a:extLst>
              <a:ext uri="{FF2B5EF4-FFF2-40B4-BE49-F238E27FC236}">
                <a16:creationId xmlns:a16="http://schemas.microsoft.com/office/drawing/2014/main" id="{3A94D2B0-0498-4B70-A119-DD02ABBE4077}"/>
              </a:ext>
            </a:extLst>
          </p:cNvPr>
          <p:cNvSpPr>
            <a:spLocks noGrp="1"/>
          </p:cNvSpPr>
          <p:nvPr>
            <p:ph type="pic" sz="quarter" idx="15" hasCustomPrompt="1"/>
          </p:nvPr>
        </p:nvSpPr>
        <p:spPr>
          <a:xfrm>
            <a:off x="2669672" y="1971575"/>
            <a:ext cx="1003233" cy="349245"/>
          </a:xfrm>
          <a:noFill/>
        </p:spPr>
        <p:txBody>
          <a:bodyPr tIns="91440">
            <a:normAutofit/>
          </a:bodyPr>
          <a:lstStyle>
            <a:lvl1pPr marL="0" indent="0" algn="ctr">
              <a:buNone/>
              <a:defRPr sz="1000"/>
            </a:lvl1pPr>
          </a:lstStyle>
          <a:p>
            <a:r>
              <a:rPr lang="en-US"/>
              <a:t>Picture</a:t>
            </a:r>
          </a:p>
        </p:txBody>
      </p:sp>
      <p:sp>
        <p:nvSpPr>
          <p:cNvPr id="143" name="Picture Placeholder 2">
            <a:extLst>
              <a:ext uri="{FF2B5EF4-FFF2-40B4-BE49-F238E27FC236}">
                <a16:creationId xmlns:a16="http://schemas.microsoft.com/office/drawing/2014/main" id="{E31F08CD-9843-44A6-A0DF-DD006AECAF90}"/>
              </a:ext>
            </a:extLst>
          </p:cNvPr>
          <p:cNvSpPr>
            <a:spLocks noGrp="1"/>
          </p:cNvSpPr>
          <p:nvPr>
            <p:ph type="pic" sz="quarter" idx="16" hasCustomPrompt="1"/>
          </p:nvPr>
        </p:nvSpPr>
        <p:spPr>
          <a:xfrm>
            <a:off x="3794533" y="1971575"/>
            <a:ext cx="1003233" cy="349245"/>
          </a:xfrm>
          <a:noFill/>
        </p:spPr>
        <p:txBody>
          <a:bodyPr tIns="91440">
            <a:normAutofit/>
          </a:bodyPr>
          <a:lstStyle>
            <a:lvl1pPr marL="0" indent="0" algn="ctr">
              <a:buNone/>
              <a:defRPr sz="1000"/>
            </a:lvl1pPr>
          </a:lstStyle>
          <a:p>
            <a:r>
              <a:rPr lang="en-US"/>
              <a:t>Picture</a:t>
            </a:r>
          </a:p>
        </p:txBody>
      </p:sp>
      <p:sp>
        <p:nvSpPr>
          <p:cNvPr id="144" name="Picture Placeholder 2">
            <a:extLst>
              <a:ext uri="{FF2B5EF4-FFF2-40B4-BE49-F238E27FC236}">
                <a16:creationId xmlns:a16="http://schemas.microsoft.com/office/drawing/2014/main" id="{D49ABA44-1AD2-4E04-9A42-CF8247BD92C6}"/>
              </a:ext>
            </a:extLst>
          </p:cNvPr>
          <p:cNvSpPr>
            <a:spLocks noGrp="1"/>
          </p:cNvSpPr>
          <p:nvPr>
            <p:ph type="pic" sz="quarter" idx="17" hasCustomPrompt="1"/>
          </p:nvPr>
        </p:nvSpPr>
        <p:spPr>
          <a:xfrm>
            <a:off x="4919394" y="1971575"/>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AE310C39-D252-4C00-A178-1321CBFB40BF}"/>
              </a:ext>
            </a:extLst>
          </p:cNvPr>
          <p:cNvSpPr>
            <a:spLocks noGrp="1"/>
          </p:cNvSpPr>
          <p:nvPr>
            <p:ph type="pic" sz="quarter" idx="18" hasCustomPrompt="1"/>
          </p:nvPr>
        </p:nvSpPr>
        <p:spPr>
          <a:xfrm>
            <a:off x="6044255" y="1971575"/>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1AEF867F-D4B2-46BB-9822-8BE36EE6C102}"/>
              </a:ext>
            </a:extLst>
          </p:cNvPr>
          <p:cNvSpPr>
            <a:spLocks noGrp="1"/>
          </p:cNvSpPr>
          <p:nvPr>
            <p:ph type="pic" sz="quarter" idx="19" hasCustomPrompt="1"/>
          </p:nvPr>
        </p:nvSpPr>
        <p:spPr>
          <a:xfrm>
            <a:off x="7169116" y="1971575"/>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AB23C998-29B7-43D7-98D1-310BFDF6CCB8}"/>
              </a:ext>
            </a:extLst>
          </p:cNvPr>
          <p:cNvSpPr>
            <a:spLocks noGrp="1"/>
          </p:cNvSpPr>
          <p:nvPr>
            <p:ph type="pic" sz="quarter" idx="20" hasCustomPrompt="1"/>
          </p:nvPr>
        </p:nvSpPr>
        <p:spPr>
          <a:xfrm>
            <a:off x="8293977" y="197157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C2719DDE-9084-4DCE-8722-B4DC053ABE26}"/>
              </a:ext>
            </a:extLst>
          </p:cNvPr>
          <p:cNvSpPr>
            <a:spLocks noGrp="1"/>
          </p:cNvSpPr>
          <p:nvPr>
            <p:ph type="pic" sz="quarter" idx="21" hasCustomPrompt="1"/>
          </p:nvPr>
        </p:nvSpPr>
        <p:spPr>
          <a:xfrm>
            <a:off x="9418840" y="197157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E991F03B-C9B9-4D65-8B12-DAF4CF0ED504}"/>
              </a:ext>
            </a:extLst>
          </p:cNvPr>
          <p:cNvSpPr>
            <a:spLocks noGrp="1"/>
          </p:cNvSpPr>
          <p:nvPr>
            <p:ph type="pic" sz="quarter" idx="22" hasCustomPrompt="1"/>
          </p:nvPr>
        </p:nvSpPr>
        <p:spPr>
          <a:xfrm>
            <a:off x="2669672" y="3162532"/>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11483E3A-D242-429F-B06A-3371DA87F2D2}"/>
              </a:ext>
            </a:extLst>
          </p:cNvPr>
          <p:cNvSpPr>
            <a:spLocks noGrp="1"/>
          </p:cNvSpPr>
          <p:nvPr>
            <p:ph type="pic" sz="quarter" idx="23" hasCustomPrompt="1"/>
          </p:nvPr>
        </p:nvSpPr>
        <p:spPr>
          <a:xfrm>
            <a:off x="3794533" y="3162532"/>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29001A04-428E-4DE3-9B4F-E71ADC47FD77}"/>
              </a:ext>
            </a:extLst>
          </p:cNvPr>
          <p:cNvSpPr>
            <a:spLocks noGrp="1"/>
          </p:cNvSpPr>
          <p:nvPr>
            <p:ph type="pic" sz="quarter" idx="24" hasCustomPrompt="1"/>
          </p:nvPr>
        </p:nvSpPr>
        <p:spPr>
          <a:xfrm>
            <a:off x="4919394" y="3162532"/>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A20935CA-9518-4FAA-8A13-203CD63BD274}"/>
              </a:ext>
            </a:extLst>
          </p:cNvPr>
          <p:cNvSpPr>
            <a:spLocks noGrp="1"/>
          </p:cNvSpPr>
          <p:nvPr>
            <p:ph type="pic" sz="quarter" idx="25" hasCustomPrompt="1"/>
          </p:nvPr>
        </p:nvSpPr>
        <p:spPr>
          <a:xfrm>
            <a:off x="6044255" y="3162532"/>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ACE33C97-1590-4D46-9EEF-492669D73228}"/>
              </a:ext>
            </a:extLst>
          </p:cNvPr>
          <p:cNvSpPr>
            <a:spLocks noGrp="1"/>
          </p:cNvSpPr>
          <p:nvPr>
            <p:ph type="pic" sz="quarter" idx="26" hasCustomPrompt="1"/>
          </p:nvPr>
        </p:nvSpPr>
        <p:spPr>
          <a:xfrm>
            <a:off x="7169116" y="3162532"/>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02F8E683-6A94-457F-BD12-13F0F1EF6311}"/>
              </a:ext>
            </a:extLst>
          </p:cNvPr>
          <p:cNvSpPr>
            <a:spLocks noGrp="1"/>
          </p:cNvSpPr>
          <p:nvPr>
            <p:ph type="pic" sz="quarter" idx="27" hasCustomPrompt="1"/>
          </p:nvPr>
        </p:nvSpPr>
        <p:spPr>
          <a:xfrm>
            <a:off x="8293977" y="316253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E841C2B0-D904-424C-8D05-82DE43BB3062}"/>
              </a:ext>
            </a:extLst>
          </p:cNvPr>
          <p:cNvSpPr>
            <a:spLocks noGrp="1"/>
          </p:cNvSpPr>
          <p:nvPr>
            <p:ph type="pic" sz="quarter" idx="28" hasCustomPrompt="1"/>
          </p:nvPr>
        </p:nvSpPr>
        <p:spPr>
          <a:xfrm>
            <a:off x="9418840" y="3162532"/>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47435C3-5357-4EB1-A24C-69278D5A078A}"/>
              </a:ext>
            </a:extLst>
          </p:cNvPr>
          <p:cNvSpPr>
            <a:spLocks noGrp="1"/>
          </p:cNvSpPr>
          <p:nvPr>
            <p:ph type="pic" sz="quarter" idx="29" hasCustomPrompt="1"/>
          </p:nvPr>
        </p:nvSpPr>
        <p:spPr>
          <a:xfrm>
            <a:off x="2669672" y="4372261"/>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986B394A-5D09-4E71-9485-65F49F5FA3EB}"/>
              </a:ext>
            </a:extLst>
          </p:cNvPr>
          <p:cNvSpPr>
            <a:spLocks noGrp="1"/>
          </p:cNvSpPr>
          <p:nvPr>
            <p:ph type="pic" sz="quarter" idx="30" hasCustomPrompt="1"/>
          </p:nvPr>
        </p:nvSpPr>
        <p:spPr>
          <a:xfrm>
            <a:off x="3794533" y="4372261"/>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C3A9759D-1551-47D3-8506-49ACEC438BB3}"/>
              </a:ext>
            </a:extLst>
          </p:cNvPr>
          <p:cNvSpPr>
            <a:spLocks noGrp="1"/>
          </p:cNvSpPr>
          <p:nvPr>
            <p:ph type="pic" sz="quarter" idx="31" hasCustomPrompt="1"/>
          </p:nvPr>
        </p:nvSpPr>
        <p:spPr>
          <a:xfrm>
            <a:off x="4919394" y="4372261"/>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F4865851-4397-4916-8DEB-E75F206E237D}"/>
              </a:ext>
            </a:extLst>
          </p:cNvPr>
          <p:cNvSpPr>
            <a:spLocks noGrp="1"/>
          </p:cNvSpPr>
          <p:nvPr>
            <p:ph type="pic" sz="quarter" idx="32" hasCustomPrompt="1"/>
          </p:nvPr>
        </p:nvSpPr>
        <p:spPr>
          <a:xfrm>
            <a:off x="6044255" y="4372261"/>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27467DB3-8247-404B-A5AF-268D9D8442E8}"/>
              </a:ext>
            </a:extLst>
          </p:cNvPr>
          <p:cNvSpPr>
            <a:spLocks noGrp="1"/>
          </p:cNvSpPr>
          <p:nvPr>
            <p:ph type="pic" sz="quarter" idx="33" hasCustomPrompt="1"/>
          </p:nvPr>
        </p:nvSpPr>
        <p:spPr>
          <a:xfrm>
            <a:off x="7169116" y="4372261"/>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E043A358-A403-472B-B46D-7305C1FFA803}"/>
              </a:ext>
            </a:extLst>
          </p:cNvPr>
          <p:cNvSpPr>
            <a:spLocks noGrp="1"/>
          </p:cNvSpPr>
          <p:nvPr>
            <p:ph type="pic" sz="quarter" idx="34" hasCustomPrompt="1"/>
          </p:nvPr>
        </p:nvSpPr>
        <p:spPr>
          <a:xfrm>
            <a:off x="8293977" y="43722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BCCD44A9-79D8-4695-B9B1-D174D8A4ED9C}"/>
              </a:ext>
            </a:extLst>
          </p:cNvPr>
          <p:cNvSpPr>
            <a:spLocks noGrp="1"/>
          </p:cNvSpPr>
          <p:nvPr>
            <p:ph type="pic" sz="quarter" idx="35" hasCustomPrompt="1"/>
          </p:nvPr>
        </p:nvSpPr>
        <p:spPr>
          <a:xfrm>
            <a:off x="9418840" y="43722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87F092CD-C3A0-4EBE-9CB4-5AD1905EC076}"/>
              </a:ext>
            </a:extLst>
          </p:cNvPr>
          <p:cNvSpPr>
            <a:spLocks noGrp="1"/>
          </p:cNvSpPr>
          <p:nvPr>
            <p:ph type="pic" sz="quarter" idx="36" hasCustomPrompt="1"/>
          </p:nvPr>
        </p:nvSpPr>
        <p:spPr>
          <a:xfrm>
            <a:off x="2669672" y="5611435"/>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ED728B2E-4A38-402B-B681-FB8A74EB3CEB}"/>
              </a:ext>
            </a:extLst>
          </p:cNvPr>
          <p:cNvSpPr>
            <a:spLocks noGrp="1"/>
          </p:cNvSpPr>
          <p:nvPr>
            <p:ph type="pic" sz="quarter" idx="37" hasCustomPrompt="1"/>
          </p:nvPr>
        </p:nvSpPr>
        <p:spPr>
          <a:xfrm>
            <a:off x="3794533" y="5611435"/>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87F932A6-2A02-481A-B18B-FA82B6E4C49F}"/>
              </a:ext>
            </a:extLst>
          </p:cNvPr>
          <p:cNvSpPr>
            <a:spLocks noGrp="1"/>
          </p:cNvSpPr>
          <p:nvPr>
            <p:ph type="pic" sz="quarter" idx="38" hasCustomPrompt="1"/>
          </p:nvPr>
        </p:nvSpPr>
        <p:spPr>
          <a:xfrm>
            <a:off x="4919394" y="5611435"/>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3547811B-8682-459A-B90F-5D47D3A5E2D3}"/>
              </a:ext>
            </a:extLst>
          </p:cNvPr>
          <p:cNvSpPr>
            <a:spLocks noGrp="1"/>
          </p:cNvSpPr>
          <p:nvPr>
            <p:ph type="pic" sz="quarter" idx="39" hasCustomPrompt="1"/>
          </p:nvPr>
        </p:nvSpPr>
        <p:spPr>
          <a:xfrm>
            <a:off x="6044255" y="5611435"/>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A5604F11-93D7-4F89-AC84-AB2EE98701E1}"/>
              </a:ext>
            </a:extLst>
          </p:cNvPr>
          <p:cNvSpPr>
            <a:spLocks noGrp="1"/>
          </p:cNvSpPr>
          <p:nvPr>
            <p:ph type="pic" sz="quarter" idx="40" hasCustomPrompt="1"/>
          </p:nvPr>
        </p:nvSpPr>
        <p:spPr>
          <a:xfrm>
            <a:off x="7169116" y="5611435"/>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3B4047D9-D71E-4FAF-9BFF-E5DDC3B825DC}"/>
              </a:ext>
            </a:extLst>
          </p:cNvPr>
          <p:cNvSpPr>
            <a:spLocks noGrp="1"/>
          </p:cNvSpPr>
          <p:nvPr>
            <p:ph type="pic" sz="quarter" idx="41" hasCustomPrompt="1"/>
          </p:nvPr>
        </p:nvSpPr>
        <p:spPr>
          <a:xfrm>
            <a:off x="8293977" y="56114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30BC507B-4E1B-4BF6-8695-2C903C3C185C}"/>
              </a:ext>
            </a:extLst>
          </p:cNvPr>
          <p:cNvSpPr>
            <a:spLocks noGrp="1"/>
          </p:cNvSpPr>
          <p:nvPr>
            <p:ph type="pic" sz="quarter" idx="42" hasCustomPrompt="1"/>
          </p:nvPr>
        </p:nvSpPr>
        <p:spPr>
          <a:xfrm>
            <a:off x="9418840" y="5611435"/>
            <a:ext cx="1003233" cy="349245"/>
          </a:xfrm>
          <a:noFill/>
        </p:spPr>
        <p:txBody>
          <a:bodyPr tIns="91440">
            <a:normAutofit/>
          </a:bodyPr>
          <a:lstStyle>
            <a:lvl1pPr marL="0" indent="0" algn="ctr">
              <a:buNone/>
              <a:defRPr sz="1000"/>
            </a:lvl1pPr>
          </a:lstStyle>
          <a:p>
            <a:r>
              <a:rPr lang="en-US"/>
              <a:t>Picture</a:t>
            </a:r>
          </a:p>
        </p:txBody>
      </p:sp>
      <p:pic>
        <p:nvPicPr>
          <p:cNvPr id="134" name="Picture 133" descr="Logo&#10;&#10;Description automatically generated with medium confidence">
            <a:extLst>
              <a:ext uri="{FF2B5EF4-FFF2-40B4-BE49-F238E27FC236}">
                <a16:creationId xmlns:a16="http://schemas.microsoft.com/office/drawing/2014/main" id="{4AD72E3D-3AD6-434F-8782-7E23952FC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14182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animEffect transition="in" filter="fade">
                                      <p:cBhvr>
                                        <p:cTn id="25" dur="500"/>
                                        <p:tgtEl>
                                          <p:spTgt spid="20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500"/>
                                        <p:tgtEl>
                                          <p:spTgt spid="2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750"/>
                                        <p:tgtEl>
                                          <p:spTgt spid="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7">
                                            <p:txEl>
                                              <p:pRg st="0" end="0"/>
                                            </p:txEl>
                                          </p:spTgt>
                                        </p:tgtEl>
                                        <p:attrNameLst>
                                          <p:attrName>style.visibility</p:attrName>
                                        </p:attrNameLst>
                                      </p:cBhvr>
                                      <p:to>
                                        <p:strVal val="visible"/>
                                      </p:to>
                                    </p:set>
                                    <p:animEffect transition="in" filter="wipe(up)">
                                      <p:cBhvr>
                                        <p:cTn id="39" dur="750"/>
                                        <p:tgtEl>
                                          <p:spTgt spid="167">
                                            <p:txEl>
                                              <p:pRg st="0" end="0"/>
                                            </p:txEl>
                                          </p:spTgt>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nodeType="withEffect">
                                  <p:stCondLst>
                                    <p:cond delay="0"/>
                                  </p:stCondLst>
                                  <p:childTnLst>
                                    <p:set>
                                      <p:cBhvr>
                                        <p:cTn id="45" dur="1" fill="hold">
                                          <p:stCondLst>
                                            <p:cond delay="0"/>
                                          </p:stCondLst>
                                        </p:cTn>
                                        <p:tgtEl>
                                          <p:spTgt spid="150"/>
                                        </p:tgtEl>
                                        <p:attrNameLst>
                                          <p:attrName>style.visibility</p:attrName>
                                        </p:attrNameLst>
                                      </p:cBhvr>
                                      <p:to>
                                        <p:strVal val="visible"/>
                                      </p:to>
                                    </p:set>
                                    <p:animEffect transition="in" filter="fade">
                                      <p:cBhvr>
                                        <p:cTn id="46" dur="500"/>
                                        <p:tgtEl>
                                          <p:spTgt spid="1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8"/>
                                        </p:tgtEl>
                                        <p:attrNameLst>
                                          <p:attrName>style.visibility</p:attrName>
                                        </p:attrNameLst>
                                      </p:cBhvr>
                                      <p:to>
                                        <p:strVal val="visible"/>
                                      </p:to>
                                    </p:set>
                                    <p:animEffect transition="in" filter="fade">
                                      <p:cBhvr>
                                        <p:cTn id="49" dur="500"/>
                                        <p:tgtEl>
                                          <p:spTgt spid="2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500"/>
                                        <p:tgtEl>
                                          <p:spTgt spid="2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1"/>
                                        </p:tgtEl>
                                        <p:attrNameLst>
                                          <p:attrName>style.visibility</p:attrName>
                                        </p:attrNameLst>
                                      </p:cBhvr>
                                      <p:to>
                                        <p:strVal val="visible"/>
                                      </p:to>
                                    </p:set>
                                    <p:animEffect transition="in" filter="fade">
                                      <p:cBhvr>
                                        <p:cTn id="58" dur="500"/>
                                        <p:tgtEl>
                                          <p:spTgt spid="2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2"/>
                                        </p:tgtEl>
                                        <p:attrNameLst>
                                          <p:attrName>style.visibility</p:attrName>
                                        </p:attrNameLst>
                                      </p:cBhvr>
                                      <p:to>
                                        <p:strVal val="visible"/>
                                      </p:to>
                                    </p:set>
                                    <p:animEffect transition="in" filter="fade">
                                      <p:cBhvr>
                                        <p:cTn id="61" dur="500"/>
                                        <p:tgtEl>
                                          <p:spTgt spid="2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3"/>
                                        </p:tgtEl>
                                        <p:attrNameLst>
                                          <p:attrName>style.visibility</p:attrName>
                                        </p:attrNameLst>
                                      </p:cBhvr>
                                      <p:to>
                                        <p:strVal val="visible"/>
                                      </p:to>
                                    </p:set>
                                    <p:animEffect transition="in" filter="fade">
                                      <p:cBhvr>
                                        <p:cTn id="64" dur="500"/>
                                        <p:tgtEl>
                                          <p:spTgt spid="2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4"/>
                                        </p:tgtEl>
                                        <p:attrNameLst>
                                          <p:attrName>style.visibility</p:attrName>
                                        </p:attrNameLst>
                                      </p:cBhvr>
                                      <p:to>
                                        <p:strVal val="visible"/>
                                      </p:to>
                                    </p:set>
                                    <p:animEffect transition="in" filter="fade">
                                      <p:cBhvr>
                                        <p:cTn id="67" dur="500"/>
                                        <p:tgtEl>
                                          <p:spTgt spid="2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wipe(down)">
                                      <p:cBhvr>
                                        <p:cTn id="72" dur="500"/>
                                        <p:tgtEl>
                                          <p:spTgt spid="99"/>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1"/>
                                        </p:tgtEl>
                                        <p:attrNameLst>
                                          <p:attrName>style.visibility</p:attrName>
                                        </p:attrNameLst>
                                      </p:cBhvr>
                                      <p:to>
                                        <p:strVal val="visible"/>
                                      </p:to>
                                    </p:set>
                                    <p:animEffect transition="in" filter="fade">
                                      <p:cBhvr>
                                        <p:cTn id="82" dur="500"/>
                                        <p:tgtEl>
                                          <p:spTgt spid="2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500"/>
                                        <p:tgtEl>
                                          <p:spTgt spid="22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4"/>
                                        </p:tgtEl>
                                        <p:attrNameLst>
                                          <p:attrName>style.visibility</p:attrName>
                                        </p:attrNameLst>
                                      </p:cBhvr>
                                      <p:to>
                                        <p:strVal val="visible"/>
                                      </p:to>
                                    </p:set>
                                    <p:animEffect transition="in" filter="fade">
                                      <p:cBhvr>
                                        <p:cTn id="91" dur="500"/>
                                        <p:tgtEl>
                                          <p:spTgt spid="2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5"/>
                                        </p:tgtEl>
                                        <p:attrNameLst>
                                          <p:attrName>style.visibility</p:attrName>
                                        </p:attrNameLst>
                                      </p:cBhvr>
                                      <p:to>
                                        <p:strVal val="visible"/>
                                      </p:to>
                                    </p:set>
                                    <p:animEffect transition="in" filter="fade">
                                      <p:cBhvr>
                                        <p:cTn id="94" dur="500"/>
                                        <p:tgtEl>
                                          <p:spTgt spid="2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26"/>
                                        </p:tgtEl>
                                        <p:attrNameLst>
                                          <p:attrName>style.visibility</p:attrName>
                                        </p:attrNameLst>
                                      </p:cBhvr>
                                      <p:to>
                                        <p:strVal val="visible"/>
                                      </p:to>
                                    </p:set>
                                    <p:animEffect transition="in" filter="fade">
                                      <p:cBhvr>
                                        <p:cTn id="97" dur="500"/>
                                        <p:tgtEl>
                                          <p:spTgt spid="2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27"/>
                                        </p:tgtEl>
                                        <p:attrNameLst>
                                          <p:attrName>style.visibility</p:attrName>
                                        </p:attrNameLst>
                                      </p:cBhvr>
                                      <p:to>
                                        <p:strVal val="visible"/>
                                      </p:to>
                                    </p:set>
                                    <p:animEffect transition="in" filter="fade">
                                      <p:cBhvr>
                                        <p:cTn id="100" dur="500"/>
                                        <p:tgtEl>
                                          <p:spTgt spid="2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8">
                                            <p:txEl>
                                              <p:pRg st="0" end="0"/>
                                            </p:txEl>
                                          </p:spTgt>
                                        </p:tgtEl>
                                        <p:attrNameLst>
                                          <p:attrName>style.visibility</p:attrName>
                                        </p:attrNameLst>
                                      </p:cBhvr>
                                      <p:to>
                                        <p:strVal val="visible"/>
                                      </p:to>
                                    </p:set>
                                    <p:animEffect transition="in" filter="fade">
                                      <p:cBhvr>
                                        <p:cTn id="103" dur="500"/>
                                        <p:tgtEl>
                                          <p:spTgt spid="168">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wipe(down)">
                                      <p:cBhvr>
                                        <p:cTn id="108" dur="500"/>
                                        <p:tgtEl>
                                          <p:spTgt spid="100"/>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nodeType="withEffect">
                                  <p:stCondLst>
                                    <p:cond delay="0"/>
                                  </p:stCondLst>
                                  <p:childTnLst>
                                    <p:set>
                                      <p:cBhvr>
                                        <p:cTn id="114" dur="1" fill="hold">
                                          <p:stCondLst>
                                            <p:cond delay="0"/>
                                          </p:stCondLst>
                                        </p:cTn>
                                        <p:tgtEl>
                                          <p:spTgt spid="120"/>
                                        </p:tgtEl>
                                        <p:attrNameLst>
                                          <p:attrName>style.visibility</p:attrName>
                                        </p:attrNameLst>
                                      </p:cBhvr>
                                      <p:to>
                                        <p:strVal val="visible"/>
                                      </p:to>
                                    </p:set>
                                    <p:animEffect transition="in" filter="fade">
                                      <p:cBhvr>
                                        <p:cTn id="115" dur="500"/>
                                        <p:tgtEl>
                                          <p:spTgt spid="1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07"/>
                                        </p:tgtEl>
                                        <p:attrNameLst>
                                          <p:attrName>style.visibility</p:attrName>
                                        </p:attrNameLst>
                                      </p:cBhvr>
                                      <p:to>
                                        <p:strVal val="visible"/>
                                      </p:to>
                                    </p:set>
                                    <p:animEffect transition="in" filter="fade">
                                      <p:cBhvr>
                                        <p:cTn id="118" dur="500"/>
                                        <p:tgtEl>
                                          <p:spTgt spid="20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8"/>
                                        </p:tgtEl>
                                        <p:attrNameLst>
                                          <p:attrName>style.visibility</p:attrName>
                                        </p:attrNameLst>
                                      </p:cBhvr>
                                      <p:to>
                                        <p:strVal val="visible"/>
                                      </p:to>
                                    </p:set>
                                    <p:animEffect transition="in" filter="fade">
                                      <p:cBhvr>
                                        <p:cTn id="121" dur="500"/>
                                        <p:tgtEl>
                                          <p:spTgt spid="20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09"/>
                                        </p:tgtEl>
                                        <p:attrNameLst>
                                          <p:attrName>style.visibility</p:attrName>
                                        </p:attrNameLst>
                                      </p:cBhvr>
                                      <p:to>
                                        <p:strVal val="visible"/>
                                      </p:to>
                                    </p:set>
                                    <p:animEffect transition="in" filter="fade">
                                      <p:cBhvr>
                                        <p:cTn id="124" dur="500"/>
                                        <p:tgtEl>
                                          <p:spTgt spid="20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0"/>
                                        </p:tgtEl>
                                        <p:attrNameLst>
                                          <p:attrName>style.visibility</p:attrName>
                                        </p:attrNameLst>
                                      </p:cBhvr>
                                      <p:to>
                                        <p:strVal val="visible"/>
                                      </p:to>
                                    </p:set>
                                    <p:animEffect transition="in" filter="fade">
                                      <p:cBhvr>
                                        <p:cTn id="127" dur="500"/>
                                        <p:tgtEl>
                                          <p:spTgt spid="21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1"/>
                                        </p:tgtEl>
                                        <p:attrNameLst>
                                          <p:attrName>style.visibility</p:attrName>
                                        </p:attrNameLst>
                                      </p:cBhvr>
                                      <p:to>
                                        <p:strVal val="visible"/>
                                      </p:to>
                                    </p:set>
                                    <p:animEffect transition="in" filter="fade">
                                      <p:cBhvr>
                                        <p:cTn id="130" dur="500"/>
                                        <p:tgtEl>
                                          <p:spTgt spid="21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2"/>
                                        </p:tgtEl>
                                        <p:attrNameLst>
                                          <p:attrName>style.visibility</p:attrName>
                                        </p:attrNameLst>
                                      </p:cBhvr>
                                      <p:to>
                                        <p:strVal val="visible"/>
                                      </p:to>
                                    </p:set>
                                    <p:animEffect transition="in" filter="fade">
                                      <p:cBhvr>
                                        <p:cTn id="133" dur="500"/>
                                        <p:tgtEl>
                                          <p:spTgt spid="21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fade">
                                      <p:cBhvr>
                                        <p:cTn id="136" dur="500"/>
                                        <p:tgtEl>
                                          <p:spTgt spid="213"/>
                                        </p:tgtEl>
                                      </p:cBhvr>
                                    </p:animEffect>
                                  </p:childTnLst>
                                </p:cTn>
                              </p:par>
                            </p:childTnLst>
                          </p:cTn>
                        </p:par>
                        <p:par>
                          <p:cTn id="137" fill="hold">
                            <p:stCondLst>
                              <p:cond delay="1000"/>
                            </p:stCondLst>
                            <p:childTnLst>
                              <p:par>
                                <p:cTn id="138" presetID="22" presetClass="entr" presetSubtype="4" fill="hold" grpId="0" nodeType="afterEffect">
                                  <p:stCondLst>
                                    <p:cond delay="0"/>
                                  </p:stCondLst>
                                  <p:childTnLst>
                                    <p:set>
                                      <p:cBhvr>
                                        <p:cTn id="139" dur="1" fill="hold">
                                          <p:stCondLst>
                                            <p:cond delay="0"/>
                                          </p:stCondLst>
                                        </p:cTn>
                                        <p:tgtEl>
                                          <p:spTgt spid="101"/>
                                        </p:tgtEl>
                                        <p:attrNameLst>
                                          <p:attrName>style.visibility</p:attrName>
                                        </p:attrNameLst>
                                      </p:cBhvr>
                                      <p:to>
                                        <p:strVal val="visible"/>
                                      </p:to>
                                    </p:set>
                                    <p:animEffect transition="in" filter="wipe(down)">
                                      <p:cBhvr>
                                        <p:cTn id="1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3" grpId="0" animBg="1"/>
      <p:bldP spid="143" grpId="0" animBg="1"/>
      <p:bldP spid="144"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wo content colum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6" name="Picture 5" descr="Logo&#10;&#10;Description automatically generated with medium confidence">
            <a:extLst>
              <a:ext uri="{FF2B5EF4-FFF2-40B4-BE49-F238E27FC236}">
                <a16:creationId xmlns:a16="http://schemas.microsoft.com/office/drawing/2014/main" id="{D8A7B77D-92E1-4846-9AA7-7A327D053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Content Placeholder 2">
            <a:extLst>
              <a:ext uri="{FF2B5EF4-FFF2-40B4-BE49-F238E27FC236}">
                <a16:creationId xmlns:a16="http://schemas.microsoft.com/office/drawing/2014/main" id="{962BE5EF-598E-4D7A-95D5-29DCC5070A4C}"/>
              </a:ext>
            </a:extLst>
          </p:cNvPr>
          <p:cNvSpPr>
            <a:spLocks noGrp="1"/>
          </p:cNvSpPr>
          <p:nvPr>
            <p:ph sz="quarter" idx="15"/>
          </p:nvPr>
        </p:nvSpPr>
        <p:spPr>
          <a:xfrm>
            <a:off x="427881"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0677BE63-219B-4B19-B961-30E3469E2B6A}"/>
              </a:ext>
            </a:extLst>
          </p:cNvPr>
          <p:cNvSpPr>
            <a:spLocks noGrp="1"/>
          </p:cNvSpPr>
          <p:nvPr>
            <p:ph sz="quarter" idx="16"/>
          </p:nvPr>
        </p:nvSpPr>
        <p:spPr>
          <a:xfrm>
            <a:off x="6293909" y="1412270"/>
            <a:ext cx="5466291" cy="4776799"/>
          </a:xfrm>
        </p:spPr>
        <p:txBody>
          <a:bodyPr lIns="0" tIns="0" rIns="0" bIns="0"/>
          <a:lstStyle>
            <a:lvl1pPr>
              <a:lnSpc>
                <a:spcPct val="150000"/>
              </a:lnSpc>
              <a:spcBef>
                <a:spcPts val="0"/>
              </a:spcBef>
              <a:defRPr sz="1800"/>
            </a:lvl1pPr>
            <a:lvl2pPr>
              <a:lnSpc>
                <a:spcPct val="150000"/>
              </a:lnSpc>
              <a:spcBef>
                <a:spcPts val="0"/>
              </a:spcBef>
              <a:defRPr sz="1700"/>
            </a:lvl2pPr>
            <a:lvl3pPr>
              <a:lnSpc>
                <a:spcPct val="150000"/>
              </a:lnSpc>
              <a:spcBef>
                <a:spcPts val="0"/>
              </a:spcBef>
              <a:defRPr sz="1600"/>
            </a:lvl3pPr>
            <a:lvl4pPr>
              <a:lnSpc>
                <a:spcPct val="150000"/>
              </a:lnSpc>
              <a:spcBef>
                <a:spcPts val="0"/>
              </a:spcBef>
              <a:defRPr sz="1500"/>
            </a:lvl4pPr>
            <a:lvl5pPr>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EF1B4C4C-ADB5-4802-9418-39B14B3D725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122873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5_Double deck logos">
    <p:bg>
      <p:bgPr>
        <a:solidFill>
          <a:srgbClr val="F2F2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1AEC93-8957-40C1-9C66-FA6626C69591}"/>
              </a:ext>
            </a:extLst>
          </p:cNvPr>
          <p:cNvGrpSpPr/>
          <p:nvPr/>
        </p:nvGrpSpPr>
        <p:grpSpPr>
          <a:xfrm>
            <a:off x="853113" y="1339017"/>
            <a:ext cx="10536420" cy="1172525"/>
            <a:chOff x="938979" y="1361139"/>
            <a:chExt cx="10536420" cy="1172525"/>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39"/>
              <a:ext cx="10536420" cy="117252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p:nvGrpSpPr>
        <p:grpSpPr>
          <a:xfrm>
            <a:off x="853113" y="2646602"/>
            <a:ext cx="10536420" cy="1175964"/>
            <a:chOff x="938979" y="2698604"/>
            <a:chExt cx="10536420" cy="1175964"/>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117596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53113" y="3965719"/>
            <a:ext cx="10536420" cy="1156670"/>
            <a:chOff x="938979" y="4044875"/>
            <a:chExt cx="10536420" cy="1156670"/>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grpSp>
        <p:nvGrpSpPr>
          <p:cNvPr id="74" name="Group 1">
            <a:extLst>
              <a:ext uri="{FF2B5EF4-FFF2-40B4-BE49-F238E27FC236}">
                <a16:creationId xmlns:a16="http://schemas.microsoft.com/office/drawing/2014/main" id="{7D7A8E65-09F6-4C74-A79D-CBBB906EAC53}"/>
              </a:ext>
            </a:extLst>
          </p:cNvPr>
          <p:cNvGrpSpPr/>
          <p:nvPr/>
        </p:nvGrpSpPr>
        <p:grpSpPr>
          <a:xfrm>
            <a:off x="853113" y="5256045"/>
            <a:ext cx="10536420" cy="1156670"/>
            <a:chOff x="938979" y="5381701"/>
            <a:chExt cx="10536420" cy="1156670"/>
          </a:xfrm>
        </p:grpSpPr>
        <p:sp>
          <p:nvSpPr>
            <p:cNvPr id="75" name="Rectangle: Rounded Corners 146">
              <a:extLst>
                <a:ext uri="{FF2B5EF4-FFF2-40B4-BE49-F238E27FC236}">
                  <a16:creationId xmlns:a16="http://schemas.microsoft.com/office/drawing/2014/main" id="{A7681530-6396-4A05-9FF9-B991B4329FA7}"/>
                </a:ext>
              </a:extLst>
            </p:cNvPr>
            <p:cNvSpPr/>
            <p:nvPr/>
          </p:nvSpPr>
          <p:spPr>
            <a:xfrm>
              <a:off x="938979" y="5381701"/>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6" name="Group 286">
              <a:extLst>
                <a:ext uri="{FF2B5EF4-FFF2-40B4-BE49-F238E27FC236}">
                  <a16:creationId xmlns:a16="http://schemas.microsoft.com/office/drawing/2014/main" id="{CC20DDA1-AAE8-4268-B30B-D7978B517F5F}"/>
                </a:ext>
              </a:extLst>
            </p:cNvPr>
            <p:cNvGrpSpPr/>
            <p:nvPr/>
          </p:nvGrpSpPr>
          <p:grpSpPr>
            <a:xfrm>
              <a:off x="10891107" y="5515861"/>
              <a:ext cx="390906" cy="560866"/>
              <a:chOff x="10891107" y="5515861"/>
              <a:chExt cx="390906" cy="560866"/>
            </a:xfrm>
          </p:grpSpPr>
          <p:grpSp>
            <p:nvGrpSpPr>
              <p:cNvPr id="77" name="Google Shape;2701;p135">
                <a:extLst>
                  <a:ext uri="{FF2B5EF4-FFF2-40B4-BE49-F238E27FC236}">
                    <a16:creationId xmlns:a16="http://schemas.microsoft.com/office/drawing/2014/main" id="{538BFC1B-1825-4211-963A-F2B9B3302BE6}"/>
                  </a:ext>
                </a:extLst>
              </p:cNvPr>
              <p:cNvGrpSpPr/>
              <p:nvPr/>
            </p:nvGrpSpPr>
            <p:grpSpPr>
              <a:xfrm>
                <a:off x="10895094" y="5515861"/>
                <a:ext cx="386919" cy="331177"/>
                <a:chOff x="10895094" y="5515861"/>
                <a:chExt cx="386919" cy="331177"/>
              </a:xfrm>
            </p:grpSpPr>
            <p:sp>
              <p:nvSpPr>
                <p:cNvPr id="78" name="Google Shape;2702;p135">
                  <a:extLst>
                    <a:ext uri="{FF2B5EF4-FFF2-40B4-BE49-F238E27FC236}">
                      <a16:creationId xmlns:a16="http://schemas.microsoft.com/office/drawing/2014/main" id="{07707685-9809-4CA1-8270-DAE319A03450}"/>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79" name="Google Shape;2703;p135">
                  <a:extLst>
                    <a:ext uri="{FF2B5EF4-FFF2-40B4-BE49-F238E27FC236}">
                      <a16:creationId xmlns:a16="http://schemas.microsoft.com/office/drawing/2014/main" id="{9F53EB3A-7D84-4217-92C0-77873365451B}"/>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0" name="Google Shape;2704;p135">
                  <a:extLst>
                    <a:ext uri="{FF2B5EF4-FFF2-40B4-BE49-F238E27FC236}">
                      <a16:creationId xmlns:a16="http://schemas.microsoft.com/office/drawing/2014/main" id="{BB5ADA58-6DBB-49B6-8B76-051CA3FACE91}"/>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1" name="Google Shape;2705;p135">
                  <a:extLst>
                    <a:ext uri="{FF2B5EF4-FFF2-40B4-BE49-F238E27FC236}">
                      <a16:creationId xmlns:a16="http://schemas.microsoft.com/office/drawing/2014/main" id="{522C1D70-BD9F-4709-9BCD-EA185DD78453}"/>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82" name="Google Shape;2706;p135">
                  <a:extLst>
                    <a:ext uri="{FF2B5EF4-FFF2-40B4-BE49-F238E27FC236}">
                      <a16:creationId xmlns:a16="http://schemas.microsoft.com/office/drawing/2014/main" id="{2CB1AEC5-C5E8-4592-A69F-9454A08951A8}"/>
                    </a:ext>
                  </a:extLst>
                </p:cNvPr>
                <p:cNvGrpSpPr/>
                <p:nvPr/>
              </p:nvGrpSpPr>
              <p:grpSpPr>
                <a:xfrm>
                  <a:off x="10976457" y="5535356"/>
                  <a:ext cx="216402" cy="82542"/>
                  <a:chOff x="10976457" y="5535356"/>
                  <a:chExt cx="216402" cy="82542"/>
                </a:xfrm>
              </p:grpSpPr>
              <p:sp>
                <p:nvSpPr>
                  <p:cNvPr id="83" name="Google Shape;2707;p135">
                    <a:extLst>
                      <a:ext uri="{FF2B5EF4-FFF2-40B4-BE49-F238E27FC236}">
                        <a16:creationId xmlns:a16="http://schemas.microsoft.com/office/drawing/2014/main" id="{19080B1A-894A-45CD-BCFA-26F30B96E9BA}"/>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4" name="Google Shape;2708;p135">
                    <a:extLst>
                      <a:ext uri="{FF2B5EF4-FFF2-40B4-BE49-F238E27FC236}">
                        <a16:creationId xmlns:a16="http://schemas.microsoft.com/office/drawing/2014/main" id="{D2B355E8-B73B-4EC1-81A3-9D5C7D395212}"/>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5" name="Google Shape;2709;p135">
                    <a:extLst>
                      <a:ext uri="{FF2B5EF4-FFF2-40B4-BE49-F238E27FC236}">
                        <a16:creationId xmlns:a16="http://schemas.microsoft.com/office/drawing/2014/main" id="{83B454D0-9A04-441A-9ED3-5DBD03F7EB62}"/>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6" name="Google Shape;2710;p135">
                    <a:extLst>
                      <a:ext uri="{FF2B5EF4-FFF2-40B4-BE49-F238E27FC236}">
                        <a16:creationId xmlns:a16="http://schemas.microsoft.com/office/drawing/2014/main" id="{4F0324F6-6B4A-4888-992D-FCF19D0BA3B3}"/>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7" name="Google Shape;2711;p135">
                    <a:extLst>
                      <a:ext uri="{FF2B5EF4-FFF2-40B4-BE49-F238E27FC236}">
                        <a16:creationId xmlns:a16="http://schemas.microsoft.com/office/drawing/2014/main" id="{17712FA3-3BCD-41D2-9596-5F0EEA725E55}"/>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8" name="Google Shape;2712;p135">
                    <a:extLst>
                      <a:ext uri="{FF2B5EF4-FFF2-40B4-BE49-F238E27FC236}">
                        <a16:creationId xmlns:a16="http://schemas.microsoft.com/office/drawing/2014/main" id="{C6C6E0A8-3DC0-42E8-9638-33BF369BC656}"/>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9" name="Google Shape;2713;p135">
                    <a:extLst>
                      <a:ext uri="{FF2B5EF4-FFF2-40B4-BE49-F238E27FC236}">
                        <a16:creationId xmlns:a16="http://schemas.microsoft.com/office/drawing/2014/main" id="{3493EE84-A0F3-4E3D-93E1-0C76DCA18E25}"/>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0" name="Google Shape;2714;p135">
                    <a:extLst>
                      <a:ext uri="{FF2B5EF4-FFF2-40B4-BE49-F238E27FC236}">
                        <a16:creationId xmlns:a16="http://schemas.microsoft.com/office/drawing/2014/main" id="{5DC47299-B475-4296-BBA9-98B0D082BF2F}"/>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1" name="Google Shape;2715;p135">
                    <a:extLst>
                      <a:ext uri="{FF2B5EF4-FFF2-40B4-BE49-F238E27FC236}">
                        <a16:creationId xmlns:a16="http://schemas.microsoft.com/office/drawing/2014/main" id="{8375AE28-4080-47C8-A070-4F99606522FF}"/>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2" name="Google Shape;2716;p135">
                    <a:extLst>
                      <a:ext uri="{FF2B5EF4-FFF2-40B4-BE49-F238E27FC236}">
                        <a16:creationId xmlns:a16="http://schemas.microsoft.com/office/drawing/2014/main" id="{7966CBC0-8F9A-43A3-AE71-ED951211DF27}"/>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3" name="Google Shape;2717;p135">
                    <a:extLst>
                      <a:ext uri="{FF2B5EF4-FFF2-40B4-BE49-F238E27FC236}">
                        <a16:creationId xmlns:a16="http://schemas.microsoft.com/office/drawing/2014/main" id="{DFF37C55-29F7-4B72-ACCD-6F7EE6F44531}"/>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4" name="Google Shape;2718;p135">
                    <a:extLst>
                      <a:ext uri="{FF2B5EF4-FFF2-40B4-BE49-F238E27FC236}">
                        <a16:creationId xmlns:a16="http://schemas.microsoft.com/office/drawing/2014/main" id="{EC970C5D-93E8-4A9C-98FC-D4296F33266A}"/>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5" name="Google Shape;2719;p135">
                    <a:extLst>
                      <a:ext uri="{FF2B5EF4-FFF2-40B4-BE49-F238E27FC236}">
                        <a16:creationId xmlns:a16="http://schemas.microsoft.com/office/drawing/2014/main" id="{BF17B764-81B6-4156-B913-9565992050E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96" name="TextBox 288">
                <a:extLst>
                  <a:ext uri="{FF2B5EF4-FFF2-40B4-BE49-F238E27FC236}">
                    <a16:creationId xmlns:a16="http://schemas.microsoft.com/office/drawing/2014/main" id="{53C2C2E0-51BF-4980-9362-77C2DAE2350A}"/>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51443" y="5143379"/>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51443" y="385313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51443" y="253309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76783" y="1492490"/>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76783" y="276889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76783" y="4073147"/>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76783" y="5382702"/>
            <a:ext cx="7928643" cy="0"/>
          </a:xfrm>
          <a:prstGeom prst="straightConnector1">
            <a:avLst/>
          </a:prstGeom>
          <a:noFill/>
          <a:ln w="19046" cap="flat">
            <a:solidFill>
              <a:srgbClr val="29B5E8"/>
            </a:solidFill>
            <a:prstDash val="solid"/>
            <a:miter/>
            <a:tailEnd type="arrow"/>
          </a:ln>
        </p:spPr>
      </p:cxn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6236"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2038496" y="3805394"/>
            <a:ext cx="5177232"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105032" y="3753627"/>
            <a:ext cx="507370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pic>
        <p:nvPicPr>
          <p:cNvPr id="169" name="Graphic 168">
            <a:extLst>
              <a:ext uri="{FF2B5EF4-FFF2-40B4-BE49-F238E27FC236}">
                <a16:creationId xmlns:a16="http://schemas.microsoft.com/office/drawing/2014/main" id="{E03044F6-71E5-4144-9B13-4819A52535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919" y="1782285"/>
            <a:ext cx="190073" cy="4168690"/>
          </a:xfrm>
          <a:prstGeom prst="rect">
            <a:avLst/>
          </a:prstGeom>
        </p:spPr>
      </p:pic>
      <p:sp>
        <p:nvSpPr>
          <p:cNvPr id="170" name="Picture Placeholder 2">
            <a:extLst>
              <a:ext uri="{FF2B5EF4-FFF2-40B4-BE49-F238E27FC236}">
                <a16:creationId xmlns:a16="http://schemas.microsoft.com/office/drawing/2014/main" id="{BE9B1744-F6C4-45EC-B8C3-94E3CCB90DD8}"/>
              </a:ext>
            </a:extLst>
          </p:cNvPr>
          <p:cNvSpPr>
            <a:spLocks noGrp="1"/>
          </p:cNvSpPr>
          <p:nvPr>
            <p:ph type="pic" sz="quarter" idx="15" hasCustomPrompt="1"/>
          </p:nvPr>
        </p:nvSpPr>
        <p:spPr>
          <a:xfrm>
            <a:off x="2669672" y="1614900"/>
            <a:ext cx="1003233" cy="349245"/>
          </a:xfrm>
          <a:noFill/>
        </p:spPr>
        <p:txBody>
          <a:bodyPr tIns="91440">
            <a:normAutofit/>
          </a:bodyPr>
          <a:lstStyle>
            <a:lvl1pPr marL="0" indent="0" algn="ctr">
              <a:buNone/>
              <a:defRPr sz="1000"/>
            </a:lvl1pPr>
          </a:lstStyle>
          <a:p>
            <a:r>
              <a:rPr lang="en-US"/>
              <a:t>Picture</a:t>
            </a:r>
          </a:p>
        </p:txBody>
      </p:sp>
      <p:sp>
        <p:nvSpPr>
          <p:cNvPr id="171" name="Picture Placeholder 2">
            <a:extLst>
              <a:ext uri="{FF2B5EF4-FFF2-40B4-BE49-F238E27FC236}">
                <a16:creationId xmlns:a16="http://schemas.microsoft.com/office/drawing/2014/main" id="{87CD52AA-EF39-4A3F-A6CB-1B2127EE7FE4}"/>
              </a:ext>
            </a:extLst>
          </p:cNvPr>
          <p:cNvSpPr>
            <a:spLocks noGrp="1"/>
          </p:cNvSpPr>
          <p:nvPr>
            <p:ph type="pic" sz="quarter" idx="16" hasCustomPrompt="1"/>
          </p:nvPr>
        </p:nvSpPr>
        <p:spPr>
          <a:xfrm>
            <a:off x="3794533" y="1614900"/>
            <a:ext cx="1003233" cy="349245"/>
          </a:xfrm>
          <a:noFill/>
        </p:spPr>
        <p:txBody>
          <a:bodyPr tIns="91440">
            <a:normAutofit/>
          </a:bodyPr>
          <a:lstStyle>
            <a:lvl1pPr marL="0" indent="0" algn="ctr">
              <a:buNone/>
              <a:defRPr sz="1000"/>
            </a:lvl1pPr>
          </a:lstStyle>
          <a:p>
            <a:r>
              <a:rPr lang="en-US"/>
              <a:t>Picture</a:t>
            </a:r>
          </a:p>
        </p:txBody>
      </p:sp>
      <p:sp>
        <p:nvSpPr>
          <p:cNvPr id="172" name="Picture Placeholder 2">
            <a:extLst>
              <a:ext uri="{FF2B5EF4-FFF2-40B4-BE49-F238E27FC236}">
                <a16:creationId xmlns:a16="http://schemas.microsoft.com/office/drawing/2014/main" id="{EFCBADD8-7B8E-4D5B-960F-1B3530DD2D32}"/>
              </a:ext>
            </a:extLst>
          </p:cNvPr>
          <p:cNvSpPr>
            <a:spLocks noGrp="1"/>
          </p:cNvSpPr>
          <p:nvPr>
            <p:ph type="pic" sz="quarter" idx="17" hasCustomPrompt="1"/>
          </p:nvPr>
        </p:nvSpPr>
        <p:spPr>
          <a:xfrm>
            <a:off x="4919394" y="1614900"/>
            <a:ext cx="1003233" cy="349245"/>
          </a:xfrm>
          <a:noFill/>
        </p:spPr>
        <p:txBody>
          <a:bodyPr tIns="91440">
            <a:normAutofit/>
          </a:bodyPr>
          <a:lstStyle>
            <a:lvl1pPr marL="0" indent="0" algn="ctr">
              <a:buNone/>
              <a:defRPr sz="1000"/>
            </a:lvl1pPr>
          </a:lstStyle>
          <a:p>
            <a:r>
              <a:rPr lang="en-US"/>
              <a:t>Picture</a:t>
            </a:r>
          </a:p>
        </p:txBody>
      </p:sp>
      <p:sp>
        <p:nvSpPr>
          <p:cNvPr id="173" name="Picture Placeholder 2">
            <a:extLst>
              <a:ext uri="{FF2B5EF4-FFF2-40B4-BE49-F238E27FC236}">
                <a16:creationId xmlns:a16="http://schemas.microsoft.com/office/drawing/2014/main" id="{264319E6-E7DB-44A6-A652-C64B35C9EA79}"/>
              </a:ext>
            </a:extLst>
          </p:cNvPr>
          <p:cNvSpPr>
            <a:spLocks noGrp="1"/>
          </p:cNvSpPr>
          <p:nvPr>
            <p:ph type="pic" sz="quarter" idx="18" hasCustomPrompt="1"/>
          </p:nvPr>
        </p:nvSpPr>
        <p:spPr>
          <a:xfrm>
            <a:off x="6044255" y="1614900"/>
            <a:ext cx="1003233" cy="349245"/>
          </a:xfrm>
          <a:noFill/>
        </p:spPr>
        <p:txBody>
          <a:bodyPr tIns="91440">
            <a:normAutofit/>
          </a:bodyPr>
          <a:lstStyle>
            <a:lvl1pPr marL="0" indent="0" algn="ctr">
              <a:buNone/>
              <a:defRPr sz="1000"/>
            </a:lvl1pPr>
          </a:lstStyle>
          <a:p>
            <a:r>
              <a:rPr lang="en-US"/>
              <a:t>Picture</a:t>
            </a:r>
          </a:p>
        </p:txBody>
      </p:sp>
      <p:sp>
        <p:nvSpPr>
          <p:cNvPr id="174" name="Picture Placeholder 2">
            <a:extLst>
              <a:ext uri="{FF2B5EF4-FFF2-40B4-BE49-F238E27FC236}">
                <a16:creationId xmlns:a16="http://schemas.microsoft.com/office/drawing/2014/main" id="{DB258A6F-B92C-4A3B-8874-A25B0A4867AC}"/>
              </a:ext>
            </a:extLst>
          </p:cNvPr>
          <p:cNvSpPr>
            <a:spLocks noGrp="1"/>
          </p:cNvSpPr>
          <p:nvPr>
            <p:ph type="pic" sz="quarter" idx="19" hasCustomPrompt="1"/>
          </p:nvPr>
        </p:nvSpPr>
        <p:spPr>
          <a:xfrm>
            <a:off x="7169116" y="1614900"/>
            <a:ext cx="1003233" cy="349245"/>
          </a:xfrm>
          <a:noFill/>
        </p:spPr>
        <p:txBody>
          <a:bodyPr tIns="91440">
            <a:normAutofit/>
          </a:bodyPr>
          <a:lstStyle>
            <a:lvl1pPr marL="0" indent="0" algn="ctr">
              <a:buNone/>
              <a:defRPr sz="1000"/>
            </a:lvl1pPr>
          </a:lstStyle>
          <a:p>
            <a:r>
              <a:rPr lang="en-US"/>
              <a:t>Picture</a:t>
            </a:r>
          </a:p>
        </p:txBody>
      </p:sp>
      <p:sp>
        <p:nvSpPr>
          <p:cNvPr id="175" name="Picture Placeholder 2">
            <a:extLst>
              <a:ext uri="{FF2B5EF4-FFF2-40B4-BE49-F238E27FC236}">
                <a16:creationId xmlns:a16="http://schemas.microsoft.com/office/drawing/2014/main" id="{D6A26453-192E-469D-8A0E-6B21C7E36C78}"/>
              </a:ext>
            </a:extLst>
          </p:cNvPr>
          <p:cNvSpPr>
            <a:spLocks noGrp="1"/>
          </p:cNvSpPr>
          <p:nvPr>
            <p:ph type="pic" sz="quarter" idx="20" hasCustomPrompt="1"/>
          </p:nvPr>
        </p:nvSpPr>
        <p:spPr>
          <a:xfrm>
            <a:off x="8293977" y="1614900"/>
            <a:ext cx="1003233" cy="349245"/>
          </a:xfrm>
          <a:noFill/>
        </p:spPr>
        <p:txBody>
          <a:bodyPr tIns="91440">
            <a:normAutofit/>
          </a:bodyPr>
          <a:lstStyle>
            <a:lvl1pPr marL="0" indent="0" algn="ctr">
              <a:buNone/>
              <a:defRPr sz="1000"/>
            </a:lvl1pPr>
          </a:lstStyle>
          <a:p>
            <a:r>
              <a:rPr lang="en-US"/>
              <a:t>Picture</a:t>
            </a:r>
          </a:p>
        </p:txBody>
      </p:sp>
      <p:sp>
        <p:nvSpPr>
          <p:cNvPr id="176" name="Picture Placeholder 2">
            <a:extLst>
              <a:ext uri="{FF2B5EF4-FFF2-40B4-BE49-F238E27FC236}">
                <a16:creationId xmlns:a16="http://schemas.microsoft.com/office/drawing/2014/main" id="{3D419F0D-F187-4583-ACE2-2AD405629C8C}"/>
              </a:ext>
            </a:extLst>
          </p:cNvPr>
          <p:cNvSpPr>
            <a:spLocks noGrp="1"/>
          </p:cNvSpPr>
          <p:nvPr>
            <p:ph type="pic" sz="quarter" idx="21" hasCustomPrompt="1"/>
          </p:nvPr>
        </p:nvSpPr>
        <p:spPr>
          <a:xfrm>
            <a:off x="9418840" y="1614900"/>
            <a:ext cx="1003233" cy="349245"/>
          </a:xfrm>
          <a:noFill/>
        </p:spPr>
        <p:txBody>
          <a:bodyPr tIns="91440">
            <a:normAutofit/>
          </a:bodyPr>
          <a:lstStyle>
            <a:lvl1pPr marL="0" indent="0" algn="ctr">
              <a:buNone/>
              <a:defRPr sz="1000"/>
            </a:lvl1pPr>
          </a:lstStyle>
          <a:p>
            <a:r>
              <a:rPr lang="en-US"/>
              <a:t>Picture</a:t>
            </a:r>
          </a:p>
        </p:txBody>
      </p:sp>
      <p:sp>
        <p:nvSpPr>
          <p:cNvPr id="177" name="Picture Placeholder 2">
            <a:extLst>
              <a:ext uri="{FF2B5EF4-FFF2-40B4-BE49-F238E27FC236}">
                <a16:creationId xmlns:a16="http://schemas.microsoft.com/office/drawing/2014/main" id="{5E99F52C-FB15-438A-900E-5A662B03B2BB}"/>
              </a:ext>
            </a:extLst>
          </p:cNvPr>
          <p:cNvSpPr>
            <a:spLocks noGrp="1"/>
          </p:cNvSpPr>
          <p:nvPr>
            <p:ph type="pic" sz="quarter" idx="22" hasCustomPrompt="1"/>
          </p:nvPr>
        </p:nvSpPr>
        <p:spPr>
          <a:xfrm>
            <a:off x="2669672" y="2062774"/>
            <a:ext cx="1003233" cy="349245"/>
          </a:xfrm>
          <a:noFill/>
        </p:spPr>
        <p:txBody>
          <a:bodyPr tIns="91440">
            <a:normAutofit/>
          </a:bodyPr>
          <a:lstStyle>
            <a:lvl1pPr marL="0" indent="0" algn="ctr">
              <a:buNone/>
              <a:defRPr sz="1000"/>
            </a:lvl1pPr>
          </a:lstStyle>
          <a:p>
            <a:r>
              <a:rPr lang="en-US"/>
              <a:t>Picture</a:t>
            </a:r>
          </a:p>
        </p:txBody>
      </p:sp>
      <p:sp>
        <p:nvSpPr>
          <p:cNvPr id="178" name="Picture Placeholder 2">
            <a:extLst>
              <a:ext uri="{FF2B5EF4-FFF2-40B4-BE49-F238E27FC236}">
                <a16:creationId xmlns:a16="http://schemas.microsoft.com/office/drawing/2014/main" id="{57757241-97D3-43E1-BB81-6482866F92F2}"/>
              </a:ext>
            </a:extLst>
          </p:cNvPr>
          <p:cNvSpPr>
            <a:spLocks noGrp="1"/>
          </p:cNvSpPr>
          <p:nvPr>
            <p:ph type="pic" sz="quarter" idx="23" hasCustomPrompt="1"/>
          </p:nvPr>
        </p:nvSpPr>
        <p:spPr>
          <a:xfrm>
            <a:off x="3794533" y="2062774"/>
            <a:ext cx="1003233" cy="349245"/>
          </a:xfrm>
          <a:noFill/>
        </p:spPr>
        <p:txBody>
          <a:bodyPr tIns="91440">
            <a:normAutofit/>
          </a:bodyPr>
          <a:lstStyle>
            <a:lvl1pPr marL="0" indent="0" algn="ctr">
              <a:buNone/>
              <a:defRPr sz="1000"/>
            </a:lvl1pPr>
          </a:lstStyle>
          <a:p>
            <a:r>
              <a:rPr lang="en-US"/>
              <a:t>Picture</a:t>
            </a:r>
          </a:p>
        </p:txBody>
      </p:sp>
      <p:sp>
        <p:nvSpPr>
          <p:cNvPr id="179" name="Picture Placeholder 2">
            <a:extLst>
              <a:ext uri="{FF2B5EF4-FFF2-40B4-BE49-F238E27FC236}">
                <a16:creationId xmlns:a16="http://schemas.microsoft.com/office/drawing/2014/main" id="{59F9E610-1736-4AE8-A001-082564520813}"/>
              </a:ext>
            </a:extLst>
          </p:cNvPr>
          <p:cNvSpPr>
            <a:spLocks noGrp="1"/>
          </p:cNvSpPr>
          <p:nvPr>
            <p:ph type="pic" sz="quarter" idx="24" hasCustomPrompt="1"/>
          </p:nvPr>
        </p:nvSpPr>
        <p:spPr>
          <a:xfrm>
            <a:off x="4919394" y="2062774"/>
            <a:ext cx="1003233" cy="349245"/>
          </a:xfrm>
          <a:noFill/>
        </p:spPr>
        <p:txBody>
          <a:bodyPr tIns="91440">
            <a:normAutofit/>
          </a:bodyPr>
          <a:lstStyle>
            <a:lvl1pPr marL="0" indent="0" algn="ctr">
              <a:buNone/>
              <a:defRPr sz="1000"/>
            </a:lvl1pPr>
          </a:lstStyle>
          <a:p>
            <a:r>
              <a:rPr lang="en-US"/>
              <a:t>Picture</a:t>
            </a:r>
          </a:p>
        </p:txBody>
      </p:sp>
      <p:sp>
        <p:nvSpPr>
          <p:cNvPr id="180" name="Picture Placeholder 2">
            <a:extLst>
              <a:ext uri="{FF2B5EF4-FFF2-40B4-BE49-F238E27FC236}">
                <a16:creationId xmlns:a16="http://schemas.microsoft.com/office/drawing/2014/main" id="{3E93E850-E98C-480B-A512-A5892C282377}"/>
              </a:ext>
            </a:extLst>
          </p:cNvPr>
          <p:cNvSpPr>
            <a:spLocks noGrp="1"/>
          </p:cNvSpPr>
          <p:nvPr>
            <p:ph type="pic" sz="quarter" idx="25" hasCustomPrompt="1"/>
          </p:nvPr>
        </p:nvSpPr>
        <p:spPr>
          <a:xfrm>
            <a:off x="6044255" y="2062774"/>
            <a:ext cx="1003233" cy="349245"/>
          </a:xfrm>
          <a:noFill/>
        </p:spPr>
        <p:txBody>
          <a:bodyPr tIns="91440">
            <a:normAutofit/>
          </a:bodyPr>
          <a:lstStyle>
            <a:lvl1pPr marL="0" indent="0" algn="ctr">
              <a:buNone/>
              <a:defRPr sz="1000"/>
            </a:lvl1pPr>
          </a:lstStyle>
          <a:p>
            <a:r>
              <a:rPr lang="en-US"/>
              <a:t>Picture</a:t>
            </a:r>
          </a:p>
        </p:txBody>
      </p:sp>
      <p:sp>
        <p:nvSpPr>
          <p:cNvPr id="181" name="Picture Placeholder 2">
            <a:extLst>
              <a:ext uri="{FF2B5EF4-FFF2-40B4-BE49-F238E27FC236}">
                <a16:creationId xmlns:a16="http://schemas.microsoft.com/office/drawing/2014/main" id="{816DCCA3-E9FF-4FDC-97CF-AAF912A19C51}"/>
              </a:ext>
            </a:extLst>
          </p:cNvPr>
          <p:cNvSpPr>
            <a:spLocks noGrp="1"/>
          </p:cNvSpPr>
          <p:nvPr>
            <p:ph type="pic" sz="quarter" idx="26" hasCustomPrompt="1"/>
          </p:nvPr>
        </p:nvSpPr>
        <p:spPr>
          <a:xfrm>
            <a:off x="7169116" y="2062774"/>
            <a:ext cx="1003233" cy="349245"/>
          </a:xfrm>
          <a:noFill/>
        </p:spPr>
        <p:txBody>
          <a:bodyPr tIns="91440">
            <a:normAutofit/>
          </a:bodyPr>
          <a:lstStyle>
            <a:lvl1pPr marL="0" indent="0" algn="ctr">
              <a:buNone/>
              <a:defRPr sz="1000"/>
            </a:lvl1pPr>
          </a:lstStyle>
          <a:p>
            <a:r>
              <a:rPr lang="en-US"/>
              <a:t>Picture</a:t>
            </a:r>
          </a:p>
        </p:txBody>
      </p:sp>
      <p:sp>
        <p:nvSpPr>
          <p:cNvPr id="182" name="Picture Placeholder 2">
            <a:extLst>
              <a:ext uri="{FF2B5EF4-FFF2-40B4-BE49-F238E27FC236}">
                <a16:creationId xmlns:a16="http://schemas.microsoft.com/office/drawing/2014/main" id="{B96D5978-3759-4B80-9B7E-D29F825227BE}"/>
              </a:ext>
            </a:extLst>
          </p:cNvPr>
          <p:cNvSpPr>
            <a:spLocks noGrp="1"/>
          </p:cNvSpPr>
          <p:nvPr>
            <p:ph type="pic" sz="quarter" idx="27" hasCustomPrompt="1"/>
          </p:nvPr>
        </p:nvSpPr>
        <p:spPr>
          <a:xfrm>
            <a:off x="8293977" y="2062774"/>
            <a:ext cx="1003233" cy="349245"/>
          </a:xfrm>
          <a:noFill/>
        </p:spPr>
        <p:txBody>
          <a:bodyPr tIns="91440">
            <a:normAutofit/>
          </a:bodyPr>
          <a:lstStyle>
            <a:lvl1pPr marL="0" indent="0" algn="ctr">
              <a:buNone/>
              <a:defRPr sz="1000"/>
            </a:lvl1pPr>
          </a:lstStyle>
          <a:p>
            <a:r>
              <a:rPr lang="en-US"/>
              <a:t>Picture</a:t>
            </a:r>
          </a:p>
        </p:txBody>
      </p:sp>
      <p:sp>
        <p:nvSpPr>
          <p:cNvPr id="183" name="Picture Placeholder 2">
            <a:extLst>
              <a:ext uri="{FF2B5EF4-FFF2-40B4-BE49-F238E27FC236}">
                <a16:creationId xmlns:a16="http://schemas.microsoft.com/office/drawing/2014/main" id="{84140827-359F-47EF-BCBE-7C7F66BF1E9D}"/>
              </a:ext>
            </a:extLst>
          </p:cNvPr>
          <p:cNvSpPr>
            <a:spLocks noGrp="1"/>
          </p:cNvSpPr>
          <p:nvPr>
            <p:ph type="pic" sz="quarter" idx="28" hasCustomPrompt="1"/>
          </p:nvPr>
        </p:nvSpPr>
        <p:spPr>
          <a:xfrm>
            <a:off x="9418840" y="2062774"/>
            <a:ext cx="1003233" cy="349245"/>
          </a:xfrm>
          <a:noFill/>
        </p:spPr>
        <p:txBody>
          <a:bodyPr tIns="91440">
            <a:normAutofit/>
          </a:bodyPr>
          <a:lstStyle>
            <a:lvl1pPr marL="0" indent="0" algn="ctr">
              <a:buNone/>
              <a:defRPr sz="1000"/>
            </a:lvl1pPr>
          </a:lstStyle>
          <a:p>
            <a:r>
              <a:rPr lang="en-US"/>
              <a:t>Picture</a:t>
            </a:r>
          </a:p>
        </p:txBody>
      </p:sp>
      <p:sp>
        <p:nvSpPr>
          <p:cNvPr id="198" name="Picture Placeholder 2">
            <a:extLst>
              <a:ext uri="{FF2B5EF4-FFF2-40B4-BE49-F238E27FC236}">
                <a16:creationId xmlns:a16="http://schemas.microsoft.com/office/drawing/2014/main" id="{F2BD8AE6-4294-46C9-B444-6D7F6D0D0E4F}"/>
              </a:ext>
            </a:extLst>
          </p:cNvPr>
          <p:cNvSpPr>
            <a:spLocks noGrp="1"/>
          </p:cNvSpPr>
          <p:nvPr>
            <p:ph type="pic" sz="quarter" idx="29" hasCustomPrompt="1"/>
          </p:nvPr>
        </p:nvSpPr>
        <p:spPr>
          <a:xfrm>
            <a:off x="2669672" y="2889241"/>
            <a:ext cx="1003233" cy="349245"/>
          </a:xfrm>
          <a:noFill/>
        </p:spPr>
        <p:txBody>
          <a:bodyPr tIns="91440">
            <a:normAutofit/>
          </a:bodyPr>
          <a:lstStyle>
            <a:lvl1pPr marL="0" indent="0" algn="ctr">
              <a:buNone/>
              <a:defRPr sz="1000"/>
            </a:lvl1pPr>
          </a:lstStyle>
          <a:p>
            <a:r>
              <a:rPr lang="en-US"/>
              <a:t>Picture</a:t>
            </a:r>
          </a:p>
        </p:txBody>
      </p:sp>
      <p:sp>
        <p:nvSpPr>
          <p:cNvPr id="199" name="Picture Placeholder 2">
            <a:extLst>
              <a:ext uri="{FF2B5EF4-FFF2-40B4-BE49-F238E27FC236}">
                <a16:creationId xmlns:a16="http://schemas.microsoft.com/office/drawing/2014/main" id="{A2F06F63-0EDF-4CD0-BE63-D0CCDA1391B6}"/>
              </a:ext>
            </a:extLst>
          </p:cNvPr>
          <p:cNvSpPr>
            <a:spLocks noGrp="1"/>
          </p:cNvSpPr>
          <p:nvPr>
            <p:ph type="pic" sz="quarter" idx="30" hasCustomPrompt="1"/>
          </p:nvPr>
        </p:nvSpPr>
        <p:spPr>
          <a:xfrm>
            <a:off x="3794533" y="2889241"/>
            <a:ext cx="1003233" cy="349245"/>
          </a:xfrm>
          <a:noFill/>
        </p:spPr>
        <p:txBody>
          <a:bodyPr tIns="91440">
            <a:normAutofit/>
          </a:bodyPr>
          <a:lstStyle>
            <a:lvl1pPr marL="0" indent="0" algn="ctr">
              <a:buNone/>
              <a:defRPr sz="1000"/>
            </a:lvl1pPr>
          </a:lstStyle>
          <a:p>
            <a:r>
              <a:rPr lang="en-US"/>
              <a:t>Picture</a:t>
            </a:r>
          </a:p>
        </p:txBody>
      </p:sp>
      <p:sp>
        <p:nvSpPr>
          <p:cNvPr id="200" name="Picture Placeholder 2">
            <a:extLst>
              <a:ext uri="{FF2B5EF4-FFF2-40B4-BE49-F238E27FC236}">
                <a16:creationId xmlns:a16="http://schemas.microsoft.com/office/drawing/2014/main" id="{10FFBA42-005E-49E8-B064-D436BF582D44}"/>
              </a:ext>
            </a:extLst>
          </p:cNvPr>
          <p:cNvSpPr>
            <a:spLocks noGrp="1"/>
          </p:cNvSpPr>
          <p:nvPr>
            <p:ph type="pic" sz="quarter" idx="31" hasCustomPrompt="1"/>
          </p:nvPr>
        </p:nvSpPr>
        <p:spPr>
          <a:xfrm>
            <a:off x="4919394" y="2889241"/>
            <a:ext cx="1003233" cy="349245"/>
          </a:xfrm>
          <a:noFill/>
        </p:spPr>
        <p:txBody>
          <a:bodyPr tIns="91440">
            <a:normAutofit/>
          </a:bodyPr>
          <a:lstStyle>
            <a:lvl1pPr marL="0" indent="0" algn="ctr">
              <a:buNone/>
              <a:defRPr sz="1000"/>
            </a:lvl1pPr>
          </a:lstStyle>
          <a:p>
            <a:r>
              <a:rPr lang="en-US"/>
              <a:t>Picture</a:t>
            </a:r>
          </a:p>
        </p:txBody>
      </p:sp>
      <p:sp>
        <p:nvSpPr>
          <p:cNvPr id="201" name="Picture Placeholder 2">
            <a:extLst>
              <a:ext uri="{FF2B5EF4-FFF2-40B4-BE49-F238E27FC236}">
                <a16:creationId xmlns:a16="http://schemas.microsoft.com/office/drawing/2014/main" id="{160A10F9-2808-4E12-99EB-B44C449300F7}"/>
              </a:ext>
            </a:extLst>
          </p:cNvPr>
          <p:cNvSpPr>
            <a:spLocks noGrp="1"/>
          </p:cNvSpPr>
          <p:nvPr>
            <p:ph type="pic" sz="quarter" idx="32" hasCustomPrompt="1"/>
          </p:nvPr>
        </p:nvSpPr>
        <p:spPr>
          <a:xfrm>
            <a:off x="6044255" y="2889241"/>
            <a:ext cx="1003233" cy="349245"/>
          </a:xfrm>
          <a:noFill/>
        </p:spPr>
        <p:txBody>
          <a:bodyPr tIns="91440">
            <a:normAutofit/>
          </a:bodyPr>
          <a:lstStyle>
            <a:lvl1pPr marL="0" indent="0" algn="ctr">
              <a:buNone/>
              <a:defRPr sz="1000"/>
            </a:lvl1pPr>
          </a:lstStyle>
          <a:p>
            <a:r>
              <a:rPr lang="en-US"/>
              <a:t>Picture</a:t>
            </a:r>
          </a:p>
        </p:txBody>
      </p:sp>
      <p:sp>
        <p:nvSpPr>
          <p:cNvPr id="202" name="Picture Placeholder 2">
            <a:extLst>
              <a:ext uri="{FF2B5EF4-FFF2-40B4-BE49-F238E27FC236}">
                <a16:creationId xmlns:a16="http://schemas.microsoft.com/office/drawing/2014/main" id="{69FE8756-69FF-4043-A48A-8916D279213A}"/>
              </a:ext>
            </a:extLst>
          </p:cNvPr>
          <p:cNvSpPr>
            <a:spLocks noGrp="1"/>
          </p:cNvSpPr>
          <p:nvPr>
            <p:ph type="pic" sz="quarter" idx="33" hasCustomPrompt="1"/>
          </p:nvPr>
        </p:nvSpPr>
        <p:spPr>
          <a:xfrm>
            <a:off x="7169116" y="2889241"/>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CDA16D4C-D315-4294-B4E6-D42D34C20C9B}"/>
              </a:ext>
            </a:extLst>
          </p:cNvPr>
          <p:cNvSpPr>
            <a:spLocks noGrp="1"/>
          </p:cNvSpPr>
          <p:nvPr>
            <p:ph type="pic" sz="quarter" idx="34" hasCustomPrompt="1"/>
          </p:nvPr>
        </p:nvSpPr>
        <p:spPr>
          <a:xfrm>
            <a:off x="8293977" y="2889241"/>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FC007F89-A9F5-4D49-AE16-048D5C3E064B}"/>
              </a:ext>
            </a:extLst>
          </p:cNvPr>
          <p:cNvSpPr>
            <a:spLocks noGrp="1"/>
          </p:cNvSpPr>
          <p:nvPr>
            <p:ph type="pic" sz="quarter" idx="35" hasCustomPrompt="1"/>
          </p:nvPr>
        </p:nvSpPr>
        <p:spPr>
          <a:xfrm>
            <a:off x="9418840" y="2889241"/>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55DDDCEB-4B30-43CA-8E83-313F64D210BC}"/>
              </a:ext>
            </a:extLst>
          </p:cNvPr>
          <p:cNvSpPr>
            <a:spLocks noGrp="1"/>
          </p:cNvSpPr>
          <p:nvPr>
            <p:ph type="pic" sz="quarter" idx="36" hasCustomPrompt="1"/>
          </p:nvPr>
        </p:nvSpPr>
        <p:spPr>
          <a:xfrm>
            <a:off x="2669672" y="333711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9741A54A-6A84-4D3C-ABD0-85E4F927A598}"/>
              </a:ext>
            </a:extLst>
          </p:cNvPr>
          <p:cNvSpPr>
            <a:spLocks noGrp="1"/>
          </p:cNvSpPr>
          <p:nvPr>
            <p:ph type="pic" sz="quarter" idx="37" hasCustomPrompt="1"/>
          </p:nvPr>
        </p:nvSpPr>
        <p:spPr>
          <a:xfrm>
            <a:off x="3794533" y="333711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518112FF-24E6-42C1-BE55-3B4C789E6DC2}"/>
              </a:ext>
            </a:extLst>
          </p:cNvPr>
          <p:cNvSpPr>
            <a:spLocks noGrp="1"/>
          </p:cNvSpPr>
          <p:nvPr>
            <p:ph type="pic" sz="quarter" idx="38" hasCustomPrompt="1"/>
          </p:nvPr>
        </p:nvSpPr>
        <p:spPr>
          <a:xfrm>
            <a:off x="4919394" y="3337115"/>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274E37C2-467D-451C-BA35-7DC431897496}"/>
              </a:ext>
            </a:extLst>
          </p:cNvPr>
          <p:cNvSpPr>
            <a:spLocks noGrp="1"/>
          </p:cNvSpPr>
          <p:nvPr>
            <p:ph type="pic" sz="quarter" idx="39" hasCustomPrompt="1"/>
          </p:nvPr>
        </p:nvSpPr>
        <p:spPr>
          <a:xfrm>
            <a:off x="6044255" y="3337115"/>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594FD9B3-0860-4D92-A599-47910BA84D2F}"/>
              </a:ext>
            </a:extLst>
          </p:cNvPr>
          <p:cNvSpPr>
            <a:spLocks noGrp="1"/>
          </p:cNvSpPr>
          <p:nvPr>
            <p:ph type="pic" sz="quarter" idx="40" hasCustomPrompt="1"/>
          </p:nvPr>
        </p:nvSpPr>
        <p:spPr>
          <a:xfrm>
            <a:off x="7169116" y="3337115"/>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055F1857-FC38-4784-A1DF-A8F0FC24BC9B}"/>
              </a:ext>
            </a:extLst>
          </p:cNvPr>
          <p:cNvSpPr>
            <a:spLocks noGrp="1"/>
          </p:cNvSpPr>
          <p:nvPr>
            <p:ph type="pic" sz="quarter" idx="41" hasCustomPrompt="1"/>
          </p:nvPr>
        </p:nvSpPr>
        <p:spPr>
          <a:xfrm>
            <a:off x="8293977" y="3337115"/>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BFA0F2B7-15D8-4FE4-88BB-E0B82BB4D0FD}"/>
              </a:ext>
            </a:extLst>
          </p:cNvPr>
          <p:cNvSpPr>
            <a:spLocks noGrp="1"/>
          </p:cNvSpPr>
          <p:nvPr>
            <p:ph type="pic" sz="quarter" idx="42" hasCustomPrompt="1"/>
          </p:nvPr>
        </p:nvSpPr>
        <p:spPr>
          <a:xfrm>
            <a:off x="9418840" y="3337115"/>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1BED372E-A977-4F86-9B82-CBB9DAEA5DAA}"/>
              </a:ext>
            </a:extLst>
          </p:cNvPr>
          <p:cNvSpPr>
            <a:spLocks noGrp="1"/>
          </p:cNvSpPr>
          <p:nvPr>
            <p:ph type="pic" sz="quarter" idx="43" hasCustomPrompt="1"/>
          </p:nvPr>
        </p:nvSpPr>
        <p:spPr>
          <a:xfrm>
            <a:off x="2669672" y="419861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3C858E43-5F66-454B-A611-F8241A1C02C9}"/>
              </a:ext>
            </a:extLst>
          </p:cNvPr>
          <p:cNvSpPr>
            <a:spLocks noGrp="1"/>
          </p:cNvSpPr>
          <p:nvPr>
            <p:ph type="pic" sz="quarter" idx="44" hasCustomPrompt="1"/>
          </p:nvPr>
        </p:nvSpPr>
        <p:spPr>
          <a:xfrm>
            <a:off x="3794533" y="4198612"/>
            <a:ext cx="1003233" cy="349245"/>
          </a:xfrm>
          <a:noFill/>
        </p:spPr>
        <p:txBody>
          <a:bodyPr tIns="91440">
            <a:normAutofit/>
          </a:bodyPr>
          <a:lstStyle>
            <a:lvl1pPr marL="0" indent="0" algn="ctr">
              <a:buNone/>
              <a:defRPr sz="1000"/>
            </a:lvl1pPr>
          </a:lstStyle>
          <a:p>
            <a:r>
              <a:rPr lang="en-US"/>
              <a:t>Picture</a:t>
            </a:r>
          </a:p>
        </p:txBody>
      </p:sp>
      <p:sp>
        <p:nvSpPr>
          <p:cNvPr id="214" name="Picture Placeholder 2">
            <a:extLst>
              <a:ext uri="{FF2B5EF4-FFF2-40B4-BE49-F238E27FC236}">
                <a16:creationId xmlns:a16="http://schemas.microsoft.com/office/drawing/2014/main" id="{EDC72BA5-7112-4B03-84D9-0678BE97A4B0}"/>
              </a:ext>
            </a:extLst>
          </p:cNvPr>
          <p:cNvSpPr>
            <a:spLocks noGrp="1"/>
          </p:cNvSpPr>
          <p:nvPr>
            <p:ph type="pic" sz="quarter" idx="45" hasCustomPrompt="1"/>
          </p:nvPr>
        </p:nvSpPr>
        <p:spPr>
          <a:xfrm>
            <a:off x="4919394" y="4198612"/>
            <a:ext cx="1003233" cy="349245"/>
          </a:xfrm>
          <a:noFill/>
        </p:spPr>
        <p:txBody>
          <a:bodyPr tIns="91440">
            <a:normAutofit/>
          </a:bodyPr>
          <a:lstStyle>
            <a:lvl1pPr marL="0" indent="0" algn="ctr">
              <a:buNone/>
              <a:defRPr sz="1000"/>
            </a:lvl1pPr>
          </a:lstStyle>
          <a:p>
            <a:r>
              <a:rPr lang="en-US"/>
              <a:t>Picture</a:t>
            </a:r>
          </a:p>
        </p:txBody>
      </p:sp>
      <p:sp>
        <p:nvSpPr>
          <p:cNvPr id="215" name="Picture Placeholder 2">
            <a:extLst>
              <a:ext uri="{FF2B5EF4-FFF2-40B4-BE49-F238E27FC236}">
                <a16:creationId xmlns:a16="http://schemas.microsoft.com/office/drawing/2014/main" id="{2012FDCB-24A5-41F1-A170-504480EFA3DA}"/>
              </a:ext>
            </a:extLst>
          </p:cNvPr>
          <p:cNvSpPr>
            <a:spLocks noGrp="1"/>
          </p:cNvSpPr>
          <p:nvPr>
            <p:ph type="pic" sz="quarter" idx="46" hasCustomPrompt="1"/>
          </p:nvPr>
        </p:nvSpPr>
        <p:spPr>
          <a:xfrm>
            <a:off x="6044255" y="4198612"/>
            <a:ext cx="1003233" cy="349245"/>
          </a:xfrm>
          <a:noFill/>
        </p:spPr>
        <p:txBody>
          <a:bodyPr tIns="91440">
            <a:normAutofit/>
          </a:bodyPr>
          <a:lstStyle>
            <a:lvl1pPr marL="0" indent="0" algn="ctr">
              <a:buNone/>
              <a:defRPr sz="1000"/>
            </a:lvl1pPr>
          </a:lstStyle>
          <a:p>
            <a:r>
              <a:rPr lang="en-US"/>
              <a:t>Picture</a:t>
            </a:r>
          </a:p>
        </p:txBody>
      </p:sp>
      <p:sp>
        <p:nvSpPr>
          <p:cNvPr id="216" name="Picture Placeholder 2">
            <a:extLst>
              <a:ext uri="{FF2B5EF4-FFF2-40B4-BE49-F238E27FC236}">
                <a16:creationId xmlns:a16="http://schemas.microsoft.com/office/drawing/2014/main" id="{0F1D8DFF-8D68-4499-9DCA-51058189B30B}"/>
              </a:ext>
            </a:extLst>
          </p:cNvPr>
          <p:cNvSpPr>
            <a:spLocks noGrp="1"/>
          </p:cNvSpPr>
          <p:nvPr>
            <p:ph type="pic" sz="quarter" idx="47" hasCustomPrompt="1"/>
          </p:nvPr>
        </p:nvSpPr>
        <p:spPr>
          <a:xfrm>
            <a:off x="7169116" y="4198612"/>
            <a:ext cx="1003233" cy="349245"/>
          </a:xfrm>
          <a:noFill/>
        </p:spPr>
        <p:txBody>
          <a:bodyPr tIns="91440">
            <a:normAutofit/>
          </a:bodyPr>
          <a:lstStyle>
            <a:lvl1pPr marL="0" indent="0" algn="ctr">
              <a:buNone/>
              <a:defRPr sz="1000"/>
            </a:lvl1pPr>
          </a:lstStyle>
          <a:p>
            <a:r>
              <a:rPr lang="en-US"/>
              <a:t>Picture</a:t>
            </a:r>
          </a:p>
        </p:txBody>
      </p:sp>
      <p:sp>
        <p:nvSpPr>
          <p:cNvPr id="217" name="Picture Placeholder 2">
            <a:extLst>
              <a:ext uri="{FF2B5EF4-FFF2-40B4-BE49-F238E27FC236}">
                <a16:creationId xmlns:a16="http://schemas.microsoft.com/office/drawing/2014/main" id="{BBC90D4E-BCEC-4C77-BA1B-6BFE059B15C9}"/>
              </a:ext>
            </a:extLst>
          </p:cNvPr>
          <p:cNvSpPr>
            <a:spLocks noGrp="1"/>
          </p:cNvSpPr>
          <p:nvPr>
            <p:ph type="pic" sz="quarter" idx="48" hasCustomPrompt="1"/>
          </p:nvPr>
        </p:nvSpPr>
        <p:spPr>
          <a:xfrm>
            <a:off x="8293977" y="4198612"/>
            <a:ext cx="1003233" cy="349245"/>
          </a:xfrm>
          <a:noFill/>
        </p:spPr>
        <p:txBody>
          <a:bodyPr tIns="91440">
            <a:normAutofit/>
          </a:bodyPr>
          <a:lstStyle>
            <a:lvl1pPr marL="0" indent="0" algn="ctr">
              <a:buNone/>
              <a:defRPr sz="1000"/>
            </a:lvl1pPr>
          </a:lstStyle>
          <a:p>
            <a:r>
              <a:rPr lang="en-US"/>
              <a:t>Picture</a:t>
            </a:r>
          </a:p>
        </p:txBody>
      </p:sp>
      <p:sp>
        <p:nvSpPr>
          <p:cNvPr id="218" name="Picture Placeholder 2">
            <a:extLst>
              <a:ext uri="{FF2B5EF4-FFF2-40B4-BE49-F238E27FC236}">
                <a16:creationId xmlns:a16="http://schemas.microsoft.com/office/drawing/2014/main" id="{4BB29D81-5CC6-4296-9923-A80E8AE131DF}"/>
              </a:ext>
            </a:extLst>
          </p:cNvPr>
          <p:cNvSpPr>
            <a:spLocks noGrp="1"/>
          </p:cNvSpPr>
          <p:nvPr>
            <p:ph type="pic" sz="quarter" idx="49" hasCustomPrompt="1"/>
          </p:nvPr>
        </p:nvSpPr>
        <p:spPr>
          <a:xfrm>
            <a:off x="9418840" y="4198612"/>
            <a:ext cx="1003233" cy="349245"/>
          </a:xfrm>
          <a:noFill/>
        </p:spPr>
        <p:txBody>
          <a:bodyPr tIns="91440">
            <a:normAutofit/>
          </a:bodyPr>
          <a:lstStyle>
            <a:lvl1pPr marL="0" indent="0" algn="ctr">
              <a:buNone/>
              <a:defRPr sz="1000"/>
            </a:lvl1pPr>
          </a:lstStyle>
          <a:p>
            <a:r>
              <a:rPr lang="en-US"/>
              <a:t>Picture</a:t>
            </a:r>
          </a:p>
        </p:txBody>
      </p:sp>
      <p:sp>
        <p:nvSpPr>
          <p:cNvPr id="219" name="Picture Placeholder 2">
            <a:extLst>
              <a:ext uri="{FF2B5EF4-FFF2-40B4-BE49-F238E27FC236}">
                <a16:creationId xmlns:a16="http://schemas.microsoft.com/office/drawing/2014/main" id="{6FA59CC7-6E60-4D82-A92C-F31776AB1D1B}"/>
              </a:ext>
            </a:extLst>
          </p:cNvPr>
          <p:cNvSpPr>
            <a:spLocks noGrp="1"/>
          </p:cNvSpPr>
          <p:nvPr>
            <p:ph type="pic" sz="quarter" idx="50" hasCustomPrompt="1"/>
          </p:nvPr>
        </p:nvSpPr>
        <p:spPr>
          <a:xfrm>
            <a:off x="2669672" y="4646486"/>
            <a:ext cx="1003233" cy="349245"/>
          </a:xfrm>
          <a:noFill/>
        </p:spPr>
        <p:txBody>
          <a:bodyPr tIns="91440">
            <a:normAutofit/>
          </a:bodyPr>
          <a:lstStyle>
            <a:lvl1pPr marL="0" indent="0" algn="ctr">
              <a:buNone/>
              <a:defRPr sz="1000"/>
            </a:lvl1pPr>
          </a:lstStyle>
          <a:p>
            <a:r>
              <a:rPr lang="en-US"/>
              <a:t>Picture</a:t>
            </a:r>
          </a:p>
        </p:txBody>
      </p:sp>
      <p:sp>
        <p:nvSpPr>
          <p:cNvPr id="220" name="Picture Placeholder 2">
            <a:extLst>
              <a:ext uri="{FF2B5EF4-FFF2-40B4-BE49-F238E27FC236}">
                <a16:creationId xmlns:a16="http://schemas.microsoft.com/office/drawing/2014/main" id="{3E06D123-C49C-4408-AFE1-9BC210C5E5AA}"/>
              </a:ext>
            </a:extLst>
          </p:cNvPr>
          <p:cNvSpPr>
            <a:spLocks noGrp="1"/>
          </p:cNvSpPr>
          <p:nvPr>
            <p:ph type="pic" sz="quarter" idx="51" hasCustomPrompt="1"/>
          </p:nvPr>
        </p:nvSpPr>
        <p:spPr>
          <a:xfrm>
            <a:off x="3794533" y="4646486"/>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C736194-69A0-49DA-ADAA-EB44293C1F37}"/>
              </a:ext>
            </a:extLst>
          </p:cNvPr>
          <p:cNvSpPr>
            <a:spLocks noGrp="1"/>
          </p:cNvSpPr>
          <p:nvPr>
            <p:ph type="pic" sz="quarter" idx="52" hasCustomPrompt="1"/>
          </p:nvPr>
        </p:nvSpPr>
        <p:spPr>
          <a:xfrm>
            <a:off x="4919394" y="4646486"/>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5B6E78A8-8F1C-444C-B2FE-5B21407281C6}"/>
              </a:ext>
            </a:extLst>
          </p:cNvPr>
          <p:cNvSpPr>
            <a:spLocks noGrp="1"/>
          </p:cNvSpPr>
          <p:nvPr>
            <p:ph type="pic" sz="quarter" idx="53" hasCustomPrompt="1"/>
          </p:nvPr>
        </p:nvSpPr>
        <p:spPr>
          <a:xfrm>
            <a:off x="6044255" y="4646486"/>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8E5DEEC4-45A7-401C-A819-8E030BC77E61}"/>
              </a:ext>
            </a:extLst>
          </p:cNvPr>
          <p:cNvSpPr>
            <a:spLocks noGrp="1"/>
          </p:cNvSpPr>
          <p:nvPr>
            <p:ph type="pic" sz="quarter" idx="54" hasCustomPrompt="1"/>
          </p:nvPr>
        </p:nvSpPr>
        <p:spPr>
          <a:xfrm>
            <a:off x="7169116" y="4646486"/>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B1273C15-4850-4259-9382-43084F9E8B22}"/>
              </a:ext>
            </a:extLst>
          </p:cNvPr>
          <p:cNvSpPr>
            <a:spLocks noGrp="1"/>
          </p:cNvSpPr>
          <p:nvPr>
            <p:ph type="pic" sz="quarter" idx="55" hasCustomPrompt="1"/>
          </p:nvPr>
        </p:nvSpPr>
        <p:spPr>
          <a:xfrm>
            <a:off x="8293977" y="4646486"/>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E48DF192-5DE8-4607-B5E4-A203EEAA370E}"/>
              </a:ext>
            </a:extLst>
          </p:cNvPr>
          <p:cNvSpPr>
            <a:spLocks noGrp="1"/>
          </p:cNvSpPr>
          <p:nvPr>
            <p:ph type="pic" sz="quarter" idx="56" hasCustomPrompt="1"/>
          </p:nvPr>
        </p:nvSpPr>
        <p:spPr>
          <a:xfrm>
            <a:off x="9418840" y="4646486"/>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26B91C51-4F81-4C55-9249-82305D932168}"/>
              </a:ext>
            </a:extLst>
          </p:cNvPr>
          <p:cNvSpPr>
            <a:spLocks noGrp="1"/>
          </p:cNvSpPr>
          <p:nvPr>
            <p:ph type="pic" sz="quarter" idx="57" hasCustomPrompt="1"/>
          </p:nvPr>
        </p:nvSpPr>
        <p:spPr>
          <a:xfrm>
            <a:off x="2669672" y="55081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75EB6C4F-B56A-4655-AA7C-0F300C41EC5E}"/>
              </a:ext>
            </a:extLst>
          </p:cNvPr>
          <p:cNvSpPr>
            <a:spLocks noGrp="1"/>
          </p:cNvSpPr>
          <p:nvPr>
            <p:ph type="pic" sz="quarter" idx="58" hasCustomPrompt="1"/>
          </p:nvPr>
        </p:nvSpPr>
        <p:spPr>
          <a:xfrm>
            <a:off x="3794533" y="55081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EA8FCFA8-38A7-4231-ADA3-CBD590A23A07}"/>
              </a:ext>
            </a:extLst>
          </p:cNvPr>
          <p:cNvSpPr>
            <a:spLocks noGrp="1"/>
          </p:cNvSpPr>
          <p:nvPr>
            <p:ph type="pic" sz="quarter" idx="59" hasCustomPrompt="1"/>
          </p:nvPr>
        </p:nvSpPr>
        <p:spPr>
          <a:xfrm>
            <a:off x="4919394" y="5508161"/>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D9F8E764-CD87-4AD3-85A3-373A2A5DF708}"/>
              </a:ext>
            </a:extLst>
          </p:cNvPr>
          <p:cNvSpPr>
            <a:spLocks noGrp="1"/>
          </p:cNvSpPr>
          <p:nvPr>
            <p:ph type="pic" sz="quarter" idx="60" hasCustomPrompt="1"/>
          </p:nvPr>
        </p:nvSpPr>
        <p:spPr>
          <a:xfrm>
            <a:off x="6044255" y="5508161"/>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C3231C21-750B-45C2-82A9-EB3EE1202730}"/>
              </a:ext>
            </a:extLst>
          </p:cNvPr>
          <p:cNvSpPr>
            <a:spLocks noGrp="1"/>
          </p:cNvSpPr>
          <p:nvPr>
            <p:ph type="pic" sz="quarter" idx="61" hasCustomPrompt="1"/>
          </p:nvPr>
        </p:nvSpPr>
        <p:spPr>
          <a:xfrm>
            <a:off x="7169116" y="5508161"/>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9D277E77-F89F-44D0-A1FA-6E457A530A0A}"/>
              </a:ext>
            </a:extLst>
          </p:cNvPr>
          <p:cNvSpPr>
            <a:spLocks noGrp="1"/>
          </p:cNvSpPr>
          <p:nvPr>
            <p:ph type="pic" sz="quarter" idx="62" hasCustomPrompt="1"/>
          </p:nvPr>
        </p:nvSpPr>
        <p:spPr>
          <a:xfrm>
            <a:off x="8293977" y="5508161"/>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0DAA6055-3427-4A8C-8690-6180248CC16B}"/>
              </a:ext>
            </a:extLst>
          </p:cNvPr>
          <p:cNvSpPr>
            <a:spLocks noGrp="1"/>
          </p:cNvSpPr>
          <p:nvPr>
            <p:ph type="pic" sz="quarter" idx="63" hasCustomPrompt="1"/>
          </p:nvPr>
        </p:nvSpPr>
        <p:spPr>
          <a:xfrm>
            <a:off x="9418840" y="5508161"/>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47992413-1066-4FDD-B3B3-B653B8706992}"/>
              </a:ext>
            </a:extLst>
          </p:cNvPr>
          <p:cNvSpPr>
            <a:spLocks noGrp="1"/>
          </p:cNvSpPr>
          <p:nvPr>
            <p:ph type="pic" sz="quarter" idx="64" hasCustomPrompt="1"/>
          </p:nvPr>
        </p:nvSpPr>
        <p:spPr>
          <a:xfrm>
            <a:off x="2669672" y="59560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ADBB1436-17E7-47E2-9AF7-33F010F71BD6}"/>
              </a:ext>
            </a:extLst>
          </p:cNvPr>
          <p:cNvSpPr>
            <a:spLocks noGrp="1"/>
          </p:cNvSpPr>
          <p:nvPr>
            <p:ph type="pic" sz="quarter" idx="65" hasCustomPrompt="1"/>
          </p:nvPr>
        </p:nvSpPr>
        <p:spPr>
          <a:xfrm>
            <a:off x="3794533" y="5956035"/>
            <a:ext cx="1003233" cy="349245"/>
          </a:xfrm>
          <a:noFill/>
        </p:spPr>
        <p:txBody>
          <a:bodyPr tIns="91440">
            <a:normAutofit/>
          </a:bodyPr>
          <a:lstStyle>
            <a:lvl1pPr marL="0" indent="0" algn="ctr">
              <a:buNone/>
              <a:defRPr sz="1000"/>
            </a:lvl1pPr>
          </a:lstStyle>
          <a:p>
            <a:r>
              <a:rPr lang="en-US"/>
              <a:t>Picture</a:t>
            </a:r>
          </a:p>
        </p:txBody>
      </p:sp>
      <p:sp>
        <p:nvSpPr>
          <p:cNvPr id="235" name="Picture Placeholder 2">
            <a:extLst>
              <a:ext uri="{FF2B5EF4-FFF2-40B4-BE49-F238E27FC236}">
                <a16:creationId xmlns:a16="http://schemas.microsoft.com/office/drawing/2014/main" id="{8941AFAA-3A46-4DFD-9F91-3F8C4A13E404}"/>
              </a:ext>
            </a:extLst>
          </p:cNvPr>
          <p:cNvSpPr>
            <a:spLocks noGrp="1"/>
          </p:cNvSpPr>
          <p:nvPr>
            <p:ph type="pic" sz="quarter" idx="66" hasCustomPrompt="1"/>
          </p:nvPr>
        </p:nvSpPr>
        <p:spPr>
          <a:xfrm>
            <a:off x="4919394" y="5956035"/>
            <a:ext cx="1003233" cy="349245"/>
          </a:xfrm>
          <a:noFill/>
        </p:spPr>
        <p:txBody>
          <a:bodyPr tIns="91440">
            <a:normAutofit/>
          </a:bodyPr>
          <a:lstStyle>
            <a:lvl1pPr marL="0" indent="0" algn="ctr">
              <a:buNone/>
              <a:defRPr sz="1000"/>
            </a:lvl1pPr>
          </a:lstStyle>
          <a:p>
            <a:r>
              <a:rPr lang="en-US"/>
              <a:t>Picture</a:t>
            </a:r>
          </a:p>
        </p:txBody>
      </p:sp>
      <p:sp>
        <p:nvSpPr>
          <p:cNvPr id="236" name="Picture Placeholder 2">
            <a:extLst>
              <a:ext uri="{FF2B5EF4-FFF2-40B4-BE49-F238E27FC236}">
                <a16:creationId xmlns:a16="http://schemas.microsoft.com/office/drawing/2014/main" id="{27632E1C-8EEC-4D19-831F-D75FD35D4606}"/>
              </a:ext>
            </a:extLst>
          </p:cNvPr>
          <p:cNvSpPr>
            <a:spLocks noGrp="1"/>
          </p:cNvSpPr>
          <p:nvPr>
            <p:ph type="pic" sz="quarter" idx="67" hasCustomPrompt="1"/>
          </p:nvPr>
        </p:nvSpPr>
        <p:spPr>
          <a:xfrm>
            <a:off x="6044255" y="5956035"/>
            <a:ext cx="1003233" cy="349245"/>
          </a:xfrm>
          <a:noFill/>
        </p:spPr>
        <p:txBody>
          <a:bodyPr tIns="91440">
            <a:normAutofit/>
          </a:bodyPr>
          <a:lstStyle>
            <a:lvl1pPr marL="0" indent="0" algn="ctr">
              <a:buNone/>
              <a:defRPr sz="1000"/>
            </a:lvl1pPr>
          </a:lstStyle>
          <a:p>
            <a:r>
              <a:rPr lang="en-US"/>
              <a:t>Picture</a:t>
            </a:r>
          </a:p>
        </p:txBody>
      </p:sp>
      <p:sp>
        <p:nvSpPr>
          <p:cNvPr id="237" name="Picture Placeholder 2">
            <a:extLst>
              <a:ext uri="{FF2B5EF4-FFF2-40B4-BE49-F238E27FC236}">
                <a16:creationId xmlns:a16="http://schemas.microsoft.com/office/drawing/2014/main" id="{63B81065-12F2-4131-98A1-28C9C8FEB82B}"/>
              </a:ext>
            </a:extLst>
          </p:cNvPr>
          <p:cNvSpPr>
            <a:spLocks noGrp="1"/>
          </p:cNvSpPr>
          <p:nvPr>
            <p:ph type="pic" sz="quarter" idx="68" hasCustomPrompt="1"/>
          </p:nvPr>
        </p:nvSpPr>
        <p:spPr>
          <a:xfrm>
            <a:off x="7169116" y="5956035"/>
            <a:ext cx="1003233" cy="349245"/>
          </a:xfrm>
          <a:noFill/>
        </p:spPr>
        <p:txBody>
          <a:bodyPr tIns="91440">
            <a:normAutofit/>
          </a:bodyPr>
          <a:lstStyle>
            <a:lvl1pPr marL="0" indent="0" algn="ctr">
              <a:buNone/>
              <a:defRPr sz="1000"/>
            </a:lvl1pPr>
          </a:lstStyle>
          <a:p>
            <a:r>
              <a:rPr lang="en-US"/>
              <a:t>Picture</a:t>
            </a:r>
          </a:p>
        </p:txBody>
      </p:sp>
      <p:sp>
        <p:nvSpPr>
          <p:cNvPr id="238" name="Picture Placeholder 2">
            <a:extLst>
              <a:ext uri="{FF2B5EF4-FFF2-40B4-BE49-F238E27FC236}">
                <a16:creationId xmlns:a16="http://schemas.microsoft.com/office/drawing/2014/main" id="{344FFA74-89F8-4413-B0EB-295C75D0B3FB}"/>
              </a:ext>
            </a:extLst>
          </p:cNvPr>
          <p:cNvSpPr>
            <a:spLocks noGrp="1"/>
          </p:cNvSpPr>
          <p:nvPr>
            <p:ph type="pic" sz="quarter" idx="69" hasCustomPrompt="1"/>
          </p:nvPr>
        </p:nvSpPr>
        <p:spPr>
          <a:xfrm>
            <a:off x="8293977" y="5956035"/>
            <a:ext cx="1003233" cy="349245"/>
          </a:xfrm>
          <a:noFill/>
        </p:spPr>
        <p:txBody>
          <a:bodyPr tIns="91440">
            <a:normAutofit/>
          </a:bodyPr>
          <a:lstStyle>
            <a:lvl1pPr marL="0" indent="0" algn="ctr">
              <a:buNone/>
              <a:defRPr sz="1000"/>
            </a:lvl1pPr>
          </a:lstStyle>
          <a:p>
            <a:r>
              <a:rPr lang="en-US"/>
              <a:t>Picture</a:t>
            </a:r>
          </a:p>
        </p:txBody>
      </p:sp>
      <p:sp>
        <p:nvSpPr>
          <p:cNvPr id="239" name="Picture Placeholder 2">
            <a:extLst>
              <a:ext uri="{FF2B5EF4-FFF2-40B4-BE49-F238E27FC236}">
                <a16:creationId xmlns:a16="http://schemas.microsoft.com/office/drawing/2014/main" id="{34B5D1A7-A8E5-4F95-A7B0-F5EE44AECD4A}"/>
              </a:ext>
            </a:extLst>
          </p:cNvPr>
          <p:cNvSpPr>
            <a:spLocks noGrp="1"/>
          </p:cNvSpPr>
          <p:nvPr>
            <p:ph type="pic" sz="quarter" idx="70" hasCustomPrompt="1"/>
          </p:nvPr>
        </p:nvSpPr>
        <p:spPr>
          <a:xfrm>
            <a:off x="9418840" y="5956035"/>
            <a:ext cx="1003233" cy="349245"/>
          </a:xfrm>
          <a:noFill/>
        </p:spPr>
        <p:txBody>
          <a:bodyPr tIns="91440">
            <a:normAutofit/>
          </a:bodyPr>
          <a:lstStyle>
            <a:lvl1pPr marL="0" indent="0" algn="ctr">
              <a:buNone/>
              <a:defRPr sz="1000"/>
            </a:lvl1pPr>
          </a:lstStyle>
          <a:p>
            <a:r>
              <a:rPr lang="en-US"/>
              <a:t>Picture</a:t>
            </a:r>
          </a:p>
        </p:txBody>
      </p:sp>
      <p:pic>
        <p:nvPicPr>
          <p:cNvPr id="162" name="Picture 161" descr="Logo&#10;&#10;Description automatically generated with medium confidence">
            <a:extLst>
              <a:ext uri="{FF2B5EF4-FFF2-40B4-BE49-F238E27FC236}">
                <a16:creationId xmlns:a16="http://schemas.microsoft.com/office/drawing/2014/main" id="{D699E0BB-F278-4FCC-91F8-876654A67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64" name="Title 1">
            <a:extLst>
              <a:ext uri="{FF2B5EF4-FFF2-40B4-BE49-F238E27FC236}">
                <a16:creationId xmlns:a16="http://schemas.microsoft.com/office/drawing/2014/main" id="{BEC1C540-84F6-4B19-A8CF-03AB22F7998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5331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0"/>
                                        </p:tgtEl>
                                        <p:attrNameLst>
                                          <p:attrName>style.visibility</p:attrName>
                                        </p:attrNameLst>
                                      </p:cBhvr>
                                      <p:to>
                                        <p:strVal val="visible"/>
                                      </p:to>
                                    </p:set>
                                    <p:animEffect transition="in" filter="fade">
                                      <p:cBhvr>
                                        <p:cTn id="13" dur="500"/>
                                        <p:tgtEl>
                                          <p:spTgt spid="1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fade">
                                      <p:cBhvr>
                                        <p:cTn id="16" dur="500"/>
                                        <p:tgtEl>
                                          <p:spTgt spid="1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fade">
                                      <p:cBhvr>
                                        <p:cTn id="25" dur="500"/>
                                        <p:tgtEl>
                                          <p:spTgt spid="1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fade">
                                      <p:cBhvr>
                                        <p:cTn id="28" dur="500"/>
                                        <p:tgtEl>
                                          <p:spTgt spid="1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7"/>
                                        </p:tgtEl>
                                        <p:attrNameLst>
                                          <p:attrName>style.visibility</p:attrName>
                                        </p:attrNameLst>
                                      </p:cBhvr>
                                      <p:to>
                                        <p:strVal val="visible"/>
                                      </p:to>
                                    </p:set>
                                    <p:animEffect transition="in" filter="fade">
                                      <p:cBhvr>
                                        <p:cTn id="34" dur="500"/>
                                        <p:tgtEl>
                                          <p:spTgt spid="17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500"/>
                                        <p:tgtEl>
                                          <p:spTgt spid="1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fade">
                                      <p:cBhvr>
                                        <p:cTn id="46" dur="500"/>
                                        <p:tgtEl>
                                          <p:spTgt spid="1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500"/>
                                        <p:tgtEl>
                                          <p:spTgt spid="1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500"/>
                                        <p:tgtEl>
                                          <p:spTgt spid="18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wipe(up)">
                                      <p:cBhvr>
                                        <p:cTn id="57" dur="750"/>
                                        <p:tgtEl>
                                          <p:spTgt spid="169"/>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67">
                                            <p:txEl>
                                              <p:pRg st="0" end="0"/>
                                            </p:txEl>
                                          </p:spTgt>
                                        </p:tgtEl>
                                        <p:attrNameLst>
                                          <p:attrName>style.visibility</p:attrName>
                                        </p:attrNameLst>
                                      </p:cBhvr>
                                      <p:to>
                                        <p:strVal val="visible"/>
                                      </p:to>
                                    </p:set>
                                    <p:animEffect transition="in" filter="wipe(up)">
                                      <p:cBhvr>
                                        <p:cTn id="60" dur="750"/>
                                        <p:tgtEl>
                                          <p:spTgt spid="167">
                                            <p:txEl>
                                              <p:pRg st="0" end="0"/>
                                            </p:txEl>
                                          </p:spTgt>
                                        </p:tgtEl>
                                      </p:cBhvr>
                                    </p:animEffect>
                                  </p:childTnLst>
                                </p:cTn>
                              </p:par>
                            </p:childTnLst>
                          </p:cTn>
                        </p:par>
                        <p:par>
                          <p:cTn id="61" fill="hold">
                            <p:stCondLst>
                              <p:cond delay="750"/>
                            </p:stCondLst>
                            <p:childTnLst>
                              <p:par>
                                <p:cTn id="62" presetID="10" presetClass="entr" presetSubtype="0" fill="hold"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fade">
                                      <p:cBhvr>
                                        <p:cTn id="67" dur="500"/>
                                        <p:tgtEl>
                                          <p:spTgt spid="1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6"/>
                                        </p:tgtEl>
                                        <p:attrNameLst>
                                          <p:attrName>style.visibility</p:attrName>
                                        </p:attrNameLst>
                                      </p:cBhvr>
                                      <p:to>
                                        <p:strVal val="visible"/>
                                      </p:to>
                                    </p:set>
                                    <p:animEffect transition="in" filter="fade">
                                      <p:cBhvr>
                                        <p:cTn id="70" dur="500"/>
                                        <p:tgtEl>
                                          <p:spTgt spid="2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7"/>
                                        </p:tgtEl>
                                        <p:attrNameLst>
                                          <p:attrName>style.visibility</p:attrName>
                                        </p:attrNameLst>
                                      </p:cBhvr>
                                      <p:to>
                                        <p:strVal val="visible"/>
                                      </p:to>
                                    </p:set>
                                    <p:animEffect transition="in" filter="fade">
                                      <p:cBhvr>
                                        <p:cTn id="73" dur="500"/>
                                        <p:tgtEl>
                                          <p:spTgt spid="2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8"/>
                                        </p:tgtEl>
                                        <p:attrNameLst>
                                          <p:attrName>style.visibility</p:attrName>
                                        </p:attrNameLst>
                                      </p:cBhvr>
                                      <p:to>
                                        <p:strVal val="visible"/>
                                      </p:to>
                                    </p:set>
                                    <p:animEffect transition="in" filter="fade">
                                      <p:cBhvr>
                                        <p:cTn id="76" dur="500"/>
                                        <p:tgtEl>
                                          <p:spTgt spid="2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9"/>
                                        </p:tgtEl>
                                        <p:attrNameLst>
                                          <p:attrName>style.visibility</p:attrName>
                                        </p:attrNameLst>
                                      </p:cBhvr>
                                      <p:to>
                                        <p:strVal val="visible"/>
                                      </p:to>
                                    </p:set>
                                    <p:animEffect transition="in" filter="fade">
                                      <p:cBhvr>
                                        <p:cTn id="79" dur="500"/>
                                        <p:tgtEl>
                                          <p:spTgt spid="22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0"/>
                                        </p:tgtEl>
                                        <p:attrNameLst>
                                          <p:attrName>style.visibility</p:attrName>
                                        </p:attrNameLst>
                                      </p:cBhvr>
                                      <p:to>
                                        <p:strVal val="visible"/>
                                      </p:to>
                                    </p:set>
                                    <p:animEffect transition="in" filter="fade">
                                      <p:cBhvr>
                                        <p:cTn id="82" dur="500"/>
                                        <p:tgtEl>
                                          <p:spTgt spid="2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1"/>
                                        </p:tgtEl>
                                        <p:attrNameLst>
                                          <p:attrName>style.visibility</p:attrName>
                                        </p:attrNameLst>
                                      </p:cBhvr>
                                      <p:to>
                                        <p:strVal val="visible"/>
                                      </p:to>
                                    </p:set>
                                    <p:animEffect transition="in" filter="fade">
                                      <p:cBhvr>
                                        <p:cTn id="85" dur="500"/>
                                        <p:tgtEl>
                                          <p:spTgt spid="23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2"/>
                                        </p:tgtEl>
                                        <p:attrNameLst>
                                          <p:attrName>style.visibility</p:attrName>
                                        </p:attrNameLst>
                                      </p:cBhvr>
                                      <p:to>
                                        <p:strVal val="visible"/>
                                      </p:to>
                                    </p:set>
                                    <p:animEffect transition="in" filter="fade">
                                      <p:cBhvr>
                                        <p:cTn id="88" dur="500"/>
                                        <p:tgtEl>
                                          <p:spTgt spid="2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3"/>
                                        </p:tgtEl>
                                        <p:attrNameLst>
                                          <p:attrName>style.visibility</p:attrName>
                                        </p:attrNameLst>
                                      </p:cBhvr>
                                      <p:to>
                                        <p:strVal val="visible"/>
                                      </p:to>
                                    </p:set>
                                    <p:animEffect transition="in" filter="fade">
                                      <p:cBhvr>
                                        <p:cTn id="91" dur="500"/>
                                        <p:tgtEl>
                                          <p:spTgt spid="2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4"/>
                                        </p:tgtEl>
                                        <p:attrNameLst>
                                          <p:attrName>style.visibility</p:attrName>
                                        </p:attrNameLst>
                                      </p:cBhvr>
                                      <p:to>
                                        <p:strVal val="visible"/>
                                      </p:to>
                                    </p:set>
                                    <p:animEffect transition="in" filter="fade">
                                      <p:cBhvr>
                                        <p:cTn id="94" dur="500"/>
                                        <p:tgtEl>
                                          <p:spTgt spid="2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5"/>
                                        </p:tgtEl>
                                        <p:attrNameLst>
                                          <p:attrName>style.visibility</p:attrName>
                                        </p:attrNameLst>
                                      </p:cBhvr>
                                      <p:to>
                                        <p:strVal val="visible"/>
                                      </p:to>
                                    </p:set>
                                    <p:animEffect transition="in" filter="fade">
                                      <p:cBhvr>
                                        <p:cTn id="97" dur="500"/>
                                        <p:tgtEl>
                                          <p:spTgt spid="2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36"/>
                                        </p:tgtEl>
                                        <p:attrNameLst>
                                          <p:attrName>style.visibility</p:attrName>
                                        </p:attrNameLst>
                                      </p:cBhvr>
                                      <p:to>
                                        <p:strVal val="visible"/>
                                      </p:to>
                                    </p:set>
                                    <p:animEffect transition="in" filter="fade">
                                      <p:cBhvr>
                                        <p:cTn id="100" dur="500"/>
                                        <p:tgtEl>
                                          <p:spTgt spid="2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37"/>
                                        </p:tgtEl>
                                        <p:attrNameLst>
                                          <p:attrName>style.visibility</p:attrName>
                                        </p:attrNameLst>
                                      </p:cBhvr>
                                      <p:to>
                                        <p:strVal val="visible"/>
                                      </p:to>
                                    </p:set>
                                    <p:animEffect transition="in" filter="fade">
                                      <p:cBhvr>
                                        <p:cTn id="103" dur="500"/>
                                        <p:tgtEl>
                                          <p:spTgt spid="2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38"/>
                                        </p:tgtEl>
                                        <p:attrNameLst>
                                          <p:attrName>style.visibility</p:attrName>
                                        </p:attrNameLst>
                                      </p:cBhvr>
                                      <p:to>
                                        <p:strVal val="visible"/>
                                      </p:to>
                                    </p:set>
                                    <p:animEffect transition="in" filter="fade">
                                      <p:cBhvr>
                                        <p:cTn id="106" dur="500"/>
                                        <p:tgtEl>
                                          <p:spTgt spid="23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39"/>
                                        </p:tgtEl>
                                        <p:attrNameLst>
                                          <p:attrName>style.visibility</p:attrName>
                                        </p:attrNameLst>
                                      </p:cBhvr>
                                      <p:to>
                                        <p:strVal val="visible"/>
                                      </p:to>
                                    </p:set>
                                    <p:animEffect transition="in" filter="fade">
                                      <p:cBhvr>
                                        <p:cTn id="109" dur="500"/>
                                        <p:tgtEl>
                                          <p:spTgt spid="23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wipe(down)">
                                      <p:cBhvr>
                                        <p:cTn id="114" dur="500"/>
                                        <p:tgtEl>
                                          <p:spTgt spid="99"/>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500"/>
                                        <p:tgtEl>
                                          <p:spTgt spid="51"/>
                                        </p:tgtEl>
                                      </p:cBhvr>
                                    </p:animEffect>
                                  </p:childTnLst>
                                </p:cTn>
                              </p:par>
                              <p:par>
                                <p:cTn id="119" presetID="10"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fade">
                                      <p:cBhvr>
                                        <p:cTn id="121" dur="500"/>
                                        <p:tgtEl>
                                          <p:spTgt spid="13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12"/>
                                        </p:tgtEl>
                                        <p:attrNameLst>
                                          <p:attrName>style.visibility</p:attrName>
                                        </p:attrNameLst>
                                      </p:cBhvr>
                                      <p:to>
                                        <p:strVal val="visible"/>
                                      </p:to>
                                    </p:set>
                                    <p:animEffect transition="in" filter="fade">
                                      <p:cBhvr>
                                        <p:cTn id="124" dur="500"/>
                                        <p:tgtEl>
                                          <p:spTgt spid="2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3"/>
                                        </p:tgtEl>
                                        <p:attrNameLst>
                                          <p:attrName>style.visibility</p:attrName>
                                        </p:attrNameLst>
                                      </p:cBhvr>
                                      <p:to>
                                        <p:strVal val="visible"/>
                                      </p:to>
                                    </p:set>
                                    <p:animEffect transition="in" filter="fade">
                                      <p:cBhvr>
                                        <p:cTn id="127" dur="500"/>
                                        <p:tgtEl>
                                          <p:spTgt spid="21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4"/>
                                        </p:tgtEl>
                                        <p:attrNameLst>
                                          <p:attrName>style.visibility</p:attrName>
                                        </p:attrNameLst>
                                      </p:cBhvr>
                                      <p:to>
                                        <p:strVal val="visible"/>
                                      </p:to>
                                    </p:set>
                                    <p:animEffect transition="in" filter="fade">
                                      <p:cBhvr>
                                        <p:cTn id="130" dur="500"/>
                                        <p:tgtEl>
                                          <p:spTgt spid="21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5"/>
                                        </p:tgtEl>
                                        <p:attrNameLst>
                                          <p:attrName>style.visibility</p:attrName>
                                        </p:attrNameLst>
                                      </p:cBhvr>
                                      <p:to>
                                        <p:strVal val="visible"/>
                                      </p:to>
                                    </p:set>
                                    <p:animEffect transition="in" filter="fade">
                                      <p:cBhvr>
                                        <p:cTn id="133" dur="500"/>
                                        <p:tgtEl>
                                          <p:spTgt spid="2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6"/>
                                        </p:tgtEl>
                                        <p:attrNameLst>
                                          <p:attrName>style.visibility</p:attrName>
                                        </p:attrNameLst>
                                      </p:cBhvr>
                                      <p:to>
                                        <p:strVal val="visible"/>
                                      </p:to>
                                    </p:set>
                                    <p:animEffect transition="in" filter="fade">
                                      <p:cBhvr>
                                        <p:cTn id="136" dur="500"/>
                                        <p:tgtEl>
                                          <p:spTgt spid="21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17"/>
                                        </p:tgtEl>
                                        <p:attrNameLst>
                                          <p:attrName>style.visibility</p:attrName>
                                        </p:attrNameLst>
                                      </p:cBhvr>
                                      <p:to>
                                        <p:strVal val="visible"/>
                                      </p:to>
                                    </p:set>
                                    <p:animEffect transition="in" filter="fade">
                                      <p:cBhvr>
                                        <p:cTn id="139" dur="500"/>
                                        <p:tgtEl>
                                          <p:spTgt spid="2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18"/>
                                        </p:tgtEl>
                                        <p:attrNameLst>
                                          <p:attrName>style.visibility</p:attrName>
                                        </p:attrNameLst>
                                      </p:cBhvr>
                                      <p:to>
                                        <p:strVal val="visible"/>
                                      </p:to>
                                    </p:set>
                                    <p:animEffect transition="in" filter="fade">
                                      <p:cBhvr>
                                        <p:cTn id="142" dur="500"/>
                                        <p:tgtEl>
                                          <p:spTgt spid="21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9"/>
                                        </p:tgtEl>
                                        <p:attrNameLst>
                                          <p:attrName>style.visibility</p:attrName>
                                        </p:attrNameLst>
                                      </p:cBhvr>
                                      <p:to>
                                        <p:strVal val="visible"/>
                                      </p:to>
                                    </p:set>
                                    <p:animEffect transition="in" filter="fade">
                                      <p:cBhvr>
                                        <p:cTn id="145" dur="500"/>
                                        <p:tgtEl>
                                          <p:spTgt spid="21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fade">
                                      <p:cBhvr>
                                        <p:cTn id="148" dur="500"/>
                                        <p:tgtEl>
                                          <p:spTgt spid="2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21"/>
                                        </p:tgtEl>
                                        <p:attrNameLst>
                                          <p:attrName>style.visibility</p:attrName>
                                        </p:attrNameLst>
                                      </p:cBhvr>
                                      <p:to>
                                        <p:strVal val="visible"/>
                                      </p:to>
                                    </p:set>
                                    <p:animEffect transition="in" filter="fade">
                                      <p:cBhvr>
                                        <p:cTn id="151" dur="500"/>
                                        <p:tgtEl>
                                          <p:spTgt spid="22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2"/>
                                        </p:tgtEl>
                                        <p:attrNameLst>
                                          <p:attrName>style.visibility</p:attrName>
                                        </p:attrNameLst>
                                      </p:cBhvr>
                                      <p:to>
                                        <p:strVal val="visible"/>
                                      </p:to>
                                    </p:set>
                                    <p:animEffect transition="in" filter="fade">
                                      <p:cBhvr>
                                        <p:cTn id="154" dur="500"/>
                                        <p:tgtEl>
                                          <p:spTgt spid="22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23"/>
                                        </p:tgtEl>
                                        <p:attrNameLst>
                                          <p:attrName>style.visibility</p:attrName>
                                        </p:attrNameLst>
                                      </p:cBhvr>
                                      <p:to>
                                        <p:strVal val="visible"/>
                                      </p:to>
                                    </p:set>
                                    <p:animEffect transition="in" filter="fade">
                                      <p:cBhvr>
                                        <p:cTn id="157" dur="500"/>
                                        <p:tgtEl>
                                          <p:spTgt spid="22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24"/>
                                        </p:tgtEl>
                                        <p:attrNameLst>
                                          <p:attrName>style.visibility</p:attrName>
                                        </p:attrNameLst>
                                      </p:cBhvr>
                                      <p:to>
                                        <p:strVal val="visible"/>
                                      </p:to>
                                    </p:set>
                                    <p:animEffect transition="in" filter="fade">
                                      <p:cBhvr>
                                        <p:cTn id="160" dur="500"/>
                                        <p:tgtEl>
                                          <p:spTgt spid="22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25"/>
                                        </p:tgtEl>
                                        <p:attrNameLst>
                                          <p:attrName>style.visibility</p:attrName>
                                        </p:attrNameLst>
                                      </p:cBhvr>
                                      <p:to>
                                        <p:strVal val="visible"/>
                                      </p:to>
                                    </p:set>
                                    <p:animEffect transition="in" filter="fade">
                                      <p:cBhvr>
                                        <p:cTn id="163" dur="500"/>
                                        <p:tgtEl>
                                          <p:spTgt spid="22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68">
                                            <p:txEl>
                                              <p:pRg st="0" end="0"/>
                                            </p:txEl>
                                          </p:spTgt>
                                        </p:tgtEl>
                                        <p:attrNameLst>
                                          <p:attrName>style.visibility</p:attrName>
                                        </p:attrNameLst>
                                      </p:cBhvr>
                                      <p:to>
                                        <p:strVal val="visible"/>
                                      </p:to>
                                    </p:set>
                                    <p:animEffect transition="in" filter="fade">
                                      <p:cBhvr>
                                        <p:cTn id="166" dur="500"/>
                                        <p:tgtEl>
                                          <p:spTgt spid="168">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wipe(down)">
                                      <p:cBhvr>
                                        <p:cTn id="171" dur="500"/>
                                        <p:tgtEl>
                                          <p:spTgt spid="100"/>
                                        </p:tgtEl>
                                      </p:cBhvr>
                                    </p:animEffect>
                                  </p:childTnLst>
                                </p:cTn>
                              </p:par>
                            </p:childTnLst>
                          </p:cTn>
                        </p:par>
                        <p:par>
                          <p:cTn id="172" fill="hold">
                            <p:stCondLst>
                              <p:cond delay="500"/>
                            </p:stCondLst>
                            <p:childTnLst>
                              <p:par>
                                <p:cTn id="173" presetID="10" presetClass="entr" presetSubtype="0" fill="hold" nodeType="after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500"/>
                                        <p:tgtEl>
                                          <p:spTgt spid="2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98"/>
                                        </p:tgtEl>
                                        <p:attrNameLst>
                                          <p:attrName>style.visibility</p:attrName>
                                        </p:attrNameLst>
                                      </p:cBhvr>
                                      <p:to>
                                        <p:strVal val="visible"/>
                                      </p:to>
                                    </p:set>
                                    <p:animEffect transition="in" filter="fade">
                                      <p:cBhvr>
                                        <p:cTn id="178" dur="500"/>
                                        <p:tgtEl>
                                          <p:spTgt spid="19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99"/>
                                        </p:tgtEl>
                                        <p:attrNameLst>
                                          <p:attrName>style.visibility</p:attrName>
                                        </p:attrNameLst>
                                      </p:cBhvr>
                                      <p:to>
                                        <p:strVal val="visible"/>
                                      </p:to>
                                    </p:set>
                                    <p:animEffect transition="in" filter="fade">
                                      <p:cBhvr>
                                        <p:cTn id="181" dur="500"/>
                                        <p:tgtEl>
                                          <p:spTgt spid="19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200"/>
                                        </p:tgtEl>
                                        <p:attrNameLst>
                                          <p:attrName>style.visibility</p:attrName>
                                        </p:attrNameLst>
                                      </p:cBhvr>
                                      <p:to>
                                        <p:strVal val="visible"/>
                                      </p:to>
                                    </p:set>
                                    <p:animEffect transition="in" filter="fade">
                                      <p:cBhvr>
                                        <p:cTn id="184" dur="500"/>
                                        <p:tgtEl>
                                          <p:spTgt spid="20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01"/>
                                        </p:tgtEl>
                                        <p:attrNameLst>
                                          <p:attrName>style.visibility</p:attrName>
                                        </p:attrNameLst>
                                      </p:cBhvr>
                                      <p:to>
                                        <p:strVal val="visible"/>
                                      </p:to>
                                    </p:set>
                                    <p:animEffect transition="in" filter="fade">
                                      <p:cBhvr>
                                        <p:cTn id="187" dur="500"/>
                                        <p:tgtEl>
                                          <p:spTgt spid="20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02"/>
                                        </p:tgtEl>
                                        <p:attrNameLst>
                                          <p:attrName>style.visibility</p:attrName>
                                        </p:attrNameLst>
                                      </p:cBhvr>
                                      <p:to>
                                        <p:strVal val="visible"/>
                                      </p:to>
                                    </p:set>
                                    <p:animEffect transition="in" filter="fade">
                                      <p:cBhvr>
                                        <p:cTn id="190" dur="500"/>
                                        <p:tgtEl>
                                          <p:spTgt spid="20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3"/>
                                        </p:tgtEl>
                                        <p:attrNameLst>
                                          <p:attrName>style.visibility</p:attrName>
                                        </p:attrNameLst>
                                      </p:cBhvr>
                                      <p:to>
                                        <p:strVal val="visible"/>
                                      </p:to>
                                    </p:set>
                                    <p:animEffect transition="in" filter="fade">
                                      <p:cBhvr>
                                        <p:cTn id="193" dur="500"/>
                                        <p:tgtEl>
                                          <p:spTgt spid="2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04"/>
                                        </p:tgtEl>
                                        <p:attrNameLst>
                                          <p:attrName>style.visibility</p:attrName>
                                        </p:attrNameLst>
                                      </p:cBhvr>
                                      <p:to>
                                        <p:strVal val="visible"/>
                                      </p:to>
                                    </p:set>
                                    <p:animEffect transition="in" filter="fade">
                                      <p:cBhvr>
                                        <p:cTn id="196" dur="500"/>
                                        <p:tgtEl>
                                          <p:spTgt spid="204"/>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05"/>
                                        </p:tgtEl>
                                        <p:attrNameLst>
                                          <p:attrName>style.visibility</p:attrName>
                                        </p:attrNameLst>
                                      </p:cBhvr>
                                      <p:to>
                                        <p:strVal val="visible"/>
                                      </p:to>
                                    </p:set>
                                    <p:animEffect transition="in" filter="fade">
                                      <p:cBhvr>
                                        <p:cTn id="199" dur="500"/>
                                        <p:tgtEl>
                                          <p:spTgt spid="20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06"/>
                                        </p:tgtEl>
                                        <p:attrNameLst>
                                          <p:attrName>style.visibility</p:attrName>
                                        </p:attrNameLst>
                                      </p:cBhvr>
                                      <p:to>
                                        <p:strVal val="visible"/>
                                      </p:to>
                                    </p:set>
                                    <p:animEffect transition="in" filter="fade">
                                      <p:cBhvr>
                                        <p:cTn id="202" dur="500"/>
                                        <p:tgtEl>
                                          <p:spTgt spid="206"/>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07"/>
                                        </p:tgtEl>
                                        <p:attrNameLst>
                                          <p:attrName>style.visibility</p:attrName>
                                        </p:attrNameLst>
                                      </p:cBhvr>
                                      <p:to>
                                        <p:strVal val="visible"/>
                                      </p:to>
                                    </p:set>
                                    <p:animEffect transition="in" filter="fade">
                                      <p:cBhvr>
                                        <p:cTn id="205" dur="500"/>
                                        <p:tgtEl>
                                          <p:spTgt spid="207"/>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08"/>
                                        </p:tgtEl>
                                        <p:attrNameLst>
                                          <p:attrName>style.visibility</p:attrName>
                                        </p:attrNameLst>
                                      </p:cBhvr>
                                      <p:to>
                                        <p:strVal val="visible"/>
                                      </p:to>
                                    </p:set>
                                    <p:animEffect transition="in" filter="fade">
                                      <p:cBhvr>
                                        <p:cTn id="208" dur="500"/>
                                        <p:tgtEl>
                                          <p:spTgt spid="20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09"/>
                                        </p:tgtEl>
                                        <p:attrNameLst>
                                          <p:attrName>style.visibility</p:attrName>
                                        </p:attrNameLst>
                                      </p:cBhvr>
                                      <p:to>
                                        <p:strVal val="visible"/>
                                      </p:to>
                                    </p:set>
                                    <p:animEffect transition="in" filter="fade">
                                      <p:cBhvr>
                                        <p:cTn id="211" dur="500"/>
                                        <p:tgtEl>
                                          <p:spTgt spid="209"/>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10"/>
                                        </p:tgtEl>
                                        <p:attrNameLst>
                                          <p:attrName>style.visibility</p:attrName>
                                        </p:attrNameLst>
                                      </p:cBhvr>
                                      <p:to>
                                        <p:strVal val="visible"/>
                                      </p:to>
                                    </p:set>
                                    <p:animEffect transition="in" filter="fade">
                                      <p:cBhvr>
                                        <p:cTn id="214" dur="500"/>
                                        <p:tgtEl>
                                          <p:spTgt spid="210"/>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11"/>
                                        </p:tgtEl>
                                        <p:attrNameLst>
                                          <p:attrName>style.visibility</p:attrName>
                                        </p:attrNameLst>
                                      </p:cBhvr>
                                      <p:to>
                                        <p:strVal val="visible"/>
                                      </p:to>
                                    </p:set>
                                    <p:animEffect transition="in" filter="fade">
                                      <p:cBhvr>
                                        <p:cTn id="217" dur="500"/>
                                        <p:tgtEl>
                                          <p:spTgt spid="211"/>
                                        </p:tgtEl>
                                      </p:cBhvr>
                                    </p:animEffect>
                                  </p:childTnLst>
                                </p:cTn>
                              </p:par>
                              <p:par>
                                <p:cTn id="218" presetID="10" presetClass="entr" presetSubtype="0" fill="hold" nodeType="withEffect">
                                  <p:stCondLst>
                                    <p:cond delay="0"/>
                                  </p:stCondLst>
                                  <p:childTnLst>
                                    <p:set>
                                      <p:cBhvr>
                                        <p:cTn id="219" dur="1" fill="hold">
                                          <p:stCondLst>
                                            <p:cond delay="0"/>
                                          </p:stCondLst>
                                        </p:cTn>
                                        <p:tgtEl>
                                          <p:spTgt spid="120"/>
                                        </p:tgtEl>
                                        <p:attrNameLst>
                                          <p:attrName>style.visibility</p:attrName>
                                        </p:attrNameLst>
                                      </p:cBhvr>
                                      <p:to>
                                        <p:strVal val="visible"/>
                                      </p:to>
                                    </p:set>
                                    <p:animEffect transition="in" filter="fade">
                                      <p:cBhvr>
                                        <p:cTn id="220" dur="500"/>
                                        <p:tgtEl>
                                          <p:spTgt spid="120"/>
                                        </p:tgtEl>
                                      </p:cBhvr>
                                    </p:animEffect>
                                  </p:childTnLst>
                                </p:cTn>
                              </p:par>
                            </p:childTnLst>
                          </p:cTn>
                        </p:par>
                        <p:par>
                          <p:cTn id="221" fill="hold">
                            <p:stCondLst>
                              <p:cond delay="1000"/>
                            </p:stCondLst>
                            <p:childTnLst>
                              <p:par>
                                <p:cTn id="222" presetID="22" presetClass="entr" presetSubtype="4" fill="hold" grpId="0" nodeType="afterEffect">
                                  <p:stCondLst>
                                    <p:cond delay="0"/>
                                  </p:stCondLst>
                                  <p:childTnLst>
                                    <p:set>
                                      <p:cBhvr>
                                        <p:cTn id="223" dur="1" fill="hold">
                                          <p:stCondLst>
                                            <p:cond delay="0"/>
                                          </p:stCondLst>
                                        </p:cTn>
                                        <p:tgtEl>
                                          <p:spTgt spid="101"/>
                                        </p:tgtEl>
                                        <p:attrNameLst>
                                          <p:attrName>style.visibility</p:attrName>
                                        </p:attrNameLst>
                                      </p:cBhvr>
                                      <p:to>
                                        <p:strVal val="visible"/>
                                      </p:to>
                                    </p:set>
                                    <p:animEffect transition="in" filter="wipe(down)">
                                      <p:cBhvr>
                                        <p:cTn id="2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6_Clients and descriptio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882D2660-FD4C-4648-B3EC-A183B50E3F3E}"/>
              </a:ext>
            </a:extLst>
          </p:cNvPr>
          <p:cNvSpPr>
            <a:spLocks noGrp="1"/>
          </p:cNvSpPr>
          <p:nvPr>
            <p:ph type="pic" sz="quarter" idx="13"/>
          </p:nvPr>
        </p:nvSpPr>
        <p:spPr>
          <a:xfrm>
            <a:off x="428625" y="1375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10" name="Picture Placeholder 2">
            <a:extLst>
              <a:ext uri="{FF2B5EF4-FFF2-40B4-BE49-F238E27FC236}">
                <a16:creationId xmlns:a16="http://schemas.microsoft.com/office/drawing/2014/main" id="{D8DF041D-E2D9-4007-91A0-F56B6A7D047A}"/>
              </a:ext>
            </a:extLst>
          </p:cNvPr>
          <p:cNvSpPr>
            <a:spLocks noGrp="1"/>
          </p:cNvSpPr>
          <p:nvPr>
            <p:ph type="pic" sz="quarter" idx="15"/>
          </p:nvPr>
        </p:nvSpPr>
        <p:spPr>
          <a:xfrm>
            <a:off x="428625" y="3026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20" name="Text Placeholder 2">
            <a:extLst>
              <a:ext uri="{FF2B5EF4-FFF2-40B4-BE49-F238E27FC236}">
                <a16:creationId xmlns:a16="http://schemas.microsoft.com/office/drawing/2014/main" id="{2FC40BD7-7195-415D-88EC-33B3F849BCBB}"/>
              </a:ext>
            </a:extLst>
          </p:cNvPr>
          <p:cNvSpPr>
            <a:spLocks noGrp="1"/>
          </p:cNvSpPr>
          <p:nvPr>
            <p:ph type="body" sz="quarter" idx="18" hasCustomPrompt="1"/>
          </p:nvPr>
        </p:nvSpPr>
        <p:spPr>
          <a:xfrm>
            <a:off x="2343150" y="1661546"/>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21" name="Text Placeholder 2">
            <a:extLst>
              <a:ext uri="{FF2B5EF4-FFF2-40B4-BE49-F238E27FC236}">
                <a16:creationId xmlns:a16="http://schemas.microsoft.com/office/drawing/2014/main" id="{D95B00A6-FB17-4684-8AB9-D7A5E3FC5DEE}"/>
              </a:ext>
            </a:extLst>
          </p:cNvPr>
          <p:cNvSpPr>
            <a:spLocks noGrp="1"/>
          </p:cNvSpPr>
          <p:nvPr>
            <p:ph type="body" sz="quarter" idx="19" hasCustomPrompt="1"/>
          </p:nvPr>
        </p:nvSpPr>
        <p:spPr>
          <a:xfrm>
            <a:off x="2343150" y="1456247"/>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29" name="Picture Placeholder 2">
            <a:extLst>
              <a:ext uri="{FF2B5EF4-FFF2-40B4-BE49-F238E27FC236}">
                <a16:creationId xmlns:a16="http://schemas.microsoft.com/office/drawing/2014/main" id="{5FCF357A-DDB4-41AF-B023-0086861F2244}"/>
              </a:ext>
            </a:extLst>
          </p:cNvPr>
          <p:cNvSpPr>
            <a:spLocks noGrp="1"/>
          </p:cNvSpPr>
          <p:nvPr>
            <p:ph type="pic" sz="quarter" idx="31"/>
          </p:nvPr>
        </p:nvSpPr>
        <p:spPr>
          <a:xfrm>
            <a:off x="428625" y="468411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pic>
        <p:nvPicPr>
          <p:cNvPr id="32" name="Picture 31" descr="Logo&#10;&#10;Description automatically generated with medium confidence">
            <a:extLst>
              <a:ext uri="{FF2B5EF4-FFF2-40B4-BE49-F238E27FC236}">
                <a16:creationId xmlns:a16="http://schemas.microsoft.com/office/drawing/2014/main" id="{681B84A9-1D3A-4D92-BE4B-0EC785FE68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3" name="Text Placeholder 2">
            <a:extLst>
              <a:ext uri="{FF2B5EF4-FFF2-40B4-BE49-F238E27FC236}">
                <a16:creationId xmlns:a16="http://schemas.microsoft.com/office/drawing/2014/main" id="{16617E70-A754-4D30-B204-2580AC896FFF}"/>
              </a:ext>
            </a:extLst>
          </p:cNvPr>
          <p:cNvSpPr>
            <a:spLocks noGrp="1"/>
          </p:cNvSpPr>
          <p:nvPr>
            <p:ph type="body" sz="quarter" idx="32" hasCustomPrompt="1"/>
          </p:nvPr>
        </p:nvSpPr>
        <p:spPr>
          <a:xfrm>
            <a:off x="2343150" y="3314955"/>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a:p>
            <a:pPr lvl="2"/>
            <a:endParaRPr lang="en-GB"/>
          </a:p>
        </p:txBody>
      </p:sp>
      <p:sp>
        <p:nvSpPr>
          <p:cNvPr id="34" name="Text Placeholder 2">
            <a:extLst>
              <a:ext uri="{FF2B5EF4-FFF2-40B4-BE49-F238E27FC236}">
                <a16:creationId xmlns:a16="http://schemas.microsoft.com/office/drawing/2014/main" id="{CA71689C-5AFE-4A55-833E-14154D07D8D0}"/>
              </a:ext>
            </a:extLst>
          </p:cNvPr>
          <p:cNvSpPr>
            <a:spLocks noGrp="1"/>
          </p:cNvSpPr>
          <p:nvPr>
            <p:ph type="body" sz="quarter" idx="33" hasCustomPrompt="1"/>
          </p:nvPr>
        </p:nvSpPr>
        <p:spPr>
          <a:xfrm>
            <a:off x="2343150" y="3109656"/>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5" name="Text Placeholder 2">
            <a:extLst>
              <a:ext uri="{FF2B5EF4-FFF2-40B4-BE49-F238E27FC236}">
                <a16:creationId xmlns:a16="http://schemas.microsoft.com/office/drawing/2014/main" id="{E2344F1A-DEAF-4441-8F64-CB0F957D0A29}"/>
              </a:ext>
            </a:extLst>
          </p:cNvPr>
          <p:cNvSpPr>
            <a:spLocks noGrp="1"/>
          </p:cNvSpPr>
          <p:nvPr>
            <p:ph type="body" sz="quarter" idx="34" hasCustomPrompt="1"/>
          </p:nvPr>
        </p:nvSpPr>
        <p:spPr>
          <a:xfrm>
            <a:off x="2343150" y="4970797"/>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36" name="Text Placeholder 2">
            <a:extLst>
              <a:ext uri="{FF2B5EF4-FFF2-40B4-BE49-F238E27FC236}">
                <a16:creationId xmlns:a16="http://schemas.microsoft.com/office/drawing/2014/main" id="{F8A06081-AD1D-4579-9760-97D3BADC126E}"/>
              </a:ext>
            </a:extLst>
          </p:cNvPr>
          <p:cNvSpPr>
            <a:spLocks noGrp="1"/>
          </p:cNvSpPr>
          <p:nvPr>
            <p:ph type="body" sz="quarter" idx="35" hasCustomPrompt="1"/>
          </p:nvPr>
        </p:nvSpPr>
        <p:spPr>
          <a:xfrm>
            <a:off x="2343150" y="4765498"/>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cxnSp>
        <p:nvCxnSpPr>
          <p:cNvPr id="4" name="Straight Connector 3">
            <a:extLst>
              <a:ext uri="{FF2B5EF4-FFF2-40B4-BE49-F238E27FC236}">
                <a16:creationId xmlns:a16="http://schemas.microsoft.com/office/drawing/2014/main" id="{3B439C3D-F184-42DF-8F48-907E8CBC0030}"/>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FF61D-478B-4D10-BDD0-6689A96F4E90}"/>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E71CFD-9A7E-453D-8333-9B112E99C9BC}"/>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1D17EFF-28D4-4E26-B2BC-BFEA7F6B22B1}"/>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cxnSp>
        <p:nvCxnSpPr>
          <p:cNvPr id="22" name="Straight Connector 21">
            <a:extLst>
              <a:ext uri="{FF2B5EF4-FFF2-40B4-BE49-F238E27FC236}">
                <a16:creationId xmlns:a16="http://schemas.microsoft.com/office/drawing/2014/main" id="{DAB508C9-10C2-4E08-8FC1-A5C4052B37A3}"/>
              </a:ext>
            </a:extLst>
          </p:cNvPr>
          <p:cNvCxnSpPr>
            <a:cxnSpLocks/>
          </p:cNvCxnSpPr>
          <p:nvPr userDrawn="1"/>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59C78A-25F7-46E5-A420-253F1B1F8CDA}"/>
              </a:ext>
            </a:extLst>
          </p:cNvPr>
          <p:cNvCxnSpPr>
            <a:cxnSpLocks/>
          </p:cNvCxnSpPr>
          <p:nvPr userDrawn="1"/>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C91FF-3F4B-46A8-ACA3-3A2FEE654E68}"/>
              </a:ext>
            </a:extLst>
          </p:cNvPr>
          <p:cNvCxnSpPr>
            <a:cxnSpLocks/>
          </p:cNvCxnSpPr>
          <p:nvPr userDrawn="1"/>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fade">
                                      <p:cBhvr>
                                        <p:cTn id="30" dur="500"/>
                                        <p:tgtEl>
                                          <p:spTgt spid="3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animEffect transition="in" filter="fade">
                                      <p:cBhvr>
                                        <p:cTn id="50" dur="500"/>
                                        <p:tgtEl>
                                          <p:spTgt spid="3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9" grpId="0"/>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7_Product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3" name="Picture Placeholder 2">
            <a:extLst>
              <a:ext uri="{FF2B5EF4-FFF2-40B4-BE49-F238E27FC236}">
                <a16:creationId xmlns:a16="http://schemas.microsoft.com/office/drawing/2014/main" id="{CE5C8F87-0FC2-490C-BC1C-B4BE3E68CC36}"/>
              </a:ext>
            </a:extLst>
          </p:cNvPr>
          <p:cNvSpPr>
            <a:spLocks noGrp="1"/>
          </p:cNvSpPr>
          <p:nvPr>
            <p:ph type="pic" sz="quarter" idx="13"/>
          </p:nvPr>
        </p:nvSpPr>
        <p:spPr>
          <a:xfrm>
            <a:off x="781984"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44" name="Text Placeholder 43">
            <a:extLst>
              <a:ext uri="{FF2B5EF4-FFF2-40B4-BE49-F238E27FC236}">
                <a16:creationId xmlns:a16="http://schemas.microsoft.com/office/drawing/2014/main" id="{0C5E7A37-ACF9-48F2-A71F-3E8EDE264E5C}"/>
              </a:ext>
            </a:extLst>
          </p:cNvPr>
          <p:cNvSpPr>
            <a:spLocks noGrp="1"/>
          </p:cNvSpPr>
          <p:nvPr>
            <p:ph type="body" sz="quarter" idx="17" hasCustomPrompt="1"/>
          </p:nvPr>
        </p:nvSpPr>
        <p:spPr>
          <a:xfrm>
            <a:off x="781984"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1" name="Picture Placeholder 2">
            <a:extLst>
              <a:ext uri="{FF2B5EF4-FFF2-40B4-BE49-F238E27FC236}">
                <a16:creationId xmlns:a16="http://schemas.microsoft.com/office/drawing/2014/main" id="{B734EF81-79AA-4847-826F-64513A210841}"/>
              </a:ext>
            </a:extLst>
          </p:cNvPr>
          <p:cNvSpPr>
            <a:spLocks noGrp="1"/>
          </p:cNvSpPr>
          <p:nvPr>
            <p:ph type="pic" sz="quarter" idx="18"/>
          </p:nvPr>
        </p:nvSpPr>
        <p:spPr>
          <a:xfrm>
            <a:off x="4464203"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2" name="Text Placeholder 43">
            <a:extLst>
              <a:ext uri="{FF2B5EF4-FFF2-40B4-BE49-F238E27FC236}">
                <a16:creationId xmlns:a16="http://schemas.microsoft.com/office/drawing/2014/main" id="{457E4ACE-4D2D-4A6C-AD89-B5E23C3C9117}"/>
              </a:ext>
            </a:extLst>
          </p:cNvPr>
          <p:cNvSpPr>
            <a:spLocks noGrp="1"/>
          </p:cNvSpPr>
          <p:nvPr>
            <p:ph type="body" sz="quarter" idx="19" hasCustomPrompt="1"/>
          </p:nvPr>
        </p:nvSpPr>
        <p:spPr>
          <a:xfrm>
            <a:off x="4464203"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3" name="Picture Placeholder 2">
            <a:extLst>
              <a:ext uri="{FF2B5EF4-FFF2-40B4-BE49-F238E27FC236}">
                <a16:creationId xmlns:a16="http://schemas.microsoft.com/office/drawing/2014/main" id="{359C3750-37F5-4731-A0DD-53EF2F917DA3}"/>
              </a:ext>
            </a:extLst>
          </p:cNvPr>
          <p:cNvSpPr>
            <a:spLocks noGrp="1"/>
          </p:cNvSpPr>
          <p:nvPr>
            <p:ph type="pic" sz="quarter" idx="20"/>
          </p:nvPr>
        </p:nvSpPr>
        <p:spPr>
          <a:xfrm>
            <a:off x="8146422"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4" name="Text Placeholder 43">
            <a:extLst>
              <a:ext uri="{FF2B5EF4-FFF2-40B4-BE49-F238E27FC236}">
                <a16:creationId xmlns:a16="http://schemas.microsoft.com/office/drawing/2014/main" id="{FFBCF003-ADE4-4012-B1F3-2F06415211E3}"/>
              </a:ext>
            </a:extLst>
          </p:cNvPr>
          <p:cNvSpPr>
            <a:spLocks noGrp="1"/>
          </p:cNvSpPr>
          <p:nvPr>
            <p:ph type="body" sz="quarter" idx="21" hasCustomPrompt="1"/>
          </p:nvPr>
        </p:nvSpPr>
        <p:spPr>
          <a:xfrm>
            <a:off x="8146422"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12" name="Title 1">
            <a:extLst>
              <a:ext uri="{FF2B5EF4-FFF2-40B4-BE49-F238E27FC236}">
                <a16:creationId xmlns:a16="http://schemas.microsoft.com/office/drawing/2014/main" id="{3A8213C7-2A80-4DF0-87DE-7CB84D5ECA2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4190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bg/>
                                          </p:spTgt>
                                        </p:tgtEl>
                                        <p:attrNameLst>
                                          <p:attrName>style.visibility</p:attrName>
                                        </p:attrNameLst>
                                      </p:cBhvr>
                                      <p:to>
                                        <p:strVal val="visible"/>
                                      </p:to>
                                    </p:set>
                                    <p:animEffect transition="in" filter="fade">
                                      <p:cBhvr>
                                        <p:cTn id="10" dur="500"/>
                                        <p:tgtEl>
                                          <p:spTgt spid="4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bg/>
                                          </p:spTgt>
                                        </p:tgtEl>
                                        <p:attrNameLst>
                                          <p:attrName>style.visibility</p:attrName>
                                        </p:attrNameLst>
                                      </p:cBhvr>
                                      <p:to>
                                        <p:strVal val="visible"/>
                                      </p:to>
                                    </p:set>
                                    <p:animEffect transition="in" filter="fade">
                                      <p:cBhvr>
                                        <p:cTn id="20" dur="500"/>
                                        <p:tgtEl>
                                          <p:spTgt spid="5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Effect transition="in" filter="fade">
                                      <p:cBhvr>
                                        <p:cTn id="30" dur="500"/>
                                        <p:tgtEl>
                                          <p:spTgt spid="5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51" grpId="0"/>
      <p:bldP spid="52"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bldP spid="5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8_Infinity diagram">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grpSp>
        <p:nvGrpSpPr>
          <p:cNvPr id="2" name="Group 1">
            <a:extLst>
              <a:ext uri="{FF2B5EF4-FFF2-40B4-BE49-F238E27FC236}">
                <a16:creationId xmlns:a16="http://schemas.microsoft.com/office/drawing/2014/main" id="{3E369DE3-12CE-46C5-9449-8BC82A6DE732}"/>
              </a:ext>
            </a:extLst>
          </p:cNvPr>
          <p:cNvGrpSpPr/>
          <p:nvPr/>
        </p:nvGrpSpPr>
        <p:grpSpPr>
          <a:xfrm>
            <a:off x="1491940" y="2014663"/>
            <a:ext cx="9202462" cy="2826551"/>
            <a:chOff x="1491940" y="2014663"/>
            <a:chExt cx="9202462" cy="2826551"/>
          </a:xfrm>
        </p:grpSpPr>
        <p:sp>
          <p:nvSpPr>
            <p:cNvPr id="10" name="Chevron 17">
              <a:extLst>
                <a:ext uri="{FF2B5EF4-FFF2-40B4-BE49-F238E27FC236}">
                  <a16:creationId xmlns:a16="http://schemas.microsoft.com/office/drawing/2014/main" id="{005CB9B6-CEB0-4EC9-9CE1-5E859EEAAB75}"/>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11" name="TextBox 10">
              <a:extLst>
                <a:ext uri="{FF2B5EF4-FFF2-40B4-BE49-F238E27FC236}">
                  <a16:creationId xmlns:a16="http://schemas.microsoft.com/office/drawing/2014/main" id="{C7325E29-3FA1-46D1-8886-0695A45D9E49}"/>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12" name="TextBox 11">
              <a:extLst>
                <a:ext uri="{FF2B5EF4-FFF2-40B4-BE49-F238E27FC236}">
                  <a16:creationId xmlns:a16="http://schemas.microsoft.com/office/drawing/2014/main" id="{CC2BA141-3134-4BA5-A130-2620D41DE43B}"/>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34" name="Freeform: Shape 33">
              <a:extLst>
                <a:ext uri="{FF2B5EF4-FFF2-40B4-BE49-F238E27FC236}">
                  <a16:creationId xmlns:a16="http://schemas.microsoft.com/office/drawing/2014/main" id="{EFF4991D-E48F-4694-A8B8-15911FAED93B}"/>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17" name="Freeform 7">
              <a:extLst>
                <a:ext uri="{FF2B5EF4-FFF2-40B4-BE49-F238E27FC236}">
                  <a16:creationId xmlns:a16="http://schemas.microsoft.com/office/drawing/2014/main" id="{AAAFA46C-2662-427E-B75B-2DE9AD91EAC5}"/>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18" name="Freeform 8">
              <a:extLst>
                <a:ext uri="{FF2B5EF4-FFF2-40B4-BE49-F238E27FC236}">
                  <a16:creationId xmlns:a16="http://schemas.microsoft.com/office/drawing/2014/main" id="{420F635A-1ABD-4CFA-8C9C-5F9D071F9DF5}"/>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19" name="Freeform 9">
              <a:extLst>
                <a:ext uri="{FF2B5EF4-FFF2-40B4-BE49-F238E27FC236}">
                  <a16:creationId xmlns:a16="http://schemas.microsoft.com/office/drawing/2014/main" id="{A61C2872-A038-4CF8-B76A-25B632EFE37C}"/>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0" name="Freeform 10">
              <a:extLst>
                <a:ext uri="{FF2B5EF4-FFF2-40B4-BE49-F238E27FC236}">
                  <a16:creationId xmlns:a16="http://schemas.microsoft.com/office/drawing/2014/main" id="{A90F221B-8E7A-43A3-946D-0B765F8DE7CD}"/>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1" name="Freeform 11">
              <a:extLst>
                <a:ext uri="{FF2B5EF4-FFF2-40B4-BE49-F238E27FC236}">
                  <a16:creationId xmlns:a16="http://schemas.microsoft.com/office/drawing/2014/main" id="{0E96364B-7621-42AA-A7BF-DD8441D87778}"/>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2" name="Freeform 12">
              <a:extLst>
                <a:ext uri="{FF2B5EF4-FFF2-40B4-BE49-F238E27FC236}">
                  <a16:creationId xmlns:a16="http://schemas.microsoft.com/office/drawing/2014/main" id="{66803362-7AC1-48C4-B57E-3412A0FE4233}"/>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23" name="Freeform 13">
              <a:extLst>
                <a:ext uri="{FF2B5EF4-FFF2-40B4-BE49-F238E27FC236}">
                  <a16:creationId xmlns:a16="http://schemas.microsoft.com/office/drawing/2014/main" id="{514993F5-6B87-4755-B0A9-3998525C5FBB}"/>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24" name="TextBox 23">
              <a:extLst>
                <a:ext uri="{FF2B5EF4-FFF2-40B4-BE49-F238E27FC236}">
                  <a16:creationId xmlns:a16="http://schemas.microsoft.com/office/drawing/2014/main" id="{29C17A03-AF45-451D-8180-E088DB36112B}"/>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25" name="TextBox 24">
              <a:extLst>
                <a:ext uri="{FF2B5EF4-FFF2-40B4-BE49-F238E27FC236}">
                  <a16:creationId xmlns:a16="http://schemas.microsoft.com/office/drawing/2014/main" id="{2AF1A128-5E66-45D1-BB47-6EA0F823FE45}"/>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26" name="TextBox 25">
              <a:extLst>
                <a:ext uri="{FF2B5EF4-FFF2-40B4-BE49-F238E27FC236}">
                  <a16:creationId xmlns:a16="http://schemas.microsoft.com/office/drawing/2014/main" id="{E19A3BC5-CDCE-42B6-9C87-47D6F20F2E20}"/>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27" name="TextBox 26">
              <a:extLst>
                <a:ext uri="{FF2B5EF4-FFF2-40B4-BE49-F238E27FC236}">
                  <a16:creationId xmlns:a16="http://schemas.microsoft.com/office/drawing/2014/main" id="{41115F4B-D9A7-4DF1-9911-475A0F978B9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28" name="TextBox 27">
              <a:extLst>
                <a:ext uri="{FF2B5EF4-FFF2-40B4-BE49-F238E27FC236}">
                  <a16:creationId xmlns:a16="http://schemas.microsoft.com/office/drawing/2014/main" id="{04652F5F-2271-4437-AEAD-6A0795DB7B2C}"/>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29" name="TextBox 28">
              <a:extLst>
                <a:ext uri="{FF2B5EF4-FFF2-40B4-BE49-F238E27FC236}">
                  <a16:creationId xmlns:a16="http://schemas.microsoft.com/office/drawing/2014/main" id="{C31A3BE3-9DC6-41E9-A0A8-5D26A1E09074}"/>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30" name="TextBox 29">
              <a:extLst>
                <a:ext uri="{FF2B5EF4-FFF2-40B4-BE49-F238E27FC236}">
                  <a16:creationId xmlns:a16="http://schemas.microsoft.com/office/drawing/2014/main" id="{E81FC411-625C-4ADA-86CB-58DB219B6AEF}"/>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mgmnt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31" name="TextBox 30">
              <a:extLst>
                <a:ext uri="{FF2B5EF4-FFF2-40B4-BE49-F238E27FC236}">
                  <a16:creationId xmlns:a16="http://schemas.microsoft.com/office/drawing/2014/main" id="{65E36F1E-556A-4FB3-8B69-BB34B5556853}"/>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33" name="TextBox 32">
              <a:extLst>
                <a:ext uri="{FF2B5EF4-FFF2-40B4-BE49-F238E27FC236}">
                  <a16:creationId xmlns:a16="http://schemas.microsoft.com/office/drawing/2014/main" id="{DE1ED22A-F229-4D12-BFD4-2E2132FA983D}"/>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14" name="TextBox 13">
              <a:extLst>
                <a:ext uri="{FF2B5EF4-FFF2-40B4-BE49-F238E27FC236}">
                  <a16:creationId xmlns:a16="http://schemas.microsoft.com/office/drawing/2014/main" id="{96EE85F5-B2B0-4D33-95C8-211D99A8DA34}"/>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15" name="TextBox 14">
              <a:extLst>
                <a:ext uri="{FF2B5EF4-FFF2-40B4-BE49-F238E27FC236}">
                  <a16:creationId xmlns:a16="http://schemas.microsoft.com/office/drawing/2014/main" id="{0A915E36-96AD-4E82-AE8B-5D66797FC34E}"/>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sp>
        <p:nvSpPr>
          <p:cNvPr id="35" name="Title 1">
            <a:extLst>
              <a:ext uri="{FF2B5EF4-FFF2-40B4-BE49-F238E27FC236}">
                <a16:creationId xmlns:a16="http://schemas.microsoft.com/office/drawing/2014/main" id="{B5A89881-4517-488F-8BCF-0515B1C321D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36" name="Group 35">
            <a:extLst>
              <a:ext uri="{FF2B5EF4-FFF2-40B4-BE49-F238E27FC236}">
                <a16:creationId xmlns:a16="http://schemas.microsoft.com/office/drawing/2014/main" id="{0FAD3EC0-AF91-49F7-9836-3A20784224A6}"/>
              </a:ext>
            </a:extLst>
          </p:cNvPr>
          <p:cNvGrpSpPr/>
          <p:nvPr userDrawn="1"/>
        </p:nvGrpSpPr>
        <p:grpSpPr>
          <a:xfrm>
            <a:off x="1491940" y="2014663"/>
            <a:ext cx="9202462" cy="2826551"/>
            <a:chOff x="1491940" y="2014663"/>
            <a:chExt cx="9202462" cy="2826551"/>
          </a:xfrm>
        </p:grpSpPr>
        <p:sp>
          <p:nvSpPr>
            <p:cNvPr id="37" name="Chevron 17">
              <a:extLst>
                <a:ext uri="{FF2B5EF4-FFF2-40B4-BE49-F238E27FC236}">
                  <a16:creationId xmlns:a16="http://schemas.microsoft.com/office/drawing/2014/main" id="{76D3B560-B8E4-492D-911A-BE80F1FF23B7}"/>
                </a:ext>
              </a:extLst>
            </p:cNvPr>
            <p:cNvSpPr/>
            <p:nvPr/>
          </p:nvSpPr>
          <p:spPr>
            <a:xfrm>
              <a:off x="1491940" y="3123908"/>
              <a:ext cx="9202462" cy="558328"/>
            </a:xfrm>
            <a:prstGeom prst="chevron">
              <a:avLst/>
            </a:prstGeom>
            <a:solidFill>
              <a:schemeClr val="bg1">
                <a:lumMod val="65000"/>
              </a:schemeClr>
            </a:solidFill>
            <a:ln w="25400" cap="flat" cmpd="sng" algn="ctr">
              <a:noFill/>
              <a:prstDash val="solid"/>
            </a:ln>
            <a:effectLst/>
          </p:spPr>
          <p:txBody>
            <a:bodyPr rtlCol="0" anchor="ctr"/>
            <a:lstStyle/>
            <a:p>
              <a:pPr algn="ctr" defTabSz="1218987">
                <a:defRPr/>
              </a:pPr>
              <a:endParaRPr lang="en-IN" sz="2000" kern="0">
                <a:solidFill>
                  <a:prstClr val="black"/>
                </a:solidFill>
                <a:latin typeface="Lato" panose="020B0604020202020204" charset="0"/>
                <a:cs typeface="Helvetica"/>
                <a:sym typeface="Gill Sans" charset="0"/>
              </a:endParaRPr>
            </a:p>
          </p:txBody>
        </p:sp>
        <p:sp>
          <p:nvSpPr>
            <p:cNvPr id="38" name="TextBox 37">
              <a:extLst>
                <a:ext uri="{FF2B5EF4-FFF2-40B4-BE49-F238E27FC236}">
                  <a16:creationId xmlns:a16="http://schemas.microsoft.com/office/drawing/2014/main" id="{A3C53BD3-9851-4108-9F09-65931FAEF7EA}"/>
                </a:ext>
              </a:extLst>
            </p:cNvPr>
            <p:cNvSpPr txBox="1"/>
            <p:nvPr/>
          </p:nvSpPr>
          <p:spPr>
            <a:xfrm>
              <a:off x="1949677" y="3183860"/>
              <a:ext cx="1183337"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requirement</a:t>
              </a:r>
            </a:p>
          </p:txBody>
        </p:sp>
        <p:sp>
          <p:nvSpPr>
            <p:cNvPr id="39" name="TextBox 38">
              <a:extLst>
                <a:ext uri="{FF2B5EF4-FFF2-40B4-BE49-F238E27FC236}">
                  <a16:creationId xmlns:a16="http://schemas.microsoft.com/office/drawing/2014/main" id="{917D8FC6-1A47-49E4-B887-5DCE0D5F2DE8}"/>
                </a:ext>
              </a:extLst>
            </p:cNvPr>
            <p:cNvSpPr txBox="1"/>
            <p:nvPr/>
          </p:nvSpPr>
          <p:spPr>
            <a:xfrm>
              <a:off x="9384757" y="3183860"/>
              <a:ext cx="893193" cy="461665"/>
            </a:xfrm>
            <a:prstGeom prst="rect">
              <a:avLst/>
            </a:prstGeom>
            <a:noFill/>
          </p:spPr>
          <p:txBody>
            <a:bodyPr wrap="none" rtlCol="0">
              <a:spAutoFit/>
            </a:bodyPr>
            <a:lstStyle/>
            <a:p>
              <a:pPr defTabSz="1218987"/>
              <a:r>
                <a:rPr lang="en-IN" sz="1200" b="1">
                  <a:solidFill>
                    <a:prstClr val="white"/>
                  </a:solidFill>
                  <a:latin typeface="Poppins" panose="00000500000000000000" pitchFamily="2" charset="0"/>
                  <a:cs typeface="Poppins" panose="00000500000000000000" pitchFamily="2" charset="0"/>
                  <a:sym typeface="Gill Sans" charset="0"/>
                </a:rPr>
                <a:t>Business</a:t>
              </a:r>
            </a:p>
            <a:p>
              <a:pPr defTabSz="1218987"/>
              <a:r>
                <a:rPr lang="en-IN" sz="1200" b="1">
                  <a:solidFill>
                    <a:prstClr val="white"/>
                  </a:solidFill>
                  <a:latin typeface="Poppins" panose="00000500000000000000" pitchFamily="2" charset="0"/>
                  <a:cs typeface="Poppins" panose="00000500000000000000" pitchFamily="2" charset="0"/>
                  <a:sym typeface="Gill Sans" charset="0"/>
                </a:rPr>
                <a:t>value</a:t>
              </a:r>
            </a:p>
          </p:txBody>
        </p:sp>
        <p:sp>
          <p:nvSpPr>
            <p:cNvPr id="40" name="Freeform: Shape 39">
              <a:extLst>
                <a:ext uri="{FF2B5EF4-FFF2-40B4-BE49-F238E27FC236}">
                  <a16:creationId xmlns:a16="http://schemas.microsoft.com/office/drawing/2014/main" id="{382D1982-438F-4473-8584-4C56EC5EC593}"/>
                </a:ext>
              </a:extLst>
            </p:cNvPr>
            <p:cNvSpPr>
              <a:spLocks/>
            </p:cNvSpPr>
            <p:nvPr/>
          </p:nvSpPr>
          <p:spPr bwMode="auto">
            <a:xfrm>
              <a:off x="3357471" y="3763312"/>
              <a:ext cx="2508823" cy="1077902"/>
            </a:xfrm>
            <a:custGeom>
              <a:avLst/>
              <a:gdLst>
                <a:gd name="connsiteX0" fmla="*/ 597964 w 2508823"/>
                <a:gd name="connsiteY0" fmla="*/ 22358 h 1077902"/>
                <a:gd name="connsiteX1" fmla="*/ 640932 w 2508823"/>
                <a:gd name="connsiteY1" fmla="*/ 97670 h 1077902"/>
                <a:gd name="connsiteX2" fmla="*/ 692254 w 2508823"/>
                <a:gd name="connsiteY2" fmla="*/ 164745 h 1077902"/>
                <a:gd name="connsiteX3" fmla="*/ 751931 w 2508823"/>
                <a:gd name="connsiteY3" fmla="*/ 227113 h 1077902"/>
                <a:gd name="connsiteX4" fmla="*/ 815189 w 2508823"/>
                <a:gd name="connsiteY4" fmla="*/ 282420 h 1077902"/>
                <a:gd name="connsiteX5" fmla="*/ 885608 w 2508823"/>
                <a:gd name="connsiteY5" fmla="*/ 330667 h 1077902"/>
                <a:gd name="connsiteX6" fmla="*/ 961994 w 2508823"/>
                <a:gd name="connsiteY6" fmla="*/ 374206 h 1077902"/>
                <a:gd name="connsiteX7" fmla="*/ 1043155 w 2508823"/>
                <a:gd name="connsiteY7" fmla="*/ 405979 h 1077902"/>
                <a:gd name="connsiteX8" fmla="*/ 1127896 w 2508823"/>
                <a:gd name="connsiteY8" fmla="*/ 430690 h 1077902"/>
                <a:gd name="connsiteX9" fmla="*/ 1215025 w 2508823"/>
                <a:gd name="connsiteY9" fmla="*/ 444811 h 1077902"/>
                <a:gd name="connsiteX10" fmla="*/ 1306112 w 2508823"/>
                <a:gd name="connsiteY10" fmla="*/ 450643 h 1077902"/>
                <a:gd name="connsiteX11" fmla="*/ 1503513 w 2508823"/>
                <a:gd name="connsiteY11" fmla="*/ 756002 h 1077902"/>
                <a:gd name="connsiteX12" fmla="*/ 1342694 w 2508823"/>
                <a:gd name="connsiteY12" fmla="*/ 1076006 h 1077902"/>
                <a:gd name="connsiteX13" fmla="*/ 1306927 w 2508823"/>
                <a:gd name="connsiteY13" fmla="*/ 1077902 h 1077902"/>
                <a:gd name="connsiteX14" fmla="*/ 1183993 w 2508823"/>
                <a:gd name="connsiteY14" fmla="*/ 1072018 h 1077902"/>
                <a:gd name="connsiteX15" fmla="*/ 1064639 w 2508823"/>
                <a:gd name="connsiteY15" fmla="*/ 1056721 h 1077902"/>
                <a:gd name="connsiteX16" fmla="*/ 946478 w 2508823"/>
                <a:gd name="connsiteY16" fmla="*/ 1032009 h 1077902"/>
                <a:gd name="connsiteX17" fmla="*/ 834285 w 2508823"/>
                <a:gd name="connsiteY17" fmla="*/ 997883 h 1077902"/>
                <a:gd name="connsiteX18" fmla="*/ 724479 w 2508823"/>
                <a:gd name="connsiteY18" fmla="*/ 956697 h 1077902"/>
                <a:gd name="connsiteX19" fmla="*/ 620641 w 2508823"/>
                <a:gd name="connsiteY19" fmla="*/ 904920 h 1077902"/>
                <a:gd name="connsiteX20" fmla="*/ 521578 w 2508823"/>
                <a:gd name="connsiteY20" fmla="*/ 846083 h 1077902"/>
                <a:gd name="connsiteX21" fmla="*/ 427288 w 2508823"/>
                <a:gd name="connsiteY21" fmla="*/ 780185 h 1077902"/>
                <a:gd name="connsiteX22" fmla="*/ 338966 w 2508823"/>
                <a:gd name="connsiteY22" fmla="*/ 707226 h 1077902"/>
                <a:gd name="connsiteX23" fmla="*/ 257805 w 2508823"/>
                <a:gd name="connsiteY23" fmla="*/ 627207 h 1077902"/>
                <a:gd name="connsiteX24" fmla="*/ 181418 w 2508823"/>
                <a:gd name="connsiteY24" fmla="*/ 541305 h 1077902"/>
                <a:gd name="connsiteX25" fmla="*/ 114580 w 2508823"/>
                <a:gd name="connsiteY25" fmla="*/ 448342 h 1077902"/>
                <a:gd name="connsiteX26" fmla="*/ 52516 w 2508823"/>
                <a:gd name="connsiteY26" fmla="*/ 350671 h 1077902"/>
                <a:gd name="connsiteX27" fmla="*/ 0 w 2508823"/>
                <a:gd name="connsiteY27" fmla="*/ 249471 h 1077902"/>
                <a:gd name="connsiteX28" fmla="*/ 455933 w 2508823"/>
                <a:gd name="connsiteY28" fmla="*/ 377737 h 1077902"/>
                <a:gd name="connsiteX29" fmla="*/ 2105406 w 2508823"/>
                <a:gd name="connsiteY29" fmla="*/ 0 h 1077902"/>
                <a:gd name="connsiteX30" fmla="*/ 2508823 w 2508823"/>
                <a:gd name="connsiteY30" fmla="*/ 56484 h 1077902"/>
                <a:gd name="connsiteX31" fmla="*/ 2486146 w 2508823"/>
                <a:gd name="connsiteY31" fmla="*/ 513063 h 1077902"/>
                <a:gd name="connsiteX32" fmla="*/ 2409759 w 2508823"/>
                <a:gd name="connsiteY32" fmla="*/ 587198 h 1077902"/>
                <a:gd name="connsiteX33" fmla="*/ 2336953 w 2508823"/>
                <a:gd name="connsiteY33" fmla="*/ 651919 h 1077902"/>
                <a:gd name="connsiteX34" fmla="*/ 2272502 w 2508823"/>
                <a:gd name="connsiteY34" fmla="*/ 708403 h 1077902"/>
                <a:gd name="connsiteX35" fmla="*/ 2209244 w 2508823"/>
                <a:gd name="connsiteY35" fmla="*/ 759003 h 1077902"/>
                <a:gd name="connsiteX36" fmla="*/ 2153148 w 2508823"/>
                <a:gd name="connsiteY36" fmla="*/ 801366 h 1077902"/>
                <a:gd name="connsiteX37" fmla="*/ 2101826 w 2508823"/>
                <a:gd name="connsiteY37" fmla="*/ 837845 h 1077902"/>
                <a:gd name="connsiteX38" fmla="*/ 2058858 w 2508823"/>
                <a:gd name="connsiteY38" fmla="*/ 867264 h 1077902"/>
                <a:gd name="connsiteX39" fmla="*/ 2018278 w 2508823"/>
                <a:gd name="connsiteY39" fmla="*/ 890799 h 1077902"/>
                <a:gd name="connsiteX40" fmla="*/ 1988439 w 2508823"/>
                <a:gd name="connsiteY40" fmla="*/ 908450 h 1077902"/>
                <a:gd name="connsiteX41" fmla="*/ 1960988 w 2508823"/>
                <a:gd name="connsiteY41" fmla="*/ 922571 h 1077902"/>
                <a:gd name="connsiteX42" fmla="*/ 1943085 w 2508823"/>
                <a:gd name="connsiteY42" fmla="*/ 931985 h 1077902"/>
                <a:gd name="connsiteX43" fmla="*/ 1842827 w 2508823"/>
                <a:gd name="connsiteY43" fmla="*/ 976702 h 1077902"/>
                <a:gd name="connsiteX44" fmla="*/ 1740183 w 2508823"/>
                <a:gd name="connsiteY44" fmla="*/ 1012004 h 1077902"/>
                <a:gd name="connsiteX45" fmla="*/ 1635151 w 2508823"/>
                <a:gd name="connsiteY45" fmla="*/ 1040246 h 1077902"/>
                <a:gd name="connsiteX46" fmla="*/ 1526539 w 2508823"/>
                <a:gd name="connsiteY46" fmla="*/ 1061428 h 1077902"/>
                <a:gd name="connsiteX47" fmla="*/ 1474665 w 2508823"/>
                <a:gd name="connsiteY47" fmla="*/ 1066486 h 1077902"/>
                <a:gd name="connsiteX48" fmla="*/ 1634258 w 2508823"/>
                <a:gd name="connsiteY48" fmla="*/ 748923 h 1077902"/>
                <a:gd name="connsiteX49" fmla="*/ 1433963 w 2508823"/>
                <a:gd name="connsiteY49" fmla="*/ 439088 h 1077902"/>
                <a:gd name="connsiteX50" fmla="*/ 1490733 w 2508823"/>
                <a:gd name="connsiteY50" fmla="*/ 429513 h 1077902"/>
                <a:gd name="connsiteX51" fmla="*/ 1579055 w 2508823"/>
                <a:gd name="connsiteY51" fmla="*/ 403625 h 1077902"/>
                <a:gd name="connsiteX52" fmla="*/ 1662603 w 2508823"/>
                <a:gd name="connsiteY52" fmla="*/ 368323 h 1077902"/>
                <a:gd name="connsiteX53" fmla="*/ 1676925 w 2508823"/>
                <a:gd name="connsiteY53" fmla="*/ 361262 h 1077902"/>
                <a:gd name="connsiteX54" fmla="*/ 1687667 w 2508823"/>
                <a:gd name="connsiteY54" fmla="*/ 356555 h 1077902"/>
                <a:gd name="connsiteX55" fmla="*/ 1705570 w 2508823"/>
                <a:gd name="connsiteY55" fmla="*/ 344788 h 1077902"/>
                <a:gd name="connsiteX56" fmla="*/ 1729441 w 2508823"/>
                <a:gd name="connsiteY56" fmla="*/ 329490 h 1077902"/>
                <a:gd name="connsiteX57" fmla="*/ 1758086 w 2508823"/>
                <a:gd name="connsiteY57" fmla="*/ 309485 h 1077902"/>
                <a:gd name="connsiteX58" fmla="*/ 1792699 w 2508823"/>
                <a:gd name="connsiteY58" fmla="*/ 284773 h 1077902"/>
                <a:gd name="connsiteX59" fmla="*/ 1832085 w 2508823"/>
                <a:gd name="connsiteY59" fmla="*/ 254178 h 1077902"/>
                <a:gd name="connsiteX60" fmla="*/ 1877440 w 2508823"/>
                <a:gd name="connsiteY60" fmla="*/ 216522 h 1077902"/>
                <a:gd name="connsiteX61" fmla="*/ 1928762 w 2508823"/>
                <a:gd name="connsiteY61" fmla="*/ 171805 h 1077902"/>
                <a:gd name="connsiteX62" fmla="*/ 1982472 w 2508823"/>
                <a:gd name="connsiteY62" fmla="*/ 122382 h 1077902"/>
                <a:gd name="connsiteX63" fmla="*/ 2042149 w 2508823"/>
                <a:gd name="connsiteY63" fmla="*/ 63545 h 107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8823" h="1077902">
                  <a:moveTo>
                    <a:pt x="597964" y="22358"/>
                  </a:moveTo>
                  <a:lnTo>
                    <a:pt x="640932" y="97670"/>
                  </a:lnTo>
                  <a:lnTo>
                    <a:pt x="692254" y="164745"/>
                  </a:lnTo>
                  <a:lnTo>
                    <a:pt x="751931" y="227113"/>
                  </a:lnTo>
                  <a:lnTo>
                    <a:pt x="815189" y="282420"/>
                  </a:lnTo>
                  <a:lnTo>
                    <a:pt x="885608" y="330667"/>
                  </a:lnTo>
                  <a:lnTo>
                    <a:pt x="961994" y="374206"/>
                  </a:lnTo>
                  <a:lnTo>
                    <a:pt x="1043155" y="405979"/>
                  </a:lnTo>
                  <a:lnTo>
                    <a:pt x="1127896" y="430690"/>
                  </a:lnTo>
                  <a:lnTo>
                    <a:pt x="1215025" y="444811"/>
                  </a:lnTo>
                  <a:lnTo>
                    <a:pt x="1306112" y="450643"/>
                  </a:lnTo>
                  <a:lnTo>
                    <a:pt x="1503513" y="756002"/>
                  </a:lnTo>
                  <a:lnTo>
                    <a:pt x="1342694" y="1076006"/>
                  </a:lnTo>
                  <a:lnTo>
                    <a:pt x="1306927" y="1077902"/>
                  </a:lnTo>
                  <a:lnTo>
                    <a:pt x="1183993" y="1072018"/>
                  </a:lnTo>
                  <a:lnTo>
                    <a:pt x="1064639" y="1056721"/>
                  </a:lnTo>
                  <a:lnTo>
                    <a:pt x="946478" y="1032009"/>
                  </a:lnTo>
                  <a:lnTo>
                    <a:pt x="834285" y="997883"/>
                  </a:lnTo>
                  <a:lnTo>
                    <a:pt x="724479" y="956697"/>
                  </a:lnTo>
                  <a:lnTo>
                    <a:pt x="620641" y="904920"/>
                  </a:lnTo>
                  <a:lnTo>
                    <a:pt x="521578" y="846083"/>
                  </a:lnTo>
                  <a:lnTo>
                    <a:pt x="427288" y="780185"/>
                  </a:lnTo>
                  <a:lnTo>
                    <a:pt x="338966" y="707226"/>
                  </a:lnTo>
                  <a:lnTo>
                    <a:pt x="257805" y="627207"/>
                  </a:lnTo>
                  <a:lnTo>
                    <a:pt x="181418" y="541305"/>
                  </a:lnTo>
                  <a:lnTo>
                    <a:pt x="114580" y="448342"/>
                  </a:lnTo>
                  <a:lnTo>
                    <a:pt x="52516" y="350671"/>
                  </a:lnTo>
                  <a:lnTo>
                    <a:pt x="0" y="249471"/>
                  </a:lnTo>
                  <a:lnTo>
                    <a:pt x="455933" y="377737"/>
                  </a:lnTo>
                  <a:close/>
                  <a:moveTo>
                    <a:pt x="2105406" y="0"/>
                  </a:moveTo>
                  <a:lnTo>
                    <a:pt x="2508823" y="56484"/>
                  </a:lnTo>
                  <a:lnTo>
                    <a:pt x="2486146" y="513063"/>
                  </a:lnTo>
                  <a:lnTo>
                    <a:pt x="2409759" y="587198"/>
                  </a:lnTo>
                  <a:lnTo>
                    <a:pt x="2336953" y="651919"/>
                  </a:lnTo>
                  <a:lnTo>
                    <a:pt x="2272502" y="708403"/>
                  </a:lnTo>
                  <a:lnTo>
                    <a:pt x="2209244" y="759003"/>
                  </a:lnTo>
                  <a:lnTo>
                    <a:pt x="2153148" y="801366"/>
                  </a:lnTo>
                  <a:lnTo>
                    <a:pt x="2101826" y="837845"/>
                  </a:lnTo>
                  <a:lnTo>
                    <a:pt x="2058858" y="867264"/>
                  </a:lnTo>
                  <a:lnTo>
                    <a:pt x="2018278" y="890799"/>
                  </a:lnTo>
                  <a:lnTo>
                    <a:pt x="1988439" y="908450"/>
                  </a:lnTo>
                  <a:lnTo>
                    <a:pt x="1960988" y="922571"/>
                  </a:lnTo>
                  <a:lnTo>
                    <a:pt x="1943085" y="931985"/>
                  </a:lnTo>
                  <a:lnTo>
                    <a:pt x="1842827" y="976702"/>
                  </a:lnTo>
                  <a:lnTo>
                    <a:pt x="1740183" y="1012004"/>
                  </a:lnTo>
                  <a:lnTo>
                    <a:pt x="1635151" y="1040246"/>
                  </a:lnTo>
                  <a:lnTo>
                    <a:pt x="1526539" y="1061428"/>
                  </a:lnTo>
                  <a:lnTo>
                    <a:pt x="1474665" y="1066486"/>
                  </a:lnTo>
                  <a:lnTo>
                    <a:pt x="1634258" y="748923"/>
                  </a:lnTo>
                  <a:lnTo>
                    <a:pt x="1433963" y="439088"/>
                  </a:lnTo>
                  <a:lnTo>
                    <a:pt x="1490733" y="429513"/>
                  </a:lnTo>
                  <a:lnTo>
                    <a:pt x="1579055" y="403625"/>
                  </a:lnTo>
                  <a:lnTo>
                    <a:pt x="1662603" y="368323"/>
                  </a:lnTo>
                  <a:lnTo>
                    <a:pt x="1676925" y="361262"/>
                  </a:lnTo>
                  <a:lnTo>
                    <a:pt x="1687667" y="356555"/>
                  </a:lnTo>
                  <a:lnTo>
                    <a:pt x="1705570" y="344788"/>
                  </a:lnTo>
                  <a:lnTo>
                    <a:pt x="1729441" y="329490"/>
                  </a:lnTo>
                  <a:lnTo>
                    <a:pt x="1758086" y="309485"/>
                  </a:lnTo>
                  <a:lnTo>
                    <a:pt x="1792699" y="284773"/>
                  </a:lnTo>
                  <a:lnTo>
                    <a:pt x="1832085" y="254178"/>
                  </a:lnTo>
                  <a:lnTo>
                    <a:pt x="1877440" y="216522"/>
                  </a:lnTo>
                  <a:lnTo>
                    <a:pt x="1928762" y="171805"/>
                  </a:lnTo>
                  <a:lnTo>
                    <a:pt x="1982472" y="122382"/>
                  </a:lnTo>
                  <a:lnTo>
                    <a:pt x="2042149" y="63545"/>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1218987">
                <a:defRPr/>
              </a:pPr>
              <a:endParaRPr lang="en-IN" sz="2000" kern="0">
                <a:solidFill>
                  <a:prstClr val="black"/>
                </a:solidFill>
                <a:latin typeface="Lato" panose="020B0604020202020204" charset="0"/>
                <a:sym typeface="Gill Sans" charset="0"/>
              </a:endParaRPr>
            </a:p>
          </p:txBody>
        </p:sp>
        <p:sp>
          <p:nvSpPr>
            <p:cNvPr id="41" name="Freeform 7">
              <a:extLst>
                <a:ext uri="{FF2B5EF4-FFF2-40B4-BE49-F238E27FC236}">
                  <a16:creationId xmlns:a16="http://schemas.microsoft.com/office/drawing/2014/main" id="{E176A887-87CF-42DC-BDB9-424C5AF57196}"/>
                </a:ext>
              </a:extLst>
            </p:cNvPr>
            <p:cNvSpPr>
              <a:spLocks/>
            </p:cNvSpPr>
            <p:nvPr/>
          </p:nvSpPr>
          <p:spPr bwMode="auto">
            <a:xfrm>
              <a:off x="3228569" y="2634810"/>
              <a:ext cx="749544" cy="1396801"/>
            </a:xfrm>
            <a:custGeom>
              <a:avLst/>
              <a:gdLst>
                <a:gd name="T0" fmla="*/ 208 w 628"/>
                <a:gd name="T1" fmla="*/ 0 h 1187"/>
                <a:gd name="T2" fmla="*/ 269 w 628"/>
                <a:gd name="T3" fmla="*/ 359 h 1187"/>
                <a:gd name="T4" fmla="*/ 628 w 628"/>
                <a:gd name="T5" fmla="*/ 331 h 1187"/>
                <a:gd name="T6" fmla="*/ 595 w 628"/>
                <a:gd name="T7" fmla="*/ 394 h 1187"/>
                <a:gd name="T8" fmla="*/ 569 w 628"/>
                <a:gd name="T9" fmla="*/ 459 h 1187"/>
                <a:gd name="T10" fmla="*/ 550 w 628"/>
                <a:gd name="T11" fmla="*/ 528 h 1187"/>
                <a:gd name="T12" fmla="*/ 537 w 628"/>
                <a:gd name="T13" fmla="*/ 600 h 1187"/>
                <a:gd name="T14" fmla="*/ 534 w 628"/>
                <a:gd name="T15" fmla="*/ 674 h 1187"/>
                <a:gd name="T16" fmla="*/ 537 w 628"/>
                <a:gd name="T17" fmla="*/ 743 h 1187"/>
                <a:gd name="T18" fmla="*/ 548 w 628"/>
                <a:gd name="T19" fmla="*/ 812 h 1187"/>
                <a:gd name="T20" fmla="*/ 566 w 628"/>
                <a:gd name="T21" fmla="*/ 878 h 1187"/>
                <a:gd name="T22" fmla="*/ 445 w 628"/>
                <a:gd name="T23" fmla="*/ 1187 h 1187"/>
                <a:gd name="T24" fmla="*/ 72 w 628"/>
                <a:gd name="T25" fmla="*/ 1081 h 1187"/>
                <a:gd name="T26" fmla="*/ 41 w 628"/>
                <a:gd name="T27" fmla="*/ 984 h 1187"/>
                <a:gd name="T28" fmla="*/ 19 w 628"/>
                <a:gd name="T29" fmla="*/ 883 h 1187"/>
                <a:gd name="T30" fmla="*/ 5 w 628"/>
                <a:gd name="T31" fmla="*/ 780 h 1187"/>
                <a:gd name="T32" fmla="*/ 0 w 628"/>
                <a:gd name="T33" fmla="*/ 674 h 1187"/>
                <a:gd name="T34" fmla="*/ 5 w 628"/>
                <a:gd name="T35" fmla="*/ 568 h 1187"/>
                <a:gd name="T36" fmla="*/ 19 w 628"/>
                <a:gd name="T37" fmla="*/ 465 h 1187"/>
                <a:gd name="T38" fmla="*/ 41 w 628"/>
                <a:gd name="T39" fmla="*/ 365 h 1187"/>
                <a:gd name="T40" fmla="*/ 72 w 628"/>
                <a:gd name="T41" fmla="*/ 268 h 1187"/>
                <a:gd name="T42" fmla="*/ 110 w 628"/>
                <a:gd name="T43" fmla="*/ 174 h 1187"/>
                <a:gd name="T44" fmla="*/ 155 w 628"/>
                <a:gd name="T45" fmla="*/ 85 h 1187"/>
                <a:gd name="T46" fmla="*/ 208 w 628"/>
                <a:gd name="T4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1187">
                  <a:moveTo>
                    <a:pt x="208" y="0"/>
                  </a:moveTo>
                  <a:lnTo>
                    <a:pt x="269" y="359"/>
                  </a:lnTo>
                  <a:lnTo>
                    <a:pt x="628" y="331"/>
                  </a:lnTo>
                  <a:lnTo>
                    <a:pt x="595" y="394"/>
                  </a:lnTo>
                  <a:lnTo>
                    <a:pt x="569" y="459"/>
                  </a:lnTo>
                  <a:lnTo>
                    <a:pt x="550" y="528"/>
                  </a:lnTo>
                  <a:lnTo>
                    <a:pt x="537" y="600"/>
                  </a:lnTo>
                  <a:lnTo>
                    <a:pt x="534" y="674"/>
                  </a:lnTo>
                  <a:lnTo>
                    <a:pt x="537" y="743"/>
                  </a:lnTo>
                  <a:lnTo>
                    <a:pt x="548" y="812"/>
                  </a:lnTo>
                  <a:lnTo>
                    <a:pt x="566" y="878"/>
                  </a:lnTo>
                  <a:lnTo>
                    <a:pt x="445" y="1187"/>
                  </a:lnTo>
                  <a:lnTo>
                    <a:pt x="72" y="1081"/>
                  </a:lnTo>
                  <a:lnTo>
                    <a:pt x="41" y="984"/>
                  </a:lnTo>
                  <a:lnTo>
                    <a:pt x="19" y="883"/>
                  </a:lnTo>
                  <a:lnTo>
                    <a:pt x="5" y="780"/>
                  </a:lnTo>
                  <a:lnTo>
                    <a:pt x="0" y="674"/>
                  </a:lnTo>
                  <a:lnTo>
                    <a:pt x="5" y="568"/>
                  </a:lnTo>
                  <a:lnTo>
                    <a:pt x="19" y="465"/>
                  </a:lnTo>
                  <a:lnTo>
                    <a:pt x="41" y="365"/>
                  </a:lnTo>
                  <a:lnTo>
                    <a:pt x="72" y="268"/>
                  </a:lnTo>
                  <a:lnTo>
                    <a:pt x="110" y="174"/>
                  </a:lnTo>
                  <a:lnTo>
                    <a:pt x="155" y="85"/>
                  </a:lnTo>
                  <a:lnTo>
                    <a:pt x="208"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2" name="Freeform 8">
              <a:extLst>
                <a:ext uri="{FF2B5EF4-FFF2-40B4-BE49-F238E27FC236}">
                  <a16:creationId xmlns:a16="http://schemas.microsoft.com/office/drawing/2014/main" id="{56592274-265A-4F91-A5B7-253009988622}"/>
                </a:ext>
              </a:extLst>
            </p:cNvPr>
            <p:cNvSpPr>
              <a:spLocks/>
            </p:cNvSpPr>
            <p:nvPr/>
          </p:nvSpPr>
          <p:spPr bwMode="auto">
            <a:xfrm>
              <a:off x="6677902" y="2014663"/>
              <a:ext cx="1808215" cy="880208"/>
            </a:xfrm>
            <a:custGeom>
              <a:avLst/>
              <a:gdLst>
                <a:gd name="T0" fmla="*/ 906 w 1515"/>
                <a:gd name="T1" fmla="*/ 0 h 748"/>
                <a:gd name="T2" fmla="*/ 1012 w 1515"/>
                <a:gd name="T3" fmla="*/ 4 h 748"/>
                <a:gd name="T4" fmla="*/ 1113 w 1515"/>
                <a:gd name="T5" fmla="*/ 18 h 748"/>
                <a:gd name="T6" fmla="*/ 1213 w 1515"/>
                <a:gd name="T7" fmla="*/ 39 h 748"/>
                <a:gd name="T8" fmla="*/ 1311 w 1515"/>
                <a:gd name="T9" fmla="*/ 69 h 748"/>
                <a:gd name="T10" fmla="*/ 1403 w 1515"/>
                <a:gd name="T11" fmla="*/ 107 h 748"/>
                <a:gd name="T12" fmla="*/ 1493 w 1515"/>
                <a:gd name="T13" fmla="*/ 153 h 748"/>
                <a:gd name="T14" fmla="*/ 1515 w 1515"/>
                <a:gd name="T15" fmla="*/ 480 h 748"/>
                <a:gd name="T16" fmla="*/ 1104 w 1515"/>
                <a:gd name="T17" fmla="*/ 548 h 748"/>
                <a:gd name="T18" fmla="*/ 1107 w 1515"/>
                <a:gd name="T19" fmla="*/ 563 h 748"/>
                <a:gd name="T20" fmla="*/ 1042 w 1515"/>
                <a:gd name="T21" fmla="*/ 546 h 748"/>
                <a:gd name="T22" fmla="*/ 975 w 1515"/>
                <a:gd name="T23" fmla="*/ 536 h 748"/>
                <a:gd name="T24" fmla="*/ 906 w 1515"/>
                <a:gd name="T25" fmla="*/ 533 h 748"/>
                <a:gd name="T26" fmla="*/ 848 w 1515"/>
                <a:gd name="T27" fmla="*/ 534 h 748"/>
                <a:gd name="T28" fmla="*/ 792 w 1515"/>
                <a:gd name="T29" fmla="*/ 542 h 748"/>
                <a:gd name="T30" fmla="*/ 736 w 1515"/>
                <a:gd name="T31" fmla="*/ 554 h 748"/>
                <a:gd name="T32" fmla="*/ 728 w 1515"/>
                <a:gd name="T33" fmla="*/ 557 h 748"/>
                <a:gd name="T34" fmla="*/ 639 w 1515"/>
                <a:gd name="T35" fmla="*/ 589 h 748"/>
                <a:gd name="T36" fmla="*/ 551 w 1515"/>
                <a:gd name="T37" fmla="*/ 633 h 748"/>
                <a:gd name="T38" fmla="*/ 460 w 1515"/>
                <a:gd name="T39" fmla="*/ 684 h 748"/>
                <a:gd name="T40" fmla="*/ 369 w 1515"/>
                <a:gd name="T41" fmla="*/ 748 h 748"/>
                <a:gd name="T42" fmla="*/ 385 w 1515"/>
                <a:gd name="T43" fmla="*/ 412 h 748"/>
                <a:gd name="T44" fmla="*/ 0 w 1515"/>
                <a:gd name="T45" fmla="*/ 356 h 748"/>
                <a:gd name="T46" fmla="*/ 114 w 1515"/>
                <a:gd name="T47" fmla="*/ 274 h 748"/>
                <a:gd name="T48" fmla="*/ 228 w 1515"/>
                <a:gd name="T49" fmla="*/ 201 h 748"/>
                <a:gd name="T50" fmla="*/ 341 w 1515"/>
                <a:gd name="T51" fmla="*/ 140 h 748"/>
                <a:gd name="T52" fmla="*/ 455 w 1515"/>
                <a:gd name="T53" fmla="*/ 89 h 748"/>
                <a:gd name="T54" fmla="*/ 570 w 1515"/>
                <a:gd name="T55" fmla="*/ 47 h 748"/>
                <a:gd name="T56" fmla="*/ 581 w 1515"/>
                <a:gd name="T57" fmla="*/ 44 h 748"/>
                <a:gd name="T58" fmla="*/ 581 w 1515"/>
                <a:gd name="T59" fmla="*/ 44 h 748"/>
                <a:gd name="T60" fmla="*/ 598 w 1515"/>
                <a:gd name="T61" fmla="*/ 39 h 748"/>
                <a:gd name="T62" fmla="*/ 699 w 1515"/>
                <a:gd name="T63" fmla="*/ 18 h 748"/>
                <a:gd name="T64" fmla="*/ 802 w 1515"/>
                <a:gd name="T65" fmla="*/ 4 h 748"/>
                <a:gd name="T66" fmla="*/ 906 w 1515"/>
                <a:gd name="T67" fmla="*/ 0 h 748"/>
                <a:gd name="connsiteX0" fmla="*/ 5980 w 10000"/>
                <a:gd name="connsiteY0" fmla="*/ 0 h 10000"/>
                <a:gd name="connsiteX1" fmla="*/ 6680 w 10000"/>
                <a:gd name="connsiteY1" fmla="*/ 53 h 10000"/>
                <a:gd name="connsiteX2" fmla="*/ 7347 w 10000"/>
                <a:gd name="connsiteY2" fmla="*/ 241 h 10000"/>
                <a:gd name="connsiteX3" fmla="*/ 8007 w 10000"/>
                <a:gd name="connsiteY3" fmla="*/ 521 h 10000"/>
                <a:gd name="connsiteX4" fmla="*/ 8653 w 10000"/>
                <a:gd name="connsiteY4" fmla="*/ 922 h 10000"/>
                <a:gd name="connsiteX5" fmla="*/ 9261 w 10000"/>
                <a:gd name="connsiteY5" fmla="*/ 1430 h 10000"/>
                <a:gd name="connsiteX6" fmla="*/ 9855 w 10000"/>
                <a:gd name="connsiteY6" fmla="*/ 2045 h 10000"/>
                <a:gd name="connsiteX7" fmla="*/ 10000 w 10000"/>
                <a:gd name="connsiteY7" fmla="*/ 6417 h 10000"/>
                <a:gd name="connsiteX8" fmla="*/ 7515 w 10000"/>
                <a:gd name="connsiteY8" fmla="*/ 7448 h 10000"/>
                <a:gd name="connsiteX9" fmla="*/ 7307 w 10000"/>
                <a:gd name="connsiteY9" fmla="*/ 7527 h 10000"/>
                <a:gd name="connsiteX10" fmla="*/ 6878 w 10000"/>
                <a:gd name="connsiteY10" fmla="*/ 7299 h 10000"/>
                <a:gd name="connsiteX11" fmla="*/ 6436 w 10000"/>
                <a:gd name="connsiteY11" fmla="*/ 7166 h 10000"/>
                <a:gd name="connsiteX12" fmla="*/ 5980 w 10000"/>
                <a:gd name="connsiteY12" fmla="*/ 7126 h 10000"/>
                <a:gd name="connsiteX13" fmla="*/ 5597 w 10000"/>
                <a:gd name="connsiteY13" fmla="*/ 7139 h 10000"/>
                <a:gd name="connsiteX14" fmla="*/ 5228 w 10000"/>
                <a:gd name="connsiteY14" fmla="*/ 7246 h 10000"/>
                <a:gd name="connsiteX15" fmla="*/ 4858 w 10000"/>
                <a:gd name="connsiteY15" fmla="*/ 7406 h 10000"/>
                <a:gd name="connsiteX16" fmla="*/ 4805 w 10000"/>
                <a:gd name="connsiteY16" fmla="*/ 7447 h 10000"/>
                <a:gd name="connsiteX17" fmla="*/ 4218 w 10000"/>
                <a:gd name="connsiteY17" fmla="*/ 7874 h 10000"/>
                <a:gd name="connsiteX18" fmla="*/ 3637 w 10000"/>
                <a:gd name="connsiteY18" fmla="*/ 8463 h 10000"/>
                <a:gd name="connsiteX19" fmla="*/ 3036 w 10000"/>
                <a:gd name="connsiteY19" fmla="*/ 9144 h 10000"/>
                <a:gd name="connsiteX20" fmla="*/ 2436 w 10000"/>
                <a:gd name="connsiteY20" fmla="*/ 10000 h 10000"/>
                <a:gd name="connsiteX21" fmla="*/ 2541 w 10000"/>
                <a:gd name="connsiteY21" fmla="*/ 5508 h 10000"/>
                <a:gd name="connsiteX22" fmla="*/ 0 w 10000"/>
                <a:gd name="connsiteY22" fmla="*/ 4759 h 10000"/>
                <a:gd name="connsiteX23" fmla="*/ 752 w 10000"/>
                <a:gd name="connsiteY23" fmla="*/ 3663 h 10000"/>
                <a:gd name="connsiteX24" fmla="*/ 1505 w 10000"/>
                <a:gd name="connsiteY24" fmla="*/ 2687 h 10000"/>
                <a:gd name="connsiteX25" fmla="*/ 2251 w 10000"/>
                <a:gd name="connsiteY25" fmla="*/ 1872 h 10000"/>
                <a:gd name="connsiteX26" fmla="*/ 3003 w 10000"/>
                <a:gd name="connsiteY26" fmla="*/ 1190 h 10000"/>
                <a:gd name="connsiteX27" fmla="*/ 3762 w 10000"/>
                <a:gd name="connsiteY27" fmla="*/ 628 h 10000"/>
                <a:gd name="connsiteX28" fmla="*/ 3835 w 10000"/>
                <a:gd name="connsiteY28" fmla="*/ 588 h 10000"/>
                <a:gd name="connsiteX29" fmla="*/ 3835 w 10000"/>
                <a:gd name="connsiteY29" fmla="*/ 588 h 10000"/>
                <a:gd name="connsiteX30" fmla="*/ 3947 w 10000"/>
                <a:gd name="connsiteY30" fmla="*/ 521 h 10000"/>
                <a:gd name="connsiteX31" fmla="*/ 4614 w 10000"/>
                <a:gd name="connsiteY31" fmla="*/ 241 h 10000"/>
                <a:gd name="connsiteX32" fmla="*/ 5294 w 10000"/>
                <a:gd name="connsiteY32" fmla="*/ 53 h 10000"/>
                <a:gd name="connsiteX33" fmla="*/ 5980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5980" y="0"/>
                  </a:moveTo>
                  <a:lnTo>
                    <a:pt x="6680" y="53"/>
                  </a:lnTo>
                  <a:lnTo>
                    <a:pt x="7347" y="241"/>
                  </a:lnTo>
                  <a:lnTo>
                    <a:pt x="8007" y="521"/>
                  </a:lnTo>
                  <a:lnTo>
                    <a:pt x="8653" y="922"/>
                  </a:lnTo>
                  <a:lnTo>
                    <a:pt x="9261" y="1430"/>
                  </a:lnTo>
                  <a:lnTo>
                    <a:pt x="9855" y="2045"/>
                  </a:lnTo>
                  <a:cubicBezTo>
                    <a:pt x="9903" y="3502"/>
                    <a:pt x="9952" y="4960"/>
                    <a:pt x="10000" y="6417"/>
                  </a:cubicBezTo>
                  <a:lnTo>
                    <a:pt x="7515" y="7448"/>
                  </a:lnTo>
                  <a:lnTo>
                    <a:pt x="7307" y="7527"/>
                  </a:lnTo>
                  <a:lnTo>
                    <a:pt x="6878" y="7299"/>
                  </a:lnTo>
                  <a:lnTo>
                    <a:pt x="6436" y="7166"/>
                  </a:lnTo>
                  <a:lnTo>
                    <a:pt x="5980" y="7126"/>
                  </a:lnTo>
                  <a:lnTo>
                    <a:pt x="5597" y="7139"/>
                  </a:lnTo>
                  <a:lnTo>
                    <a:pt x="5228" y="7246"/>
                  </a:lnTo>
                  <a:lnTo>
                    <a:pt x="4858" y="7406"/>
                  </a:lnTo>
                  <a:lnTo>
                    <a:pt x="4805" y="7447"/>
                  </a:lnTo>
                  <a:lnTo>
                    <a:pt x="4218" y="7874"/>
                  </a:lnTo>
                  <a:lnTo>
                    <a:pt x="3637" y="8463"/>
                  </a:lnTo>
                  <a:lnTo>
                    <a:pt x="3036" y="9144"/>
                  </a:lnTo>
                  <a:lnTo>
                    <a:pt x="2436" y="10000"/>
                  </a:lnTo>
                  <a:lnTo>
                    <a:pt x="2541" y="5508"/>
                  </a:lnTo>
                  <a:lnTo>
                    <a:pt x="0" y="4759"/>
                  </a:lnTo>
                  <a:lnTo>
                    <a:pt x="752" y="3663"/>
                  </a:lnTo>
                  <a:lnTo>
                    <a:pt x="1505" y="2687"/>
                  </a:lnTo>
                  <a:lnTo>
                    <a:pt x="2251" y="1872"/>
                  </a:lnTo>
                  <a:lnTo>
                    <a:pt x="3003" y="1190"/>
                  </a:lnTo>
                  <a:lnTo>
                    <a:pt x="3762" y="628"/>
                  </a:lnTo>
                  <a:lnTo>
                    <a:pt x="3835" y="588"/>
                  </a:lnTo>
                  <a:lnTo>
                    <a:pt x="3835" y="588"/>
                  </a:lnTo>
                  <a:lnTo>
                    <a:pt x="3947" y="521"/>
                  </a:lnTo>
                  <a:lnTo>
                    <a:pt x="4614" y="241"/>
                  </a:lnTo>
                  <a:lnTo>
                    <a:pt x="5294" y="53"/>
                  </a:lnTo>
                  <a:lnTo>
                    <a:pt x="5980"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3" name="Freeform 9">
              <a:extLst>
                <a:ext uri="{FF2B5EF4-FFF2-40B4-BE49-F238E27FC236}">
                  <a16:creationId xmlns:a16="http://schemas.microsoft.com/office/drawing/2014/main" id="{7F090086-6A21-4451-B6ED-33DFA2F9B789}"/>
                </a:ext>
              </a:extLst>
            </p:cNvPr>
            <p:cNvSpPr>
              <a:spLocks/>
            </p:cNvSpPr>
            <p:nvPr/>
          </p:nvSpPr>
          <p:spPr bwMode="auto">
            <a:xfrm>
              <a:off x="3550825" y="2014663"/>
              <a:ext cx="2091083" cy="947283"/>
            </a:xfrm>
            <a:custGeom>
              <a:avLst/>
              <a:gdLst>
                <a:gd name="T0" fmla="*/ 933 w 1752"/>
                <a:gd name="T1" fmla="*/ 0 h 805"/>
                <a:gd name="T2" fmla="*/ 1026 w 1752"/>
                <a:gd name="T3" fmla="*/ 3 h 805"/>
                <a:gd name="T4" fmla="*/ 1118 w 1752"/>
                <a:gd name="T5" fmla="*/ 13 h 805"/>
                <a:gd name="T6" fmla="*/ 1209 w 1752"/>
                <a:gd name="T7" fmla="*/ 31 h 805"/>
                <a:gd name="T8" fmla="*/ 1297 w 1752"/>
                <a:gd name="T9" fmla="*/ 56 h 805"/>
                <a:gd name="T10" fmla="*/ 1384 w 1752"/>
                <a:gd name="T11" fmla="*/ 87 h 805"/>
                <a:gd name="T12" fmla="*/ 1469 w 1752"/>
                <a:gd name="T13" fmla="*/ 125 h 805"/>
                <a:gd name="T14" fmla="*/ 1549 w 1752"/>
                <a:gd name="T15" fmla="*/ 169 h 805"/>
                <a:gd name="T16" fmla="*/ 1564 w 1752"/>
                <a:gd name="T17" fmla="*/ 178 h 805"/>
                <a:gd name="T18" fmla="*/ 1584 w 1752"/>
                <a:gd name="T19" fmla="*/ 190 h 805"/>
                <a:gd name="T20" fmla="*/ 1610 w 1752"/>
                <a:gd name="T21" fmla="*/ 207 h 805"/>
                <a:gd name="T22" fmla="*/ 1639 w 1752"/>
                <a:gd name="T23" fmla="*/ 228 h 805"/>
                <a:gd name="T24" fmla="*/ 1672 w 1752"/>
                <a:gd name="T25" fmla="*/ 253 h 805"/>
                <a:gd name="T26" fmla="*/ 1710 w 1752"/>
                <a:gd name="T27" fmla="*/ 284 h 805"/>
                <a:gd name="T28" fmla="*/ 1752 w 1752"/>
                <a:gd name="T29" fmla="*/ 321 h 805"/>
                <a:gd name="T30" fmla="*/ 1391 w 1752"/>
                <a:gd name="T31" fmla="*/ 359 h 805"/>
                <a:gd name="T32" fmla="*/ 1396 w 1752"/>
                <a:gd name="T33" fmla="*/ 716 h 805"/>
                <a:gd name="T34" fmla="*/ 1369 w 1752"/>
                <a:gd name="T35" fmla="*/ 693 h 805"/>
                <a:gd name="T36" fmla="*/ 1344 w 1752"/>
                <a:gd name="T37" fmla="*/ 674 h 805"/>
                <a:gd name="T38" fmla="*/ 1325 w 1752"/>
                <a:gd name="T39" fmla="*/ 658 h 805"/>
                <a:gd name="T40" fmla="*/ 1309 w 1752"/>
                <a:gd name="T41" fmla="*/ 648 h 805"/>
                <a:gd name="T42" fmla="*/ 1299 w 1752"/>
                <a:gd name="T43" fmla="*/ 640 h 805"/>
                <a:gd name="T44" fmla="*/ 1291 w 1752"/>
                <a:gd name="T45" fmla="*/ 636 h 805"/>
                <a:gd name="T46" fmla="*/ 1281 w 1752"/>
                <a:gd name="T47" fmla="*/ 630 h 805"/>
                <a:gd name="T48" fmla="*/ 1279 w 1752"/>
                <a:gd name="T49" fmla="*/ 628 h 805"/>
                <a:gd name="T50" fmla="*/ 1214 w 1752"/>
                <a:gd name="T51" fmla="*/ 593 h 805"/>
                <a:gd name="T52" fmla="*/ 1147 w 1752"/>
                <a:gd name="T53" fmla="*/ 568 h 805"/>
                <a:gd name="T54" fmla="*/ 1077 w 1752"/>
                <a:gd name="T55" fmla="*/ 548 h 805"/>
                <a:gd name="T56" fmla="*/ 1006 w 1752"/>
                <a:gd name="T57" fmla="*/ 536 h 805"/>
                <a:gd name="T58" fmla="*/ 933 w 1752"/>
                <a:gd name="T59" fmla="*/ 533 h 805"/>
                <a:gd name="T60" fmla="*/ 856 w 1752"/>
                <a:gd name="T61" fmla="*/ 537 h 805"/>
                <a:gd name="T62" fmla="*/ 782 w 1752"/>
                <a:gd name="T63" fmla="*/ 549 h 805"/>
                <a:gd name="T64" fmla="*/ 710 w 1752"/>
                <a:gd name="T65" fmla="*/ 571 h 805"/>
                <a:gd name="T66" fmla="*/ 642 w 1752"/>
                <a:gd name="T67" fmla="*/ 599 h 805"/>
                <a:gd name="T68" fmla="*/ 578 w 1752"/>
                <a:gd name="T69" fmla="*/ 634 h 805"/>
                <a:gd name="T70" fmla="*/ 519 w 1752"/>
                <a:gd name="T71" fmla="*/ 677 h 805"/>
                <a:gd name="T72" fmla="*/ 465 w 1752"/>
                <a:gd name="T73" fmla="*/ 725 h 805"/>
                <a:gd name="T74" fmla="*/ 415 w 1752"/>
                <a:gd name="T75" fmla="*/ 778 h 805"/>
                <a:gd name="T76" fmla="*/ 63 w 1752"/>
                <a:gd name="T77" fmla="*/ 805 h 805"/>
                <a:gd name="T78" fmla="*/ 0 w 1752"/>
                <a:gd name="T79" fmla="*/ 443 h 805"/>
                <a:gd name="T80" fmla="*/ 64 w 1752"/>
                <a:gd name="T81" fmla="*/ 372 h 805"/>
                <a:gd name="T82" fmla="*/ 132 w 1752"/>
                <a:gd name="T83" fmla="*/ 306 h 805"/>
                <a:gd name="T84" fmla="*/ 205 w 1752"/>
                <a:gd name="T85" fmla="*/ 245 h 805"/>
                <a:gd name="T86" fmla="*/ 284 w 1752"/>
                <a:gd name="T87" fmla="*/ 190 h 805"/>
                <a:gd name="T88" fmla="*/ 366 w 1752"/>
                <a:gd name="T89" fmla="*/ 142 h 805"/>
                <a:gd name="T90" fmla="*/ 452 w 1752"/>
                <a:gd name="T91" fmla="*/ 100 h 805"/>
                <a:gd name="T92" fmla="*/ 542 w 1752"/>
                <a:gd name="T93" fmla="*/ 65 h 805"/>
                <a:gd name="T94" fmla="*/ 636 w 1752"/>
                <a:gd name="T95" fmla="*/ 36 h 805"/>
                <a:gd name="T96" fmla="*/ 733 w 1752"/>
                <a:gd name="T97" fmla="*/ 16 h 805"/>
                <a:gd name="T98" fmla="*/ 832 w 1752"/>
                <a:gd name="T99" fmla="*/ 4 h 805"/>
                <a:gd name="T100" fmla="*/ 933 w 1752"/>
                <a:gd name="T10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2" h="805">
                  <a:moveTo>
                    <a:pt x="933" y="0"/>
                  </a:moveTo>
                  <a:lnTo>
                    <a:pt x="1026" y="3"/>
                  </a:lnTo>
                  <a:lnTo>
                    <a:pt x="1118" y="13"/>
                  </a:lnTo>
                  <a:lnTo>
                    <a:pt x="1209" y="31"/>
                  </a:lnTo>
                  <a:lnTo>
                    <a:pt x="1297" y="56"/>
                  </a:lnTo>
                  <a:lnTo>
                    <a:pt x="1384" y="87"/>
                  </a:lnTo>
                  <a:lnTo>
                    <a:pt x="1469" y="125"/>
                  </a:lnTo>
                  <a:lnTo>
                    <a:pt x="1549" y="169"/>
                  </a:lnTo>
                  <a:lnTo>
                    <a:pt x="1564" y="178"/>
                  </a:lnTo>
                  <a:lnTo>
                    <a:pt x="1584" y="190"/>
                  </a:lnTo>
                  <a:lnTo>
                    <a:pt x="1610" y="207"/>
                  </a:lnTo>
                  <a:lnTo>
                    <a:pt x="1639" y="228"/>
                  </a:lnTo>
                  <a:lnTo>
                    <a:pt x="1672" y="253"/>
                  </a:lnTo>
                  <a:lnTo>
                    <a:pt x="1710" y="284"/>
                  </a:lnTo>
                  <a:lnTo>
                    <a:pt x="1752" y="321"/>
                  </a:lnTo>
                  <a:lnTo>
                    <a:pt x="1391" y="359"/>
                  </a:lnTo>
                  <a:lnTo>
                    <a:pt x="1396" y="716"/>
                  </a:lnTo>
                  <a:lnTo>
                    <a:pt x="1369" y="693"/>
                  </a:lnTo>
                  <a:lnTo>
                    <a:pt x="1344" y="674"/>
                  </a:lnTo>
                  <a:lnTo>
                    <a:pt x="1325" y="658"/>
                  </a:lnTo>
                  <a:lnTo>
                    <a:pt x="1309" y="648"/>
                  </a:lnTo>
                  <a:lnTo>
                    <a:pt x="1299" y="640"/>
                  </a:lnTo>
                  <a:lnTo>
                    <a:pt x="1291" y="636"/>
                  </a:lnTo>
                  <a:lnTo>
                    <a:pt x="1281" y="630"/>
                  </a:lnTo>
                  <a:lnTo>
                    <a:pt x="1279" y="628"/>
                  </a:lnTo>
                  <a:lnTo>
                    <a:pt x="1214" y="593"/>
                  </a:lnTo>
                  <a:lnTo>
                    <a:pt x="1147" y="568"/>
                  </a:lnTo>
                  <a:lnTo>
                    <a:pt x="1077" y="548"/>
                  </a:lnTo>
                  <a:lnTo>
                    <a:pt x="1006" y="536"/>
                  </a:lnTo>
                  <a:lnTo>
                    <a:pt x="933" y="533"/>
                  </a:lnTo>
                  <a:lnTo>
                    <a:pt x="856" y="537"/>
                  </a:lnTo>
                  <a:lnTo>
                    <a:pt x="782" y="549"/>
                  </a:lnTo>
                  <a:lnTo>
                    <a:pt x="710" y="571"/>
                  </a:lnTo>
                  <a:lnTo>
                    <a:pt x="642" y="599"/>
                  </a:lnTo>
                  <a:lnTo>
                    <a:pt x="578" y="634"/>
                  </a:lnTo>
                  <a:lnTo>
                    <a:pt x="519" y="677"/>
                  </a:lnTo>
                  <a:lnTo>
                    <a:pt x="465" y="725"/>
                  </a:lnTo>
                  <a:lnTo>
                    <a:pt x="415" y="778"/>
                  </a:lnTo>
                  <a:lnTo>
                    <a:pt x="63" y="805"/>
                  </a:lnTo>
                  <a:lnTo>
                    <a:pt x="0" y="443"/>
                  </a:lnTo>
                  <a:lnTo>
                    <a:pt x="64" y="372"/>
                  </a:lnTo>
                  <a:lnTo>
                    <a:pt x="132" y="306"/>
                  </a:lnTo>
                  <a:lnTo>
                    <a:pt x="205" y="245"/>
                  </a:lnTo>
                  <a:lnTo>
                    <a:pt x="284" y="190"/>
                  </a:lnTo>
                  <a:lnTo>
                    <a:pt x="366" y="142"/>
                  </a:lnTo>
                  <a:lnTo>
                    <a:pt x="452" y="100"/>
                  </a:lnTo>
                  <a:lnTo>
                    <a:pt x="542" y="65"/>
                  </a:lnTo>
                  <a:lnTo>
                    <a:pt x="636" y="36"/>
                  </a:lnTo>
                  <a:lnTo>
                    <a:pt x="733" y="16"/>
                  </a:lnTo>
                  <a:lnTo>
                    <a:pt x="832" y="4"/>
                  </a:lnTo>
                  <a:lnTo>
                    <a:pt x="933"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4" name="Freeform 10">
              <a:extLst>
                <a:ext uri="{FF2B5EF4-FFF2-40B4-BE49-F238E27FC236}">
                  <a16:creationId xmlns:a16="http://schemas.microsoft.com/office/drawing/2014/main" id="{607E7825-CD39-45D7-B006-BA513B07AF96}"/>
                </a:ext>
              </a:extLst>
            </p:cNvPr>
            <p:cNvSpPr>
              <a:spLocks/>
            </p:cNvSpPr>
            <p:nvPr/>
          </p:nvSpPr>
          <p:spPr bwMode="auto">
            <a:xfrm>
              <a:off x="8100602" y="2251190"/>
              <a:ext cx="1093283" cy="2371150"/>
            </a:xfrm>
            <a:custGeom>
              <a:avLst/>
              <a:gdLst>
                <a:gd name="T0" fmla="*/ 379 w 916"/>
                <a:gd name="T1" fmla="*/ 0 h 2015"/>
                <a:gd name="T2" fmla="*/ 458 w 916"/>
                <a:gd name="T3" fmla="*/ 58 h 2015"/>
                <a:gd name="T4" fmla="*/ 533 w 916"/>
                <a:gd name="T5" fmla="*/ 120 h 2015"/>
                <a:gd name="T6" fmla="*/ 601 w 916"/>
                <a:gd name="T7" fmla="*/ 188 h 2015"/>
                <a:gd name="T8" fmla="*/ 663 w 916"/>
                <a:gd name="T9" fmla="*/ 262 h 2015"/>
                <a:gd name="T10" fmla="*/ 719 w 916"/>
                <a:gd name="T11" fmla="*/ 341 h 2015"/>
                <a:gd name="T12" fmla="*/ 769 w 916"/>
                <a:gd name="T13" fmla="*/ 424 h 2015"/>
                <a:gd name="T14" fmla="*/ 813 w 916"/>
                <a:gd name="T15" fmla="*/ 512 h 2015"/>
                <a:gd name="T16" fmla="*/ 850 w 916"/>
                <a:gd name="T17" fmla="*/ 603 h 2015"/>
                <a:gd name="T18" fmla="*/ 878 w 916"/>
                <a:gd name="T19" fmla="*/ 698 h 2015"/>
                <a:gd name="T20" fmla="*/ 900 w 916"/>
                <a:gd name="T21" fmla="*/ 795 h 2015"/>
                <a:gd name="T22" fmla="*/ 912 w 916"/>
                <a:gd name="T23" fmla="*/ 897 h 2015"/>
                <a:gd name="T24" fmla="*/ 916 w 916"/>
                <a:gd name="T25" fmla="*/ 1000 h 2015"/>
                <a:gd name="T26" fmla="*/ 912 w 916"/>
                <a:gd name="T27" fmla="*/ 1106 h 2015"/>
                <a:gd name="T28" fmla="*/ 898 w 916"/>
                <a:gd name="T29" fmla="*/ 1209 h 2015"/>
                <a:gd name="T30" fmla="*/ 877 w 916"/>
                <a:gd name="T31" fmla="*/ 1309 h 2015"/>
                <a:gd name="T32" fmla="*/ 847 w 916"/>
                <a:gd name="T33" fmla="*/ 1406 h 2015"/>
                <a:gd name="T34" fmla="*/ 807 w 916"/>
                <a:gd name="T35" fmla="*/ 1498 h 2015"/>
                <a:gd name="T36" fmla="*/ 762 w 916"/>
                <a:gd name="T37" fmla="*/ 1588 h 2015"/>
                <a:gd name="T38" fmla="*/ 710 w 916"/>
                <a:gd name="T39" fmla="*/ 1672 h 2015"/>
                <a:gd name="T40" fmla="*/ 651 w 916"/>
                <a:gd name="T41" fmla="*/ 1753 h 2015"/>
                <a:gd name="T42" fmla="*/ 586 w 916"/>
                <a:gd name="T43" fmla="*/ 1827 h 2015"/>
                <a:gd name="T44" fmla="*/ 514 w 916"/>
                <a:gd name="T45" fmla="*/ 1895 h 2015"/>
                <a:gd name="T46" fmla="*/ 437 w 916"/>
                <a:gd name="T47" fmla="*/ 1959 h 2015"/>
                <a:gd name="T48" fmla="*/ 355 w 916"/>
                <a:gd name="T49" fmla="*/ 2015 h 2015"/>
                <a:gd name="T50" fmla="*/ 0 w 916"/>
                <a:gd name="T51" fmla="*/ 1890 h 2015"/>
                <a:gd name="T52" fmla="*/ 84 w 916"/>
                <a:gd name="T53" fmla="*/ 1556 h 2015"/>
                <a:gd name="T54" fmla="*/ 141 w 916"/>
                <a:gd name="T55" fmla="*/ 1513 h 2015"/>
                <a:gd name="T56" fmla="*/ 194 w 916"/>
                <a:gd name="T57" fmla="*/ 1465 h 2015"/>
                <a:gd name="T58" fmla="*/ 241 w 916"/>
                <a:gd name="T59" fmla="*/ 1410 h 2015"/>
                <a:gd name="T60" fmla="*/ 282 w 916"/>
                <a:gd name="T61" fmla="*/ 1351 h 2015"/>
                <a:gd name="T62" fmla="*/ 317 w 916"/>
                <a:gd name="T63" fmla="*/ 1288 h 2015"/>
                <a:gd name="T64" fmla="*/ 346 w 916"/>
                <a:gd name="T65" fmla="*/ 1221 h 2015"/>
                <a:gd name="T66" fmla="*/ 366 w 916"/>
                <a:gd name="T67" fmla="*/ 1150 h 2015"/>
                <a:gd name="T68" fmla="*/ 378 w 916"/>
                <a:gd name="T69" fmla="*/ 1076 h 2015"/>
                <a:gd name="T70" fmla="*/ 382 w 916"/>
                <a:gd name="T71" fmla="*/ 1000 h 2015"/>
                <a:gd name="T72" fmla="*/ 378 w 916"/>
                <a:gd name="T73" fmla="*/ 923 h 2015"/>
                <a:gd name="T74" fmla="*/ 366 w 916"/>
                <a:gd name="T75" fmla="*/ 850 h 2015"/>
                <a:gd name="T76" fmla="*/ 346 w 916"/>
                <a:gd name="T77" fmla="*/ 779 h 2015"/>
                <a:gd name="T78" fmla="*/ 317 w 916"/>
                <a:gd name="T79" fmla="*/ 712 h 2015"/>
                <a:gd name="T80" fmla="*/ 282 w 916"/>
                <a:gd name="T81" fmla="*/ 648 h 2015"/>
                <a:gd name="T82" fmla="*/ 241 w 916"/>
                <a:gd name="T83" fmla="*/ 589 h 2015"/>
                <a:gd name="T84" fmla="*/ 194 w 916"/>
                <a:gd name="T85" fmla="*/ 535 h 2015"/>
                <a:gd name="T86" fmla="*/ 141 w 916"/>
                <a:gd name="T87" fmla="*/ 486 h 2015"/>
                <a:gd name="T88" fmla="*/ 84 w 916"/>
                <a:gd name="T89" fmla="*/ 442 h 2015"/>
                <a:gd name="T90" fmla="*/ 21 w 916"/>
                <a:gd name="T91" fmla="*/ 406 h 2015"/>
                <a:gd name="T92" fmla="*/ 404 w 916"/>
                <a:gd name="T93" fmla="*/ 342 h 2015"/>
                <a:gd name="T94" fmla="*/ 379 w 916"/>
                <a:gd name="T95" fmla="*/ 0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6" h="2015">
                  <a:moveTo>
                    <a:pt x="379" y="0"/>
                  </a:moveTo>
                  <a:lnTo>
                    <a:pt x="458" y="58"/>
                  </a:lnTo>
                  <a:lnTo>
                    <a:pt x="533" y="120"/>
                  </a:lnTo>
                  <a:lnTo>
                    <a:pt x="601" y="188"/>
                  </a:lnTo>
                  <a:lnTo>
                    <a:pt x="663" y="262"/>
                  </a:lnTo>
                  <a:lnTo>
                    <a:pt x="719" y="341"/>
                  </a:lnTo>
                  <a:lnTo>
                    <a:pt x="769" y="424"/>
                  </a:lnTo>
                  <a:lnTo>
                    <a:pt x="813" y="512"/>
                  </a:lnTo>
                  <a:lnTo>
                    <a:pt x="850" y="603"/>
                  </a:lnTo>
                  <a:lnTo>
                    <a:pt x="878" y="698"/>
                  </a:lnTo>
                  <a:lnTo>
                    <a:pt x="900" y="795"/>
                  </a:lnTo>
                  <a:lnTo>
                    <a:pt x="912" y="897"/>
                  </a:lnTo>
                  <a:lnTo>
                    <a:pt x="916" y="1000"/>
                  </a:lnTo>
                  <a:lnTo>
                    <a:pt x="912" y="1106"/>
                  </a:lnTo>
                  <a:lnTo>
                    <a:pt x="898" y="1209"/>
                  </a:lnTo>
                  <a:lnTo>
                    <a:pt x="877" y="1309"/>
                  </a:lnTo>
                  <a:lnTo>
                    <a:pt x="847" y="1406"/>
                  </a:lnTo>
                  <a:lnTo>
                    <a:pt x="807" y="1498"/>
                  </a:lnTo>
                  <a:lnTo>
                    <a:pt x="762" y="1588"/>
                  </a:lnTo>
                  <a:lnTo>
                    <a:pt x="710" y="1672"/>
                  </a:lnTo>
                  <a:lnTo>
                    <a:pt x="651" y="1753"/>
                  </a:lnTo>
                  <a:lnTo>
                    <a:pt x="586" y="1827"/>
                  </a:lnTo>
                  <a:lnTo>
                    <a:pt x="514" y="1895"/>
                  </a:lnTo>
                  <a:lnTo>
                    <a:pt x="437" y="1959"/>
                  </a:lnTo>
                  <a:lnTo>
                    <a:pt x="355" y="2015"/>
                  </a:lnTo>
                  <a:lnTo>
                    <a:pt x="0" y="1890"/>
                  </a:lnTo>
                  <a:lnTo>
                    <a:pt x="84" y="1556"/>
                  </a:lnTo>
                  <a:lnTo>
                    <a:pt x="141" y="1513"/>
                  </a:lnTo>
                  <a:lnTo>
                    <a:pt x="194" y="1465"/>
                  </a:lnTo>
                  <a:lnTo>
                    <a:pt x="241" y="1410"/>
                  </a:lnTo>
                  <a:lnTo>
                    <a:pt x="282" y="1351"/>
                  </a:lnTo>
                  <a:lnTo>
                    <a:pt x="317" y="1288"/>
                  </a:lnTo>
                  <a:lnTo>
                    <a:pt x="346" y="1221"/>
                  </a:lnTo>
                  <a:lnTo>
                    <a:pt x="366" y="1150"/>
                  </a:lnTo>
                  <a:lnTo>
                    <a:pt x="378" y="1076"/>
                  </a:lnTo>
                  <a:lnTo>
                    <a:pt x="382" y="1000"/>
                  </a:lnTo>
                  <a:lnTo>
                    <a:pt x="378" y="923"/>
                  </a:lnTo>
                  <a:lnTo>
                    <a:pt x="366" y="850"/>
                  </a:lnTo>
                  <a:lnTo>
                    <a:pt x="346" y="779"/>
                  </a:lnTo>
                  <a:lnTo>
                    <a:pt x="317" y="712"/>
                  </a:lnTo>
                  <a:lnTo>
                    <a:pt x="282" y="648"/>
                  </a:lnTo>
                  <a:lnTo>
                    <a:pt x="241" y="589"/>
                  </a:lnTo>
                  <a:lnTo>
                    <a:pt x="194" y="535"/>
                  </a:lnTo>
                  <a:lnTo>
                    <a:pt x="141" y="486"/>
                  </a:lnTo>
                  <a:lnTo>
                    <a:pt x="84" y="442"/>
                  </a:lnTo>
                  <a:lnTo>
                    <a:pt x="21" y="406"/>
                  </a:lnTo>
                  <a:lnTo>
                    <a:pt x="404" y="342"/>
                  </a:lnTo>
                  <a:lnTo>
                    <a:pt x="379"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5" name="Freeform 11">
              <a:extLst>
                <a:ext uri="{FF2B5EF4-FFF2-40B4-BE49-F238E27FC236}">
                  <a16:creationId xmlns:a16="http://schemas.microsoft.com/office/drawing/2014/main" id="{710CF311-958B-46DF-BAF5-857DA1B57E3D}"/>
                </a:ext>
              </a:extLst>
            </p:cNvPr>
            <p:cNvSpPr>
              <a:spLocks/>
            </p:cNvSpPr>
            <p:nvPr/>
          </p:nvSpPr>
          <p:spPr bwMode="auto">
            <a:xfrm>
              <a:off x="6803224" y="4069267"/>
              <a:ext cx="1618441" cy="771947"/>
            </a:xfrm>
            <a:custGeom>
              <a:avLst/>
              <a:gdLst>
                <a:gd name="T0" fmla="*/ 397 w 1356"/>
                <a:gd name="T1" fmla="*/ 0 h 656"/>
                <a:gd name="T2" fmla="*/ 461 w 1356"/>
                <a:gd name="T3" fmla="*/ 35 h 656"/>
                <a:gd name="T4" fmla="*/ 526 w 1356"/>
                <a:gd name="T5" fmla="*/ 64 h 656"/>
                <a:gd name="T6" fmla="*/ 594 w 1356"/>
                <a:gd name="T7" fmla="*/ 89 h 656"/>
                <a:gd name="T8" fmla="*/ 663 w 1356"/>
                <a:gd name="T9" fmla="*/ 109 h 656"/>
                <a:gd name="T10" fmla="*/ 731 w 1356"/>
                <a:gd name="T11" fmla="*/ 120 h 656"/>
                <a:gd name="T12" fmla="*/ 801 w 1356"/>
                <a:gd name="T13" fmla="*/ 123 h 656"/>
                <a:gd name="T14" fmla="*/ 875 w 1356"/>
                <a:gd name="T15" fmla="*/ 118 h 656"/>
                <a:gd name="T16" fmla="*/ 946 w 1356"/>
                <a:gd name="T17" fmla="*/ 106 h 656"/>
                <a:gd name="T18" fmla="*/ 1014 w 1356"/>
                <a:gd name="T19" fmla="*/ 88 h 656"/>
                <a:gd name="T20" fmla="*/ 1080 w 1356"/>
                <a:gd name="T21" fmla="*/ 62 h 656"/>
                <a:gd name="T22" fmla="*/ 996 w 1356"/>
                <a:gd name="T23" fmla="*/ 394 h 656"/>
                <a:gd name="T24" fmla="*/ 1356 w 1356"/>
                <a:gd name="T25" fmla="*/ 520 h 656"/>
                <a:gd name="T26" fmla="*/ 1271 w 1356"/>
                <a:gd name="T27" fmla="*/ 561 h 656"/>
                <a:gd name="T28" fmla="*/ 1181 w 1356"/>
                <a:gd name="T29" fmla="*/ 594 h 656"/>
                <a:gd name="T30" fmla="*/ 1090 w 1356"/>
                <a:gd name="T31" fmla="*/ 620 h 656"/>
                <a:gd name="T32" fmla="*/ 996 w 1356"/>
                <a:gd name="T33" fmla="*/ 639 h 656"/>
                <a:gd name="T34" fmla="*/ 899 w 1356"/>
                <a:gd name="T35" fmla="*/ 651 h 656"/>
                <a:gd name="T36" fmla="*/ 801 w 1356"/>
                <a:gd name="T37" fmla="*/ 656 h 656"/>
                <a:gd name="T38" fmla="*/ 716 w 1356"/>
                <a:gd name="T39" fmla="*/ 653 h 656"/>
                <a:gd name="T40" fmla="*/ 631 w 1356"/>
                <a:gd name="T41" fmla="*/ 644 h 656"/>
                <a:gd name="T42" fmla="*/ 547 w 1356"/>
                <a:gd name="T43" fmla="*/ 629 h 656"/>
                <a:gd name="T44" fmla="*/ 537 w 1356"/>
                <a:gd name="T45" fmla="*/ 626 h 656"/>
                <a:gd name="T46" fmla="*/ 440 w 1356"/>
                <a:gd name="T47" fmla="*/ 598 h 656"/>
                <a:gd name="T48" fmla="*/ 346 w 1356"/>
                <a:gd name="T49" fmla="*/ 567 h 656"/>
                <a:gd name="T50" fmla="*/ 256 w 1356"/>
                <a:gd name="T51" fmla="*/ 527 h 656"/>
                <a:gd name="T52" fmla="*/ 168 w 1356"/>
                <a:gd name="T53" fmla="*/ 483 h 656"/>
                <a:gd name="T54" fmla="*/ 85 w 1356"/>
                <a:gd name="T55" fmla="*/ 435 h 656"/>
                <a:gd name="T56" fmla="*/ 4 w 1356"/>
                <a:gd name="T57" fmla="*/ 383 h 656"/>
                <a:gd name="T58" fmla="*/ 0 w 1356"/>
                <a:gd name="T59" fmla="*/ 43 h 656"/>
                <a:gd name="T60" fmla="*/ 397 w 1356"/>
                <a:gd name="T6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6" h="656">
                  <a:moveTo>
                    <a:pt x="397" y="0"/>
                  </a:moveTo>
                  <a:lnTo>
                    <a:pt x="461" y="35"/>
                  </a:lnTo>
                  <a:lnTo>
                    <a:pt x="526" y="64"/>
                  </a:lnTo>
                  <a:lnTo>
                    <a:pt x="594" y="89"/>
                  </a:lnTo>
                  <a:lnTo>
                    <a:pt x="663" y="109"/>
                  </a:lnTo>
                  <a:lnTo>
                    <a:pt x="731" y="120"/>
                  </a:lnTo>
                  <a:lnTo>
                    <a:pt x="801" y="123"/>
                  </a:lnTo>
                  <a:lnTo>
                    <a:pt x="875" y="118"/>
                  </a:lnTo>
                  <a:lnTo>
                    <a:pt x="946" y="106"/>
                  </a:lnTo>
                  <a:lnTo>
                    <a:pt x="1014" y="88"/>
                  </a:lnTo>
                  <a:lnTo>
                    <a:pt x="1080" y="62"/>
                  </a:lnTo>
                  <a:lnTo>
                    <a:pt x="996" y="394"/>
                  </a:lnTo>
                  <a:lnTo>
                    <a:pt x="1356" y="520"/>
                  </a:lnTo>
                  <a:lnTo>
                    <a:pt x="1271" y="561"/>
                  </a:lnTo>
                  <a:lnTo>
                    <a:pt x="1181" y="594"/>
                  </a:lnTo>
                  <a:lnTo>
                    <a:pt x="1090" y="620"/>
                  </a:lnTo>
                  <a:lnTo>
                    <a:pt x="996" y="639"/>
                  </a:lnTo>
                  <a:lnTo>
                    <a:pt x="899" y="651"/>
                  </a:lnTo>
                  <a:lnTo>
                    <a:pt x="801" y="656"/>
                  </a:lnTo>
                  <a:lnTo>
                    <a:pt x="716" y="653"/>
                  </a:lnTo>
                  <a:lnTo>
                    <a:pt x="631" y="644"/>
                  </a:lnTo>
                  <a:lnTo>
                    <a:pt x="547" y="629"/>
                  </a:lnTo>
                  <a:lnTo>
                    <a:pt x="537" y="626"/>
                  </a:lnTo>
                  <a:lnTo>
                    <a:pt x="440" y="598"/>
                  </a:lnTo>
                  <a:lnTo>
                    <a:pt x="346" y="567"/>
                  </a:lnTo>
                  <a:lnTo>
                    <a:pt x="256" y="527"/>
                  </a:lnTo>
                  <a:lnTo>
                    <a:pt x="168" y="483"/>
                  </a:lnTo>
                  <a:lnTo>
                    <a:pt x="85" y="435"/>
                  </a:lnTo>
                  <a:lnTo>
                    <a:pt x="4" y="383"/>
                  </a:lnTo>
                  <a:lnTo>
                    <a:pt x="0" y="43"/>
                  </a:lnTo>
                  <a:lnTo>
                    <a:pt x="39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6" name="Freeform 12">
              <a:extLst>
                <a:ext uri="{FF2B5EF4-FFF2-40B4-BE49-F238E27FC236}">
                  <a16:creationId xmlns:a16="http://schemas.microsoft.com/office/drawing/2014/main" id="{4AC224B3-1826-4459-86FA-9294AC760E37}"/>
                </a:ext>
              </a:extLst>
            </p:cNvPr>
            <p:cNvSpPr>
              <a:spLocks/>
            </p:cNvSpPr>
            <p:nvPr/>
          </p:nvSpPr>
          <p:spPr bwMode="auto">
            <a:xfrm>
              <a:off x="5304137" y="2472419"/>
              <a:ext cx="1849988" cy="1981645"/>
            </a:xfrm>
            <a:custGeom>
              <a:avLst/>
              <a:gdLst>
                <a:gd name="T0" fmla="*/ 359 w 1550"/>
                <a:gd name="T1" fmla="*/ 0 h 1684"/>
                <a:gd name="T2" fmla="*/ 409 w 1550"/>
                <a:gd name="T3" fmla="*/ 48 h 1684"/>
                <a:gd name="T4" fmla="*/ 464 w 1550"/>
                <a:gd name="T5" fmla="*/ 104 h 1684"/>
                <a:gd name="T6" fmla="*/ 523 w 1550"/>
                <a:gd name="T7" fmla="*/ 165 h 1684"/>
                <a:gd name="T8" fmla="*/ 585 w 1550"/>
                <a:gd name="T9" fmla="*/ 235 h 1684"/>
                <a:gd name="T10" fmla="*/ 650 w 1550"/>
                <a:gd name="T11" fmla="*/ 310 h 1684"/>
                <a:gd name="T12" fmla="*/ 720 w 1550"/>
                <a:gd name="T13" fmla="*/ 392 h 1684"/>
                <a:gd name="T14" fmla="*/ 796 w 1550"/>
                <a:gd name="T15" fmla="*/ 486 h 1684"/>
                <a:gd name="T16" fmla="*/ 870 w 1550"/>
                <a:gd name="T17" fmla="*/ 580 h 1684"/>
                <a:gd name="T18" fmla="*/ 942 w 1550"/>
                <a:gd name="T19" fmla="*/ 668 h 1684"/>
                <a:gd name="T20" fmla="*/ 1013 w 1550"/>
                <a:gd name="T21" fmla="*/ 756 h 1684"/>
                <a:gd name="T22" fmla="*/ 1084 w 1550"/>
                <a:gd name="T23" fmla="*/ 842 h 1684"/>
                <a:gd name="T24" fmla="*/ 1159 w 1550"/>
                <a:gd name="T25" fmla="*/ 927 h 1684"/>
                <a:gd name="T26" fmla="*/ 1233 w 1550"/>
                <a:gd name="T27" fmla="*/ 1009 h 1684"/>
                <a:gd name="T28" fmla="*/ 1309 w 1550"/>
                <a:gd name="T29" fmla="*/ 1087 h 1684"/>
                <a:gd name="T30" fmla="*/ 1388 w 1550"/>
                <a:gd name="T31" fmla="*/ 1162 h 1684"/>
                <a:gd name="T32" fmla="*/ 1468 w 1550"/>
                <a:gd name="T33" fmla="*/ 1230 h 1684"/>
                <a:gd name="T34" fmla="*/ 1550 w 1550"/>
                <a:gd name="T35" fmla="*/ 1292 h 1684"/>
                <a:gd name="T36" fmla="*/ 1178 w 1550"/>
                <a:gd name="T37" fmla="*/ 1331 h 1684"/>
                <a:gd name="T38" fmla="*/ 1183 w 1550"/>
                <a:gd name="T39" fmla="*/ 1684 h 1684"/>
                <a:gd name="T40" fmla="*/ 1078 w 1550"/>
                <a:gd name="T41" fmla="*/ 1599 h 1684"/>
                <a:gd name="T42" fmla="*/ 978 w 1550"/>
                <a:gd name="T43" fmla="*/ 1510 h 1684"/>
                <a:gd name="T44" fmla="*/ 883 w 1550"/>
                <a:gd name="T45" fmla="*/ 1415 h 1684"/>
                <a:gd name="T46" fmla="*/ 790 w 1550"/>
                <a:gd name="T47" fmla="*/ 1316 h 1684"/>
                <a:gd name="T48" fmla="*/ 702 w 1550"/>
                <a:gd name="T49" fmla="*/ 1216 h 1684"/>
                <a:gd name="T50" fmla="*/ 617 w 1550"/>
                <a:gd name="T51" fmla="*/ 1115 h 1684"/>
                <a:gd name="T52" fmla="*/ 534 w 1550"/>
                <a:gd name="T53" fmla="*/ 1013 h 1684"/>
                <a:gd name="T54" fmla="*/ 453 w 1550"/>
                <a:gd name="T55" fmla="*/ 912 h 1684"/>
                <a:gd name="T56" fmla="*/ 380 w 1550"/>
                <a:gd name="T57" fmla="*/ 819 h 1684"/>
                <a:gd name="T58" fmla="*/ 308 w 1550"/>
                <a:gd name="T59" fmla="*/ 732 h 1684"/>
                <a:gd name="T60" fmla="*/ 249 w 1550"/>
                <a:gd name="T61" fmla="*/ 659 h 1684"/>
                <a:gd name="T62" fmla="*/ 191 w 1550"/>
                <a:gd name="T63" fmla="*/ 594 h 1684"/>
                <a:gd name="T64" fmla="*/ 139 w 1550"/>
                <a:gd name="T65" fmla="*/ 536 h 1684"/>
                <a:gd name="T66" fmla="*/ 89 w 1550"/>
                <a:gd name="T67" fmla="*/ 483 h 1684"/>
                <a:gd name="T68" fmla="*/ 45 w 1550"/>
                <a:gd name="T69" fmla="*/ 438 h 1684"/>
                <a:gd name="T70" fmla="*/ 4 w 1550"/>
                <a:gd name="T71" fmla="*/ 398 h 1684"/>
                <a:gd name="T72" fmla="*/ 0 w 1550"/>
                <a:gd name="T73" fmla="*/ 38 h 1684"/>
                <a:gd name="T74" fmla="*/ 359 w 1550"/>
                <a:gd name="T75" fmla="*/ 0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0" h="1684">
                  <a:moveTo>
                    <a:pt x="359" y="0"/>
                  </a:moveTo>
                  <a:lnTo>
                    <a:pt x="409" y="48"/>
                  </a:lnTo>
                  <a:lnTo>
                    <a:pt x="464" y="104"/>
                  </a:lnTo>
                  <a:lnTo>
                    <a:pt x="523" y="165"/>
                  </a:lnTo>
                  <a:lnTo>
                    <a:pt x="585" y="235"/>
                  </a:lnTo>
                  <a:lnTo>
                    <a:pt x="650" y="310"/>
                  </a:lnTo>
                  <a:lnTo>
                    <a:pt x="720" y="392"/>
                  </a:lnTo>
                  <a:lnTo>
                    <a:pt x="796" y="486"/>
                  </a:lnTo>
                  <a:lnTo>
                    <a:pt x="870" y="580"/>
                  </a:lnTo>
                  <a:lnTo>
                    <a:pt x="942" y="668"/>
                  </a:lnTo>
                  <a:lnTo>
                    <a:pt x="1013" y="756"/>
                  </a:lnTo>
                  <a:lnTo>
                    <a:pt x="1084" y="842"/>
                  </a:lnTo>
                  <a:lnTo>
                    <a:pt x="1159" y="927"/>
                  </a:lnTo>
                  <a:lnTo>
                    <a:pt x="1233" y="1009"/>
                  </a:lnTo>
                  <a:lnTo>
                    <a:pt x="1309" y="1087"/>
                  </a:lnTo>
                  <a:lnTo>
                    <a:pt x="1388" y="1162"/>
                  </a:lnTo>
                  <a:lnTo>
                    <a:pt x="1468" y="1230"/>
                  </a:lnTo>
                  <a:lnTo>
                    <a:pt x="1550" y="1292"/>
                  </a:lnTo>
                  <a:lnTo>
                    <a:pt x="1178" y="1331"/>
                  </a:lnTo>
                  <a:lnTo>
                    <a:pt x="1183" y="1684"/>
                  </a:lnTo>
                  <a:lnTo>
                    <a:pt x="1078" y="1599"/>
                  </a:lnTo>
                  <a:lnTo>
                    <a:pt x="978" y="1510"/>
                  </a:lnTo>
                  <a:lnTo>
                    <a:pt x="883" y="1415"/>
                  </a:lnTo>
                  <a:lnTo>
                    <a:pt x="790" y="1316"/>
                  </a:lnTo>
                  <a:lnTo>
                    <a:pt x="702" y="1216"/>
                  </a:lnTo>
                  <a:lnTo>
                    <a:pt x="617" y="1115"/>
                  </a:lnTo>
                  <a:lnTo>
                    <a:pt x="534" y="1013"/>
                  </a:lnTo>
                  <a:lnTo>
                    <a:pt x="453" y="912"/>
                  </a:lnTo>
                  <a:lnTo>
                    <a:pt x="380" y="819"/>
                  </a:lnTo>
                  <a:lnTo>
                    <a:pt x="308" y="732"/>
                  </a:lnTo>
                  <a:lnTo>
                    <a:pt x="249" y="659"/>
                  </a:lnTo>
                  <a:lnTo>
                    <a:pt x="191" y="594"/>
                  </a:lnTo>
                  <a:lnTo>
                    <a:pt x="139" y="536"/>
                  </a:lnTo>
                  <a:lnTo>
                    <a:pt x="89" y="483"/>
                  </a:lnTo>
                  <a:lnTo>
                    <a:pt x="45" y="438"/>
                  </a:lnTo>
                  <a:lnTo>
                    <a:pt x="4" y="398"/>
                  </a:lnTo>
                  <a:lnTo>
                    <a:pt x="0" y="38"/>
                  </a:lnTo>
                  <a:lnTo>
                    <a:pt x="359" y="0"/>
                  </a:lnTo>
                  <a:close/>
                </a:path>
              </a:pathLst>
            </a:custGeom>
            <a:solidFill>
              <a:srgbClr val="2432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defRPr/>
              </a:pPr>
              <a:endParaRPr lang="en-IN" sz="2000" kern="0">
                <a:solidFill>
                  <a:prstClr val="black"/>
                </a:solidFill>
                <a:highlight>
                  <a:srgbClr val="92021C"/>
                </a:highlight>
                <a:latin typeface="Lato" panose="020B0604020202020204" charset="0"/>
                <a:sym typeface="Gill Sans" charset="0"/>
              </a:endParaRPr>
            </a:p>
          </p:txBody>
        </p:sp>
        <p:sp>
          <p:nvSpPr>
            <p:cNvPr id="47" name="Freeform 13">
              <a:extLst>
                <a:ext uri="{FF2B5EF4-FFF2-40B4-BE49-F238E27FC236}">
                  <a16:creationId xmlns:a16="http://schemas.microsoft.com/office/drawing/2014/main" id="{C0AC803A-6D18-4A2C-A32E-1C72E476BC66}"/>
                </a:ext>
              </a:extLst>
            </p:cNvPr>
            <p:cNvSpPr>
              <a:spLocks/>
            </p:cNvSpPr>
            <p:nvPr/>
          </p:nvSpPr>
          <p:spPr bwMode="auto">
            <a:xfrm>
              <a:off x="5535683" y="2510075"/>
              <a:ext cx="1507442" cy="1668630"/>
            </a:xfrm>
            <a:custGeom>
              <a:avLst/>
              <a:gdLst>
                <a:gd name="T0" fmla="*/ 877 w 1263"/>
                <a:gd name="T1" fmla="*/ 0 h 1418"/>
                <a:gd name="T2" fmla="*/ 1263 w 1263"/>
                <a:gd name="T3" fmla="*/ 56 h 1418"/>
                <a:gd name="T4" fmla="*/ 1247 w 1263"/>
                <a:gd name="T5" fmla="*/ 387 h 1418"/>
                <a:gd name="T6" fmla="*/ 1162 w 1263"/>
                <a:gd name="T7" fmla="*/ 460 h 1418"/>
                <a:gd name="T8" fmla="*/ 1075 w 1263"/>
                <a:gd name="T9" fmla="*/ 540 h 1418"/>
                <a:gd name="T10" fmla="*/ 989 w 1263"/>
                <a:gd name="T11" fmla="*/ 631 h 1418"/>
                <a:gd name="T12" fmla="*/ 899 w 1263"/>
                <a:gd name="T13" fmla="*/ 728 h 1418"/>
                <a:gd name="T14" fmla="*/ 808 w 1263"/>
                <a:gd name="T15" fmla="*/ 836 h 1418"/>
                <a:gd name="T16" fmla="*/ 714 w 1263"/>
                <a:gd name="T17" fmla="*/ 952 h 1418"/>
                <a:gd name="T18" fmla="*/ 619 w 1263"/>
                <a:gd name="T19" fmla="*/ 1077 h 1418"/>
                <a:gd name="T20" fmla="*/ 546 w 1263"/>
                <a:gd name="T21" fmla="*/ 1174 h 1418"/>
                <a:gd name="T22" fmla="*/ 473 w 1263"/>
                <a:gd name="T23" fmla="*/ 1261 h 1418"/>
                <a:gd name="T24" fmla="*/ 405 w 1263"/>
                <a:gd name="T25" fmla="*/ 1343 h 1418"/>
                <a:gd name="T26" fmla="*/ 338 w 1263"/>
                <a:gd name="T27" fmla="*/ 1418 h 1418"/>
                <a:gd name="T28" fmla="*/ 358 w 1263"/>
                <a:gd name="T29" fmla="*/ 1048 h 1418"/>
                <a:gd name="T30" fmla="*/ 0 w 1263"/>
                <a:gd name="T31" fmla="*/ 996 h 1418"/>
                <a:gd name="T32" fmla="*/ 61 w 1263"/>
                <a:gd name="T33" fmla="*/ 925 h 1418"/>
                <a:gd name="T34" fmla="*/ 124 w 1263"/>
                <a:gd name="T35" fmla="*/ 846 h 1418"/>
                <a:gd name="T36" fmla="*/ 191 w 1263"/>
                <a:gd name="T37" fmla="*/ 759 h 1418"/>
                <a:gd name="T38" fmla="*/ 294 w 1263"/>
                <a:gd name="T39" fmla="*/ 625 h 1418"/>
                <a:gd name="T40" fmla="*/ 394 w 1263"/>
                <a:gd name="T41" fmla="*/ 500 h 1418"/>
                <a:gd name="T42" fmla="*/ 493 w 1263"/>
                <a:gd name="T43" fmla="*/ 383 h 1418"/>
                <a:gd name="T44" fmla="*/ 590 w 1263"/>
                <a:gd name="T45" fmla="*/ 275 h 1418"/>
                <a:gd name="T46" fmla="*/ 687 w 1263"/>
                <a:gd name="T47" fmla="*/ 175 h 1418"/>
                <a:gd name="T48" fmla="*/ 783 w 1263"/>
                <a:gd name="T49" fmla="*/ 83 h 1418"/>
                <a:gd name="T50" fmla="*/ 877 w 1263"/>
                <a:gd name="T5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3" h="1418">
                  <a:moveTo>
                    <a:pt x="877" y="0"/>
                  </a:moveTo>
                  <a:lnTo>
                    <a:pt x="1263" y="56"/>
                  </a:lnTo>
                  <a:lnTo>
                    <a:pt x="1247" y="387"/>
                  </a:lnTo>
                  <a:lnTo>
                    <a:pt x="1162" y="460"/>
                  </a:lnTo>
                  <a:lnTo>
                    <a:pt x="1075" y="540"/>
                  </a:lnTo>
                  <a:lnTo>
                    <a:pt x="989" y="631"/>
                  </a:lnTo>
                  <a:lnTo>
                    <a:pt x="899" y="728"/>
                  </a:lnTo>
                  <a:lnTo>
                    <a:pt x="808" y="836"/>
                  </a:lnTo>
                  <a:lnTo>
                    <a:pt x="714" y="952"/>
                  </a:lnTo>
                  <a:lnTo>
                    <a:pt x="619" y="1077"/>
                  </a:lnTo>
                  <a:lnTo>
                    <a:pt x="546" y="1174"/>
                  </a:lnTo>
                  <a:lnTo>
                    <a:pt x="473" y="1261"/>
                  </a:lnTo>
                  <a:lnTo>
                    <a:pt x="405" y="1343"/>
                  </a:lnTo>
                  <a:lnTo>
                    <a:pt x="338" y="1418"/>
                  </a:lnTo>
                  <a:lnTo>
                    <a:pt x="358" y="1048"/>
                  </a:lnTo>
                  <a:lnTo>
                    <a:pt x="0" y="996"/>
                  </a:lnTo>
                  <a:lnTo>
                    <a:pt x="61" y="925"/>
                  </a:lnTo>
                  <a:lnTo>
                    <a:pt x="124" y="846"/>
                  </a:lnTo>
                  <a:lnTo>
                    <a:pt x="191" y="759"/>
                  </a:lnTo>
                  <a:lnTo>
                    <a:pt x="294" y="625"/>
                  </a:lnTo>
                  <a:lnTo>
                    <a:pt x="394" y="500"/>
                  </a:lnTo>
                  <a:lnTo>
                    <a:pt x="493" y="383"/>
                  </a:lnTo>
                  <a:lnTo>
                    <a:pt x="590" y="275"/>
                  </a:lnTo>
                  <a:lnTo>
                    <a:pt x="687" y="175"/>
                  </a:lnTo>
                  <a:lnTo>
                    <a:pt x="783" y="83"/>
                  </a:lnTo>
                  <a:lnTo>
                    <a:pt x="877" y="0"/>
                  </a:lnTo>
                  <a:close/>
                </a:path>
              </a:pathLst>
            </a:custGeom>
            <a:solidFill>
              <a:srgbClr val="29B5E8"/>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000">
                <a:solidFill>
                  <a:srgbClr val="FFFFFF"/>
                </a:solidFill>
                <a:latin typeface="Lato" panose="020B0604020202020204" charset="0"/>
                <a:sym typeface="Gill Sans" charset="0"/>
              </a:endParaRPr>
            </a:p>
          </p:txBody>
        </p:sp>
        <p:sp>
          <p:nvSpPr>
            <p:cNvPr id="48" name="TextBox 47">
              <a:extLst>
                <a:ext uri="{FF2B5EF4-FFF2-40B4-BE49-F238E27FC236}">
                  <a16:creationId xmlns:a16="http://schemas.microsoft.com/office/drawing/2014/main" id="{21B0673C-DBC3-4170-8030-60AEFD22DE38}"/>
                </a:ext>
              </a:extLst>
            </p:cNvPr>
            <p:cNvSpPr txBox="1"/>
            <p:nvPr/>
          </p:nvSpPr>
          <p:spPr>
            <a:xfrm rot="21323069">
              <a:off x="4063365" y="2406879"/>
              <a:ext cx="1010278" cy="366481"/>
            </a:xfrm>
            <a:prstGeom prst="rect">
              <a:avLst/>
            </a:prstGeom>
            <a:noFill/>
          </p:spPr>
          <p:txBody>
            <a:bodyPr wrap="none" rtlCol="0">
              <a:prstTxWarp prst="textArchUp">
                <a:avLst>
                  <a:gd name="adj" fmla="val 10711411"/>
                </a:avLst>
              </a:prstTxWarp>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Develop</a:t>
              </a:r>
            </a:p>
          </p:txBody>
        </p:sp>
        <p:sp>
          <p:nvSpPr>
            <p:cNvPr id="49" name="TextBox 48">
              <a:extLst>
                <a:ext uri="{FF2B5EF4-FFF2-40B4-BE49-F238E27FC236}">
                  <a16:creationId xmlns:a16="http://schemas.microsoft.com/office/drawing/2014/main" id="{A35D595B-A1D0-4A9F-AA7F-F945D05ED52E}"/>
                </a:ext>
              </a:extLst>
            </p:cNvPr>
            <p:cNvSpPr txBox="1"/>
            <p:nvPr/>
          </p:nvSpPr>
          <p:spPr>
            <a:xfrm rot="2756070">
              <a:off x="5363019" y="2740983"/>
              <a:ext cx="591829" cy="307777"/>
            </a:xfrm>
            <a:prstGeom prst="rect">
              <a:avLst/>
            </a:prstGeom>
            <a:noFill/>
          </p:spPr>
          <p:txBody>
            <a:bodyPr wrap="none" rtlCol="0">
              <a:spAutoFit/>
            </a:bodyPr>
            <a:lstStyle/>
            <a:p>
              <a:pPr defTabSz="1218987"/>
              <a:r>
                <a:rPr lang="en-IN" sz="1400" b="1">
                  <a:solidFill>
                    <a:prstClr val="white"/>
                  </a:solidFill>
                  <a:latin typeface="Poppins" panose="00000500000000000000" pitchFamily="2" charset="0"/>
                  <a:cs typeface="Poppins" panose="00000500000000000000" pitchFamily="2" charset="0"/>
                  <a:sym typeface="Gill Sans" charset="0"/>
                </a:rPr>
                <a:t>Plan</a:t>
              </a:r>
            </a:p>
          </p:txBody>
        </p:sp>
        <p:sp>
          <p:nvSpPr>
            <p:cNvPr id="50" name="TextBox 49">
              <a:extLst>
                <a:ext uri="{FF2B5EF4-FFF2-40B4-BE49-F238E27FC236}">
                  <a16:creationId xmlns:a16="http://schemas.microsoft.com/office/drawing/2014/main" id="{F1662581-1FE9-405D-A3D2-A9AD10E8CE53}"/>
                </a:ext>
              </a:extLst>
            </p:cNvPr>
            <p:cNvSpPr txBox="1"/>
            <p:nvPr/>
          </p:nvSpPr>
          <p:spPr>
            <a:xfrm rot="18522862">
              <a:off x="5876339" y="3092338"/>
              <a:ext cx="907621" cy="307777"/>
            </a:xfrm>
            <a:prstGeom prst="rect">
              <a:avLst/>
            </a:prstGeom>
            <a:noFill/>
          </p:spPr>
          <p:txBody>
            <a:bodyPr wrap="none" rtlCol="0">
              <a:spAutoFit/>
            </a:bodyPr>
            <a:lstStyle/>
            <a:p>
              <a:pPr defTabSz="1218987"/>
              <a:r>
                <a:rPr lang="en-IN" sz="1400" b="1">
                  <a:solidFill>
                    <a:srgbClr val="FFFFFF"/>
                  </a:solidFill>
                  <a:latin typeface="Poppins" panose="00000500000000000000" pitchFamily="2" charset="0"/>
                  <a:cs typeface="Poppins" panose="00000500000000000000" pitchFamily="2" charset="0"/>
                  <a:sym typeface="Gill Sans" charset="0"/>
                </a:rPr>
                <a:t>Release</a:t>
              </a:r>
            </a:p>
          </p:txBody>
        </p:sp>
        <p:sp>
          <p:nvSpPr>
            <p:cNvPr id="51" name="TextBox 50">
              <a:extLst>
                <a:ext uri="{FF2B5EF4-FFF2-40B4-BE49-F238E27FC236}">
                  <a16:creationId xmlns:a16="http://schemas.microsoft.com/office/drawing/2014/main" id="{4156B6C8-F8ED-4C9F-A48B-EE4FEE04F015}"/>
                </a:ext>
              </a:extLst>
            </p:cNvPr>
            <p:cNvSpPr txBox="1"/>
            <p:nvPr/>
          </p:nvSpPr>
          <p:spPr>
            <a:xfrm>
              <a:off x="7239449" y="2379217"/>
              <a:ext cx="1010278" cy="36648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Deploy</a:t>
              </a:r>
            </a:p>
          </p:txBody>
        </p:sp>
        <p:sp>
          <p:nvSpPr>
            <p:cNvPr id="52" name="TextBox 51">
              <a:extLst>
                <a:ext uri="{FF2B5EF4-FFF2-40B4-BE49-F238E27FC236}">
                  <a16:creationId xmlns:a16="http://schemas.microsoft.com/office/drawing/2014/main" id="{AB28CBFB-51A8-4357-9441-7C774245A3B9}"/>
                </a:ext>
              </a:extLst>
            </p:cNvPr>
            <p:cNvSpPr txBox="1"/>
            <p:nvPr/>
          </p:nvSpPr>
          <p:spPr>
            <a:xfrm rot="5882481">
              <a:off x="7998982" y="3191118"/>
              <a:ext cx="996065" cy="636161"/>
            </a:xfrm>
            <a:prstGeom prst="rect">
              <a:avLst/>
            </a:prstGeom>
            <a:noFill/>
          </p:spPr>
          <p:txBody>
            <a:bodyPr wrap="none" rtlCol="0">
              <a:prstTxWarp prst="textArchUp">
                <a:avLst>
                  <a:gd name="adj" fmla="val 10711411"/>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Operate</a:t>
              </a:r>
            </a:p>
          </p:txBody>
        </p:sp>
        <p:sp>
          <p:nvSpPr>
            <p:cNvPr id="53" name="TextBox 52">
              <a:extLst>
                <a:ext uri="{FF2B5EF4-FFF2-40B4-BE49-F238E27FC236}">
                  <a16:creationId xmlns:a16="http://schemas.microsoft.com/office/drawing/2014/main" id="{E1CDDFFE-A8A3-429A-AB8E-077BF8048188}"/>
                </a:ext>
              </a:extLst>
            </p:cNvPr>
            <p:cNvSpPr txBox="1"/>
            <p:nvPr/>
          </p:nvSpPr>
          <p:spPr>
            <a:xfrm rot="1087037">
              <a:off x="6918543" y="4178085"/>
              <a:ext cx="1138356" cy="357392"/>
            </a:xfrm>
            <a:prstGeom prst="rect">
              <a:avLst/>
            </a:prstGeom>
            <a:noFill/>
          </p:spPr>
          <p:txBody>
            <a:bodyPr wrap="none" rtlCol="0">
              <a:prstTxWarp prst="textArchDown">
                <a:avLst/>
              </a:prstTxWarp>
              <a:spAutoFit/>
            </a:bodyPr>
            <a:lstStyle/>
            <a:p>
              <a:pPr algn="ctr" defTabSz="1218987"/>
              <a:r>
                <a:rPr lang="en-IN" sz="1400" b="1">
                  <a:solidFill>
                    <a:srgbClr val="FFFFFF"/>
                  </a:solidFill>
                  <a:latin typeface="Poppins" panose="00000500000000000000" pitchFamily="2" charset="0"/>
                  <a:cs typeface="Poppins" panose="00000500000000000000" pitchFamily="2" charset="0"/>
                  <a:sym typeface="Gill Sans" charset="0"/>
                </a:rPr>
                <a:t>Monitor</a:t>
              </a:r>
            </a:p>
          </p:txBody>
        </p:sp>
        <p:sp>
          <p:nvSpPr>
            <p:cNvPr id="54" name="TextBox 53">
              <a:extLst>
                <a:ext uri="{FF2B5EF4-FFF2-40B4-BE49-F238E27FC236}">
                  <a16:creationId xmlns:a16="http://schemas.microsoft.com/office/drawing/2014/main" id="{DF94ADB7-DC2D-49BE-9313-3596EF0B3498}"/>
                </a:ext>
              </a:extLst>
            </p:cNvPr>
            <p:cNvSpPr txBox="1"/>
            <p:nvPr/>
          </p:nvSpPr>
          <p:spPr>
            <a:xfrm rot="1941765">
              <a:off x="3773999" y="399139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Env </a:t>
              </a:r>
            </a:p>
            <a:p>
              <a:pPr algn="ctr" defTabSz="1218987"/>
              <a:r>
                <a:rPr lang="en-IN" sz="1400" b="1" err="1">
                  <a:solidFill>
                    <a:prstClr val="white"/>
                  </a:solidFill>
                  <a:latin typeface="Poppins" panose="00000500000000000000" pitchFamily="2" charset="0"/>
                  <a:cs typeface="Poppins" panose="00000500000000000000" pitchFamily="2" charset="0"/>
                  <a:sym typeface="Gill Sans" charset="0"/>
                </a:rPr>
                <a:t>mgmt</a:t>
              </a:r>
              <a:endParaRPr lang="en-IN" sz="1400" b="1">
                <a:solidFill>
                  <a:prstClr val="white"/>
                </a:solidFill>
                <a:latin typeface="Poppins" panose="00000500000000000000" pitchFamily="2" charset="0"/>
                <a:cs typeface="Poppins" panose="00000500000000000000" pitchFamily="2" charset="0"/>
                <a:sym typeface="Gill Sans" charset="0"/>
              </a:endParaRPr>
            </a:p>
          </p:txBody>
        </p:sp>
        <p:sp>
          <p:nvSpPr>
            <p:cNvPr id="55" name="TextBox 54">
              <a:extLst>
                <a:ext uri="{FF2B5EF4-FFF2-40B4-BE49-F238E27FC236}">
                  <a16:creationId xmlns:a16="http://schemas.microsoft.com/office/drawing/2014/main" id="{DCCC1FD5-8DEB-4AAA-8836-46ABAEB78354}"/>
                </a:ext>
              </a:extLst>
            </p:cNvPr>
            <p:cNvSpPr txBox="1"/>
            <p:nvPr/>
          </p:nvSpPr>
          <p:spPr>
            <a:xfrm rot="16200000">
              <a:off x="3224019" y="3285207"/>
              <a:ext cx="1119985" cy="371711"/>
            </a:xfrm>
            <a:prstGeom prst="rect">
              <a:avLst/>
            </a:prstGeom>
            <a:noFill/>
          </p:spPr>
          <p:txBody>
            <a:bodyPr wrap="none" rtlCol="0">
              <a:prstTxWarp prst="textArchUp">
                <a:avLst>
                  <a:gd name="adj" fmla="val 10711411"/>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Build</a:t>
              </a:r>
            </a:p>
          </p:txBody>
        </p:sp>
        <p:sp>
          <p:nvSpPr>
            <p:cNvPr id="56" name="TextBox 55">
              <a:extLst>
                <a:ext uri="{FF2B5EF4-FFF2-40B4-BE49-F238E27FC236}">
                  <a16:creationId xmlns:a16="http://schemas.microsoft.com/office/drawing/2014/main" id="{9B049114-7AAA-4F8A-9730-62775370CC1A}"/>
                </a:ext>
              </a:extLst>
            </p:cNvPr>
            <p:cNvSpPr txBox="1"/>
            <p:nvPr/>
          </p:nvSpPr>
          <p:spPr>
            <a:xfrm rot="19614549">
              <a:off x="4785475" y="3967928"/>
              <a:ext cx="1010278" cy="366481"/>
            </a:xfrm>
            <a:prstGeom prst="rect">
              <a:avLst/>
            </a:prstGeom>
            <a:noFill/>
          </p:spPr>
          <p:txBody>
            <a:bodyPr wrap="none" rtlCol="0">
              <a:prstTxWarp prst="textArchDown">
                <a:avLst/>
              </a:prstTxWarp>
              <a:spAutoFit/>
            </a:bodyPr>
            <a:lstStyle/>
            <a:p>
              <a:pPr algn="ctr" defTabSz="1218987"/>
              <a:r>
                <a:rPr lang="en-IN" sz="1400" b="1">
                  <a:solidFill>
                    <a:prstClr val="white"/>
                  </a:solidFill>
                  <a:latin typeface="Poppins" panose="00000500000000000000" pitchFamily="2" charset="0"/>
                  <a:cs typeface="Poppins" panose="00000500000000000000" pitchFamily="2" charset="0"/>
                  <a:sym typeface="Gill Sans" charset="0"/>
                </a:rPr>
                <a:t>Test</a:t>
              </a:r>
            </a:p>
          </p:txBody>
        </p:sp>
        <p:sp>
          <p:nvSpPr>
            <p:cNvPr id="57" name="TextBox 56">
              <a:extLst>
                <a:ext uri="{FF2B5EF4-FFF2-40B4-BE49-F238E27FC236}">
                  <a16:creationId xmlns:a16="http://schemas.microsoft.com/office/drawing/2014/main" id="{81174DF3-0631-4E5A-A468-EE6317C2C4E3}"/>
                </a:ext>
              </a:extLst>
            </p:cNvPr>
            <p:cNvSpPr txBox="1"/>
            <p:nvPr/>
          </p:nvSpPr>
          <p:spPr>
            <a:xfrm>
              <a:off x="4224472" y="3233184"/>
              <a:ext cx="1045479" cy="461665"/>
            </a:xfrm>
            <a:prstGeom prst="rect">
              <a:avLst/>
            </a:prstGeom>
            <a:noFill/>
          </p:spPr>
          <p:txBody>
            <a:bodyPr wrap="none" rtlCol="0">
              <a:spAutoFit/>
            </a:bodyPr>
            <a:lstStyle/>
            <a:p>
              <a:pPr defTabSz="1218987"/>
              <a:r>
                <a:rPr lang="en-IN" sz="2400" b="1">
                  <a:solidFill>
                    <a:prstClr val="white"/>
                  </a:solidFill>
                  <a:latin typeface="Poppins" panose="00000500000000000000" pitchFamily="2" charset="0"/>
                  <a:cs typeface="Poppins" panose="00000500000000000000" pitchFamily="2" charset="0"/>
                  <a:sym typeface="Gill Sans" charset="0"/>
                </a:rPr>
                <a:t>DATA</a:t>
              </a:r>
            </a:p>
          </p:txBody>
        </p:sp>
        <p:sp>
          <p:nvSpPr>
            <p:cNvPr id="58" name="TextBox 57">
              <a:extLst>
                <a:ext uri="{FF2B5EF4-FFF2-40B4-BE49-F238E27FC236}">
                  <a16:creationId xmlns:a16="http://schemas.microsoft.com/office/drawing/2014/main" id="{924839CC-0083-4C76-A5F6-DC859480A532}"/>
                </a:ext>
              </a:extLst>
            </p:cNvPr>
            <p:cNvSpPr txBox="1"/>
            <p:nvPr/>
          </p:nvSpPr>
          <p:spPr>
            <a:xfrm>
              <a:off x="7298787" y="3240299"/>
              <a:ext cx="808235" cy="461665"/>
            </a:xfrm>
            <a:prstGeom prst="rect">
              <a:avLst/>
            </a:prstGeom>
            <a:noFill/>
          </p:spPr>
          <p:txBody>
            <a:bodyPr wrap="none" rtlCol="0">
              <a:spAutoFit/>
            </a:bodyPr>
            <a:lstStyle/>
            <a:p>
              <a:pPr defTabSz="1218987"/>
              <a:r>
                <a:rPr lang="en-IN" sz="2400" b="1">
                  <a:solidFill>
                    <a:srgbClr val="FFFFFF"/>
                  </a:solidFill>
                  <a:latin typeface="Poppins" panose="00000500000000000000" pitchFamily="2" charset="0"/>
                  <a:cs typeface="Poppins" panose="00000500000000000000" pitchFamily="2" charset="0"/>
                  <a:sym typeface="Gill Sans" charset="0"/>
                </a:rPr>
                <a:t>OPS</a:t>
              </a:r>
            </a:p>
          </p:txBody>
        </p:sp>
      </p:grpSp>
      <p:pic>
        <p:nvPicPr>
          <p:cNvPr id="3" name="Picture 2">
            <a:extLst>
              <a:ext uri="{FF2B5EF4-FFF2-40B4-BE49-F238E27FC236}">
                <a16:creationId xmlns:a16="http://schemas.microsoft.com/office/drawing/2014/main" id="{9AE57A1C-CC6C-9E6C-F66D-D86DDC8D62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53650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9_Six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285381" y="2056811"/>
            <a:ext cx="3614857"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5450" y="2056811"/>
            <a:ext cx="3614857" cy="1648911"/>
          </a:xfrm>
          <a:prstGeom prst="round2SameRect">
            <a:avLst>
              <a:gd name="adj1" fmla="val 0"/>
              <a:gd name="adj2" fmla="val 5901"/>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145312" y="2056811"/>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3" name="Text Placeholder 2">
            <a:extLst>
              <a:ext uri="{FF2B5EF4-FFF2-40B4-BE49-F238E27FC236}">
                <a16:creationId xmlns:a16="http://schemas.microsoft.com/office/drawing/2014/main" id="{CA715FCA-FF62-4988-BF94-E5702EBEE230}"/>
              </a:ext>
            </a:extLst>
          </p:cNvPr>
          <p:cNvSpPr>
            <a:spLocks noGrp="1"/>
          </p:cNvSpPr>
          <p:nvPr>
            <p:ph type="body" sz="quarter" idx="34" hasCustomPrompt="1"/>
          </p:nvPr>
        </p:nvSpPr>
        <p:spPr>
          <a:xfrm>
            <a:off x="4285368"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6" name="Text Placeholder 2">
            <a:extLst>
              <a:ext uri="{FF2B5EF4-FFF2-40B4-BE49-F238E27FC236}">
                <a16:creationId xmlns:a16="http://schemas.microsoft.com/office/drawing/2014/main" id="{F0068280-948D-465B-8549-69A1FDB434BD}"/>
              </a:ext>
            </a:extLst>
          </p:cNvPr>
          <p:cNvSpPr>
            <a:spLocks noGrp="1"/>
          </p:cNvSpPr>
          <p:nvPr>
            <p:ph type="body" sz="quarter" idx="35" hasCustomPrompt="1"/>
          </p:nvPr>
        </p:nvSpPr>
        <p:spPr>
          <a:xfrm>
            <a:off x="425450" y="4655636"/>
            <a:ext cx="3614857" cy="1648911"/>
          </a:xfrm>
          <a:prstGeom prst="round2SameRect">
            <a:avLst>
              <a:gd name="adj1" fmla="val 0"/>
              <a:gd name="adj2" fmla="val 6303"/>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9" name="Text Placeholder 2">
            <a:extLst>
              <a:ext uri="{FF2B5EF4-FFF2-40B4-BE49-F238E27FC236}">
                <a16:creationId xmlns:a16="http://schemas.microsoft.com/office/drawing/2014/main" id="{5B0F6B92-36C7-4F58-9172-99137ACBBF82}"/>
              </a:ext>
            </a:extLst>
          </p:cNvPr>
          <p:cNvSpPr>
            <a:spLocks noGrp="1"/>
          </p:cNvSpPr>
          <p:nvPr>
            <p:ph type="body" sz="quarter" idx="36" hasCustomPrompt="1"/>
          </p:nvPr>
        </p:nvSpPr>
        <p:spPr>
          <a:xfrm>
            <a:off x="8145286" y="4655636"/>
            <a:ext cx="3614888" cy="1648911"/>
          </a:xfrm>
          <a:prstGeom prst="round2SameRect">
            <a:avLst>
              <a:gd name="adj1" fmla="val 0"/>
              <a:gd name="adj2" fmla="val 6304"/>
            </a:avLst>
          </a:prstGeom>
          <a:solidFill>
            <a:srgbClr val="F2F2F2"/>
          </a:solidFill>
        </p:spPr>
        <p:txBody>
          <a:bodyPr lIns="90000" tIns="90000" rIns="90000" bIns="90000"/>
          <a:lstStyle>
            <a:lvl1pPr marL="0" indent="0">
              <a:lnSpc>
                <a:spcPct val="150000"/>
              </a:lnSpc>
              <a:spcBef>
                <a:spcPts val="0"/>
              </a:spcBef>
              <a:buNone/>
              <a:defRPr sz="1400">
                <a:latin typeface="+mn-lt"/>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5450" y="1346730"/>
            <a:ext cx="3614857" cy="709422"/>
          </a:xfrm>
          <a:prstGeom prst="round2SameRect">
            <a:avLst>
              <a:gd name="adj1" fmla="val 1381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285380"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145311" y="1346730"/>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5" name="Text Placeholder 2">
            <a:extLst>
              <a:ext uri="{FF2B5EF4-FFF2-40B4-BE49-F238E27FC236}">
                <a16:creationId xmlns:a16="http://schemas.microsoft.com/office/drawing/2014/main" id="{FD850285-CEA8-4EF1-9459-6507AE394B1F}"/>
              </a:ext>
            </a:extLst>
          </p:cNvPr>
          <p:cNvSpPr>
            <a:spLocks noGrp="1"/>
          </p:cNvSpPr>
          <p:nvPr>
            <p:ph type="body" sz="quarter" idx="31" hasCustomPrompt="1"/>
          </p:nvPr>
        </p:nvSpPr>
        <p:spPr>
          <a:xfrm>
            <a:off x="425450"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1" name="Text Placeholder 2">
            <a:extLst>
              <a:ext uri="{FF2B5EF4-FFF2-40B4-BE49-F238E27FC236}">
                <a16:creationId xmlns:a16="http://schemas.microsoft.com/office/drawing/2014/main" id="{8C84F2DA-3604-4FD2-80F7-A7C64B4195E0}"/>
              </a:ext>
            </a:extLst>
          </p:cNvPr>
          <p:cNvSpPr>
            <a:spLocks noGrp="1"/>
          </p:cNvSpPr>
          <p:nvPr>
            <p:ph type="body" sz="quarter" idx="32" hasCustomPrompt="1"/>
          </p:nvPr>
        </p:nvSpPr>
        <p:spPr>
          <a:xfrm>
            <a:off x="4285367" y="3945555"/>
            <a:ext cx="3614857" cy="709422"/>
          </a:xfrm>
          <a:prstGeom prst="round2SameRect">
            <a:avLst>
              <a:gd name="adj1" fmla="val 15678"/>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2" name="Text Placeholder 2">
            <a:extLst>
              <a:ext uri="{FF2B5EF4-FFF2-40B4-BE49-F238E27FC236}">
                <a16:creationId xmlns:a16="http://schemas.microsoft.com/office/drawing/2014/main" id="{383C9565-3610-42E3-BE98-1D7CF70D8D20}"/>
              </a:ext>
            </a:extLst>
          </p:cNvPr>
          <p:cNvSpPr>
            <a:spLocks noGrp="1"/>
          </p:cNvSpPr>
          <p:nvPr>
            <p:ph type="body" sz="quarter" idx="33" hasCustomPrompt="1"/>
          </p:nvPr>
        </p:nvSpPr>
        <p:spPr>
          <a:xfrm>
            <a:off x="8145285" y="3945555"/>
            <a:ext cx="3614857" cy="709422"/>
          </a:xfrm>
          <a:prstGeom prst="round2SameRect">
            <a:avLst>
              <a:gd name="adj1" fmla="val 14744"/>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pic>
        <p:nvPicPr>
          <p:cNvPr id="2" name="Picture 1">
            <a:extLst>
              <a:ext uri="{FF2B5EF4-FFF2-40B4-BE49-F238E27FC236}">
                <a16:creationId xmlns:a16="http://schemas.microsoft.com/office/drawing/2014/main" id="{C3D7CC3E-45D6-E3B8-43F1-97E075F3CE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39329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2" presetClass="entr" presetSubtype="1" fill="hold" grpId="0" nodeType="afterEffect">
                                  <p:stCondLst>
                                    <p:cond delay="2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down)">
                                      <p:cBhvr>
                                        <p:cTn id="32" dur="500"/>
                                        <p:tgtEl>
                                          <p:spTgt spid="24"/>
                                        </p:tgtEl>
                                      </p:cBhvr>
                                    </p:animEffect>
                                  </p:childTnLst>
                                </p:cTn>
                              </p:par>
                              <p:par>
                                <p:cTn id="33" presetID="12" presetClass="entr" presetSubtype="1"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down)">
                                      <p:cBhvr>
                                        <p:cTn id="36" dur="500"/>
                                        <p:tgtEl>
                                          <p:spTgt spid="3"/>
                                        </p:tgtEl>
                                      </p:cBhvr>
                                    </p:animEffect>
                                  </p:childTnLst>
                                </p:cTn>
                              </p:par>
                              <p:par>
                                <p:cTn id="37" presetID="12" presetClass="entr" presetSubtype="1"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p:tgtEl>
                                          <p:spTgt spid="25"/>
                                        </p:tgtEl>
                                        <p:attrNameLst>
                                          <p:attrName>ppt_y</p:attrName>
                                        </p:attrNameLst>
                                      </p:cBhvr>
                                      <p:tavLst>
                                        <p:tav tm="0">
                                          <p:val>
                                            <p:strVal val="#ppt_y-#ppt_h*1.125000"/>
                                          </p:val>
                                        </p:tav>
                                        <p:tav tm="100000">
                                          <p:val>
                                            <p:strVal val="#ppt_y"/>
                                          </p:val>
                                        </p:tav>
                                      </p:tavLst>
                                    </p:anim>
                                    <p:animEffect transition="in" filter="wipe(down)">
                                      <p:cBhvr>
                                        <p:cTn id="40" dur="500"/>
                                        <p:tgtEl>
                                          <p:spTgt spid="25"/>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down)">
                                      <p:cBhvr>
                                        <p:cTn id="44" dur="500"/>
                                        <p:tgtEl>
                                          <p:spTgt spid="26"/>
                                        </p:tgtEl>
                                      </p:cBhvr>
                                    </p:animEffect>
                                  </p:childTnLst>
                                </p:cTn>
                              </p:par>
                              <p:par>
                                <p:cTn id="45" presetID="12" presetClass="entr" presetSubtype="1" fill="hold" grpId="0"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down)">
                                      <p:cBhvr>
                                        <p:cTn id="48" dur="500"/>
                                        <p:tgtEl>
                                          <p:spTgt spid="23"/>
                                        </p:tgtEl>
                                      </p:cBhvr>
                                    </p:animEffect>
                                  </p:childTnLst>
                                </p:cTn>
                              </p:par>
                              <p:par>
                                <p:cTn id="49" presetID="12" presetClass="entr" presetSubtype="1"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24" grpId="0" animBg="1">
        <p:tmplLst>
          <p:tmpl>
            <p:tnLst>
              <p:par>
                <p:cTn presetID="1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animBg="1">
        <p:tmplLst>
          <p:tmpl>
            <p:tnLst>
              <p:par>
                <p:cTn presetID="12" presetClass="entr" presetSubtype="1"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down)">
                      <p:cBhvr>
                        <p:cTn dur="500"/>
                        <p:tgtEl>
                          <p:spTgt spid="25"/>
                        </p:tgtEl>
                      </p:cBhvr>
                    </p:animEffect>
                  </p:childTnLst>
                </p:cTn>
              </p:par>
            </p:tnLst>
          </p:tmpl>
        </p:tmplLst>
      </p:bldP>
      <p:bldP spid="23" grpId="0" animBg="1">
        <p:tmplLst>
          <p:tmpl>
            <p:tnLst>
              <p:par>
                <p:cTn presetID="12" presetClass="entr" presetSubtype="1"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down)">
                      <p:cBhvr>
                        <p:cTn dur="500"/>
                        <p:tgtEl>
                          <p:spTgt spid="23"/>
                        </p:tgtEl>
                      </p:cBhvr>
                    </p:animEffect>
                  </p:childTnLst>
                </p:cTn>
              </p:par>
            </p:tnLst>
          </p:tmpl>
        </p:tmplLst>
      </p:bldP>
      <p:bldP spid="26" grpId="0" animBg="1">
        <p:tmplLst>
          <p:tmpl>
            <p:tnLst>
              <p:par>
                <p:cTn presetID="12" presetClass="entr" presetSubtype="1"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down)">
                      <p:cBhvr>
                        <p:cTn dur="500"/>
                        <p:tgtEl>
                          <p:spTgt spid="26"/>
                        </p:tgtEl>
                      </p:cBhvr>
                    </p:animEffect>
                  </p:childTnLst>
                </p:cTn>
              </p:par>
            </p:tnLst>
          </p:tmpl>
        </p:tmplLst>
      </p:bldP>
      <p:bldP spid="29" grpId="0" animBg="1">
        <p:tmplLst>
          <p:tmpl>
            <p:tnLst>
              <p:par>
                <p:cTn presetID="12" presetClass="entr" presetSubtype="1"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down)">
                      <p:cBhvr>
                        <p:cTn dur="500"/>
                        <p:tgtEl>
                          <p:spTgt spid="29"/>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0_Fiv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42788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2726131" y="1402882"/>
            <a:ext cx="2137578"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5024380"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272613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427881" y="2112963"/>
            <a:ext cx="2137578"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5024380"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7" name="Text Placeholder 2">
            <a:extLst>
              <a:ext uri="{FF2B5EF4-FFF2-40B4-BE49-F238E27FC236}">
                <a16:creationId xmlns:a16="http://schemas.microsoft.com/office/drawing/2014/main" id="{76080355-41C9-45DB-B2C2-AF76A1D83006}"/>
              </a:ext>
            </a:extLst>
          </p:cNvPr>
          <p:cNvSpPr>
            <a:spLocks noGrp="1"/>
          </p:cNvSpPr>
          <p:nvPr>
            <p:ph type="body" sz="quarter" idx="31" hasCustomPrompt="1"/>
          </p:nvPr>
        </p:nvSpPr>
        <p:spPr>
          <a:xfrm>
            <a:off x="7322627"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18" name="Text Placeholder 2">
            <a:extLst>
              <a:ext uri="{FF2B5EF4-FFF2-40B4-BE49-F238E27FC236}">
                <a16:creationId xmlns:a16="http://schemas.microsoft.com/office/drawing/2014/main" id="{AF936888-F0BE-49A2-B5F5-6082ED9E5C56}"/>
              </a:ext>
            </a:extLst>
          </p:cNvPr>
          <p:cNvSpPr>
            <a:spLocks noGrp="1"/>
          </p:cNvSpPr>
          <p:nvPr>
            <p:ph type="body" sz="quarter" idx="32" hasCustomPrompt="1"/>
          </p:nvPr>
        </p:nvSpPr>
        <p:spPr>
          <a:xfrm>
            <a:off x="7322627"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9" name="Text Placeholder 2">
            <a:extLst>
              <a:ext uri="{FF2B5EF4-FFF2-40B4-BE49-F238E27FC236}">
                <a16:creationId xmlns:a16="http://schemas.microsoft.com/office/drawing/2014/main" id="{94A8FD65-44F5-4E28-80AF-65A936F37248}"/>
              </a:ext>
            </a:extLst>
          </p:cNvPr>
          <p:cNvSpPr>
            <a:spLocks noGrp="1"/>
          </p:cNvSpPr>
          <p:nvPr>
            <p:ph type="body" sz="quarter" idx="33" hasCustomPrompt="1"/>
          </p:nvPr>
        </p:nvSpPr>
        <p:spPr>
          <a:xfrm>
            <a:off x="9620878" y="1402882"/>
            <a:ext cx="2137576"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0" name="Text Placeholder 2">
            <a:extLst>
              <a:ext uri="{FF2B5EF4-FFF2-40B4-BE49-F238E27FC236}">
                <a16:creationId xmlns:a16="http://schemas.microsoft.com/office/drawing/2014/main" id="{52A7FD4E-9F2D-4CE5-997B-E77203D1CA89}"/>
              </a:ext>
            </a:extLst>
          </p:cNvPr>
          <p:cNvSpPr>
            <a:spLocks noGrp="1"/>
          </p:cNvSpPr>
          <p:nvPr>
            <p:ph type="body" sz="quarter" idx="34" hasCustomPrompt="1"/>
          </p:nvPr>
        </p:nvSpPr>
        <p:spPr>
          <a:xfrm>
            <a:off x="9620878" y="2112963"/>
            <a:ext cx="2137594" cy="3697287"/>
          </a:xfrm>
          <a:prstGeom prst="round2SameRect">
            <a:avLst>
              <a:gd name="adj1" fmla="val 0"/>
              <a:gd name="adj2" fmla="val 1883"/>
            </a:avLst>
          </a:prstGeom>
          <a:solidFill>
            <a:srgbClr val="F2F2F2"/>
          </a:solidFill>
        </p:spPr>
        <p:txBody>
          <a:bodyPr lIns="90000" tIns="90000" rIns="90000" bIns="90000"/>
          <a:lstStyle>
            <a:lvl1pPr marL="0" indent="0">
              <a:lnSpc>
                <a:spcPct val="150000"/>
              </a:lnSpc>
              <a:spcBef>
                <a:spcPts val="0"/>
              </a:spcBef>
              <a:buNone/>
              <a:defRPr sz="1400">
                <a:latin typeface="Poppins Medium" panose="00000600000000000000" pitchFamily="50" charset="0"/>
                <a:cs typeface="Poppins Medium" panose="00000600000000000000" pitchFamily="50" charset="0"/>
              </a:defRPr>
            </a:lvl1pPr>
            <a:lvl2pPr>
              <a:defRPr sz="1400"/>
            </a:lvl2pPr>
            <a:lvl3pPr>
              <a:defRPr sz="1400"/>
            </a:lvl3pPr>
            <a:lvl4pPr>
              <a:defRPr sz="1400"/>
            </a:lvl4pPr>
            <a:lvl5pPr>
              <a:defRPr sz="1400"/>
            </a:lvl5pPr>
          </a:lstStyle>
          <a:p>
            <a:pPr lvl="0"/>
            <a:r>
              <a:rPr lang="en-US"/>
              <a:t>Insert text here</a:t>
            </a:r>
          </a:p>
        </p:txBody>
      </p:sp>
      <p:sp>
        <p:nvSpPr>
          <p:cNvPr id="16" name="Title 1">
            <a:extLst>
              <a:ext uri="{FF2B5EF4-FFF2-40B4-BE49-F238E27FC236}">
                <a16:creationId xmlns:a16="http://schemas.microsoft.com/office/drawing/2014/main" id="{E69114A5-F738-4999-A771-EED821D50C4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E1C0C251-FEF1-8450-CFD3-0C2F6C63B9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14971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bg/>
                                          </p:spTgt>
                                        </p:tgtEl>
                                        <p:attrNameLst>
                                          <p:attrName>style.visibility</p:attrName>
                                        </p:attrNameLst>
                                      </p:cBhvr>
                                      <p:to>
                                        <p:strVal val="visible"/>
                                      </p:to>
                                    </p:set>
                                    <p:animEffect transition="in" filter="fade">
                                      <p:cBhvr>
                                        <p:cTn id="15" dur="500"/>
                                        <p:tgtEl>
                                          <p:spTgt spid="28">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bg/>
                                          </p:spTgt>
                                        </p:tgtEl>
                                        <p:attrNameLst>
                                          <p:attrName>style.visibility</p:attrName>
                                        </p:attrNameLst>
                                      </p:cBhvr>
                                      <p:to>
                                        <p:strVal val="visible"/>
                                      </p:to>
                                    </p:set>
                                    <p:animEffect transition="in" filter="fade">
                                      <p:cBhvr>
                                        <p:cTn id="31" dur="500"/>
                                        <p:tgtEl>
                                          <p:spTgt spid="17">
                                            <p:bg/>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bg/>
                                          </p:spTgt>
                                        </p:tgtEl>
                                        <p:attrNameLst>
                                          <p:attrName>style.visibility</p:attrName>
                                        </p:attrNameLst>
                                      </p:cBhvr>
                                      <p:to>
                                        <p:strVal val="visible"/>
                                      </p:to>
                                    </p:set>
                                    <p:animEffect transition="in" filter="fade">
                                      <p:cBhvr>
                                        <p:cTn id="39" dur="500"/>
                                        <p:tgtEl>
                                          <p:spTgt spid="19">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500"/>
                                        <p:tgtEl>
                                          <p:spTgt spid="19">
                                            <p:txEl>
                                              <p:pRg st="0" end="0"/>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5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500"/>
                                        <p:tgtEl>
                                          <p:spTgt spid="3">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bg/>
                                          </p:spTgt>
                                        </p:tgtEl>
                                        <p:attrNameLst>
                                          <p:attrName>style.visibility</p:attrName>
                                        </p:attrNameLst>
                                      </p:cBhvr>
                                      <p:to>
                                        <p:strVal val="visible"/>
                                      </p:to>
                                    </p:set>
                                    <p:animEffect transition="in" filter="fade">
                                      <p:cBhvr>
                                        <p:cTn id="59" dur="500"/>
                                        <p:tgtEl>
                                          <p:spTgt spid="2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bg/>
                                          </p:spTgt>
                                        </p:tgtEl>
                                        <p:attrNameLst>
                                          <p:attrName>style.visibility</p:attrName>
                                        </p:attrNameLst>
                                      </p:cBhvr>
                                      <p:to>
                                        <p:strVal val="visible"/>
                                      </p:to>
                                    </p:set>
                                    <p:animEffect transition="in" filter="fade">
                                      <p:cBhvr>
                                        <p:cTn id="65" dur="500"/>
                                        <p:tgtEl>
                                          <p:spTgt spid="18">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bg/>
                                          </p:spTgt>
                                        </p:tgtEl>
                                        <p:attrNameLst>
                                          <p:attrName>style.visibility</p:attrName>
                                        </p:attrNameLst>
                                      </p:cBhvr>
                                      <p:to>
                                        <p:strVal val="visible"/>
                                      </p:to>
                                    </p:set>
                                    <p:animEffect transition="in" filter="fade">
                                      <p:cBhvr>
                                        <p:cTn id="71" dur="500"/>
                                        <p:tgtEl>
                                          <p:spTgt spid="20">
                                            <p:bg/>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17" grpId="0" build="allAtOnce"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allAtOnce"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allAtOnce"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1_Three columns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7" name="Text Placeholder 2">
            <a:extLst>
              <a:ext uri="{FF2B5EF4-FFF2-40B4-BE49-F238E27FC236}">
                <a16:creationId xmlns:a16="http://schemas.microsoft.com/office/drawing/2014/main" id="{1A8D2E31-B6F1-40C6-B5E3-8F01A2E0FBA1}"/>
              </a:ext>
            </a:extLst>
          </p:cNvPr>
          <p:cNvSpPr>
            <a:spLocks noGrp="1"/>
          </p:cNvSpPr>
          <p:nvPr>
            <p:ph type="body" sz="quarter" idx="13" hasCustomPrompt="1"/>
          </p:nvPr>
        </p:nvSpPr>
        <p:spPr>
          <a:xfrm>
            <a:off x="988388" y="1402882"/>
            <a:ext cx="3216170"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28" name="Text Placeholder 2">
            <a:extLst>
              <a:ext uri="{FF2B5EF4-FFF2-40B4-BE49-F238E27FC236}">
                <a16:creationId xmlns:a16="http://schemas.microsoft.com/office/drawing/2014/main" id="{C04CC245-5852-42EA-978E-D103F66321A2}"/>
              </a:ext>
            </a:extLst>
          </p:cNvPr>
          <p:cNvSpPr>
            <a:spLocks noGrp="1"/>
          </p:cNvSpPr>
          <p:nvPr>
            <p:ph type="body" sz="quarter" idx="23" hasCustomPrompt="1"/>
          </p:nvPr>
        </p:nvSpPr>
        <p:spPr>
          <a:xfrm>
            <a:off x="4505477"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4" name="Text Placeholder 2">
            <a:extLst>
              <a:ext uri="{FF2B5EF4-FFF2-40B4-BE49-F238E27FC236}">
                <a16:creationId xmlns:a16="http://schemas.microsoft.com/office/drawing/2014/main" id="{29FD47AA-9F11-4C22-9649-9F21E3543A71}"/>
              </a:ext>
            </a:extLst>
          </p:cNvPr>
          <p:cNvSpPr>
            <a:spLocks noGrp="1"/>
          </p:cNvSpPr>
          <p:nvPr>
            <p:ph type="body" sz="quarter" idx="24" hasCustomPrompt="1"/>
          </p:nvPr>
        </p:nvSpPr>
        <p:spPr>
          <a:xfrm>
            <a:off x="8005736" y="1402882"/>
            <a:ext cx="3190847" cy="709422"/>
          </a:xfrm>
          <a:prstGeom prst="round2SameRect">
            <a:avLst>
              <a:gd name="adj1" fmla="val 9140"/>
              <a:gd name="adj2" fmla="val 0"/>
            </a:avLst>
          </a:prstGeom>
          <a:solidFill>
            <a:srgbClr val="29B5E8"/>
          </a:solidFill>
        </p:spPr>
        <p:txBody>
          <a:bodyPr lIns="90000" tIns="36000" rIns="90000" bIns="0" anchor="ctr">
            <a:noAutofit/>
          </a:bodyPr>
          <a:lstStyle>
            <a:lvl1pPr marL="0" indent="0">
              <a:lnSpc>
                <a:spcPct val="100000"/>
              </a:lnSpc>
              <a:spcBef>
                <a:spcPts val="0"/>
              </a:spcBef>
              <a:buNone/>
              <a:defRPr sz="1800" b="1">
                <a:solidFill>
                  <a:schemeClr val="bg1"/>
                </a:solidFill>
                <a:latin typeface="Poppins Bold"/>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Insert title here</a:t>
            </a:r>
          </a:p>
        </p:txBody>
      </p:sp>
      <p:sp>
        <p:nvSpPr>
          <p:cNvPr id="3" name="Text Placeholder 2">
            <a:extLst>
              <a:ext uri="{FF2B5EF4-FFF2-40B4-BE49-F238E27FC236}">
                <a16:creationId xmlns:a16="http://schemas.microsoft.com/office/drawing/2014/main" id="{5A401A59-0B2E-49A2-B505-A523352E7EF3}"/>
              </a:ext>
            </a:extLst>
          </p:cNvPr>
          <p:cNvSpPr>
            <a:spLocks noGrp="1"/>
          </p:cNvSpPr>
          <p:nvPr>
            <p:ph type="body" sz="quarter" idx="28" hasCustomPrompt="1"/>
          </p:nvPr>
        </p:nvSpPr>
        <p:spPr>
          <a:xfrm>
            <a:off x="4505297" y="2112963"/>
            <a:ext cx="3190875"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lang="en-US" sz="1400" b="0" i="0" u="none" strike="noStrike" kern="1200" cap="none" spc="0" baseline="0" dirty="0">
                <a:solidFill>
                  <a:srgbClr val="24323D"/>
                </a:solidFill>
                <a:uFillTx/>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4" name="Text Placeholder 2">
            <a:extLst>
              <a:ext uri="{FF2B5EF4-FFF2-40B4-BE49-F238E27FC236}">
                <a16:creationId xmlns:a16="http://schemas.microsoft.com/office/drawing/2014/main" id="{0EA43460-3C06-4351-A97B-676F358F581E}"/>
              </a:ext>
            </a:extLst>
          </p:cNvPr>
          <p:cNvSpPr>
            <a:spLocks noGrp="1"/>
          </p:cNvSpPr>
          <p:nvPr>
            <p:ph type="body" sz="quarter" idx="29" hasCustomPrompt="1"/>
          </p:nvPr>
        </p:nvSpPr>
        <p:spPr>
          <a:xfrm>
            <a:off x="988388" y="2112963"/>
            <a:ext cx="3216170"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25" name="Text Placeholder 2">
            <a:extLst>
              <a:ext uri="{FF2B5EF4-FFF2-40B4-BE49-F238E27FC236}">
                <a16:creationId xmlns:a16="http://schemas.microsoft.com/office/drawing/2014/main" id="{E7745487-1CD6-4FC1-B2A5-D8FEB8AEF5B4}"/>
              </a:ext>
            </a:extLst>
          </p:cNvPr>
          <p:cNvSpPr>
            <a:spLocks noGrp="1"/>
          </p:cNvSpPr>
          <p:nvPr>
            <p:ph type="body" sz="quarter" idx="30" hasCustomPrompt="1"/>
          </p:nvPr>
        </p:nvSpPr>
        <p:spPr>
          <a:xfrm>
            <a:off x="8005736" y="2112963"/>
            <a:ext cx="3190847" cy="3417887"/>
          </a:xfrm>
          <a:prstGeom prst="round2SameRect">
            <a:avLst>
              <a:gd name="adj1" fmla="val 0"/>
              <a:gd name="adj2" fmla="val 1883"/>
            </a:avLst>
          </a:prstGeom>
          <a:solidFill>
            <a:srgbClr val="29B5E8">
              <a:alpha val="30196"/>
            </a:srgbClr>
          </a:solidFill>
        </p:spPr>
        <p:txBody>
          <a:bodyPr tIns="90000" bIns="90000"/>
          <a:lstStyle>
            <a:lvl1pPr marL="324000">
              <a:lnSpc>
                <a:spcPts val="1900"/>
              </a:lnSpc>
              <a:spcBef>
                <a:spcPts val="1000"/>
              </a:spcBef>
              <a:defRPr sz="1400">
                <a:latin typeface="+mn-lt"/>
                <a:cs typeface="Poppins Light" panose="00000400000000000000" pitchFamily="2" charset="0"/>
              </a:defRPr>
            </a:lvl1pPr>
            <a:lvl2pPr>
              <a:defRPr sz="1400"/>
            </a:lvl2pPr>
            <a:lvl3pPr>
              <a:defRPr sz="1400"/>
            </a:lvl3pPr>
            <a:lvl4pPr>
              <a:defRPr sz="1400"/>
            </a:lvl4pPr>
            <a:lvl5pPr>
              <a:defRPr sz="1400"/>
            </a:lvl5pPr>
          </a:lstStyle>
          <a:p>
            <a:pPr lvl="0"/>
            <a:r>
              <a:rPr lang="en-US"/>
              <a:t>Insert text here</a:t>
            </a:r>
          </a:p>
        </p:txBody>
      </p:sp>
      <p:sp>
        <p:nvSpPr>
          <p:cNvPr id="12" name="Title 1">
            <a:extLst>
              <a:ext uri="{FF2B5EF4-FFF2-40B4-BE49-F238E27FC236}">
                <a16:creationId xmlns:a16="http://schemas.microsoft.com/office/drawing/2014/main" id="{963EC046-C8B8-4BDD-9FDE-616F66EFD11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21CBE6F1-CF2E-6A7F-E0FD-69B117CBA0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7220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5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bg/>
                                          </p:spTgt>
                                        </p:tgtEl>
                                        <p:attrNameLst>
                                          <p:attrName>style.visibility</p:attrName>
                                        </p:attrNameLst>
                                      </p:cBhvr>
                                      <p:to>
                                        <p:strVal val="visible"/>
                                      </p:to>
                                    </p:set>
                                    <p:animEffect transition="in" filter="fade">
                                      <p:cBhvr>
                                        <p:cTn id="14" dur="500"/>
                                        <p:tgtEl>
                                          <p:spTgt spid="28">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bg/>
                                          </p:spTgt>
                                        </p:tgtEl>
                                        <p:attrNameLst>
                                          <p:attrName>style.visibility</p:attrName>
                                        </p:attrNameLst>
                                      </p:cBhvr>
                                      <p:to>
                                        <p:strVal val="visible"/>
                                      </p:to>
                                    </p:set>
                                    <p:animEffect transition="in" filter="fade">
                                      <p:cBhvr>
                                        <p:cTn id="22" dur="500"/>
                                        <p:tgtEl>
                                          <p:spTgt spid="34">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500"/>
                                        <p:tgtEl>
                                          <p:spTgt spid="34">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5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500"/>
                                        <p:tgtEl>
                                          <p:spTgt spid="2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bg/>
                                          </p:spTgt>
                                        </p:tgtEl>
                                        <p:attrNameLst>
                                          <p:attrName>style.visibility</p:attrName>
                                        </p:attrNameLst>
                                      </p:cBhvr>
                                      <p:to>
                                        <p:strVal val="visible"/>
                                      </p:to>
                                    </p:set>
                                    <p:animEffect transition="in" filter="fade">
                                      <p:cBhvr>
                                        <p:cTn id="36" dur="500"/>
                                        <p:tgtEl>
                                          <p:spTgt spid="3">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bg/>
                                          </p:spTgt>
                                        </p:tgtEl>
                                        <p:attrNameLst>
                                          <p:attrName>style.visibility</p:attrName>
                                        </p:attrNameLst>
                                      </p:cBhvr>
                                      <p:to>
                                        <p:strVal val="visible"/>
                                      </p:to>
                                    </p:set>
                                    <p:animEffect transition="in" filter="fade">
                                      <p:cBhvr>
                                        <p:cTn id="42" dur="500"/>
                                        <p:tgtEl>
                                          <p:spTgt spid="25">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allAtOnce"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4" grpId="0" build="allAtOnce" animBg="1">
        <p:tmplLst>
          <p:tmpl>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 grpId="0" build="allAtOnce"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4" grpId="0" build="allAtOnce" animBg="1">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allAtOnce" animBg="1">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2_DataOps process slide">
    <p:bg>
      <p:bgPr>
        <a:solidFill>
          <a:srgbClr val="F2F2F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7D34CC2-6689-4030-90C6-C010C62F7169}"/>
              </a:ext>
            </a:extLst>
          </p:cNvPr>
          <p:cNvSpPr/>
          <p:nvPr/>
        </p:nvSpPr>
        <p:spPr>
          <a:xfrm>
            <a:off x="4768376" y="2635762"/>
            <a:ext cx="2460935"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Automate</a:t>
            </a:r>
          </a:p>
        </p:txBody>
      </p:sp>
      <p:sp>
        <p:nvSpPr>
          <p:cNvPr id="4" name="Isosceles Triangle 3">
            <a:extLst>
              <a:ext uri="{FF2B5EF4-FFF2-40B4-BE49-F238E27FC236}">
                <a16:creationId xmlns:a16="http://schemas.microsoft.com/office/drawing/2014/main" id="{7D280705-980A-4026-9775-CE5D76F1651C}"/>
              </a:ext>
            </a:extLst>
          </p:cNvPr>
          <p:cNvSpPr/>
          <p:nvPr/>
        </p:nvSpPr>
        <p:spPr>
          <a:xfrm rot="5400000">
            <a:off x="1869664" y="3453061"/>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5" name="Isosceles Triangle 4">
            <a:extLst>
              <a:ext uri="{FF2B5EF4-FFF2-40B4-BE49-F238E27FC236}">
                <a16:creationId xmlns:a16="http://schemas.microsoft.com/office/drawing/2014/main" id="{F66B865E-66FB-4DAD-B582-116993BDB022}"/>
              </a:ext>
            </a:extLst>
          </p:cNvPr>
          <p:cNvSpPr/>
          <p:nvPr/>
        </p:nvSpPr>
        <p:spPr>
          <a:xfrm rot="5400000">
            <a:off x="10112886" y="345894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6" name="Freeform: Shape 5">
            <a:extLst>
              <a:ext uri="{FF2B5EF4-FFF2-40B4-BE49-F238E27FC236}">
                <a16:creationId xmlns:a16="http://schemas.microsoft.com/office/drawing/2014/main" id="{48AB4B68-68B0-414E-A06E-B86F34F59FBB}"/>
              </a:ext>
            </a:extLst>
          </p:cNvPr>
          <p:cNvSpPr/>
          <p:nvPr/>
        </p:nvSpPr>
        <p:spPr>
          <a:xfrm rot="5400000">
            <a:off x="5748667" y="-4939366"/>
            <a:ext cx="694665" cy="11424303"/>
          </a:xfrm>
          <a:custGeom>
            <a:avLst/>
            <a:gdLst>
              <a:gd name="connsiteX0" fmla="*/ 0 w 447073"/>
              <a:gd name="connsiteY0" fmla="*/ 9156144 h 9230658"/>
              <a:gd name="connsiteX1" fmla="*/ 0 w 447073"/>
              <a:gd name="connsiteY1" fmla="*/ 1044784 h 9230658"/>
              <a:gd name="connsiteX2" fmla="*/ 0 w 447073"/>
              <a:gd name="connsiteY2" fmla="*/ 734063 h 9230658"/>
              <a:gd name="connsiteX3" fmla="*/ 0 w 447073"/>
              <a:gd name="connsiteY3" fmla="*/ 385235 h 9230658"/>
              <a:gd name="connsiteX4" fmla="*/ 223437 w 447073"/>
              <a:gd name="connsiteY4" fmla="*/ 0 h 9230658"/>
              <a:gd name="connsiteX5" fmla="*/ 446873 w 447073"/>
              <a:gd name="connsiteY5" fmla="*/ 385235 h 9230658"/>
              <a:gd name="connsiteX6" fmla="*/ 446873 w 447073"/>
              <a:gd name="connsiteY6" fmla="*/ 733072 h 9230658"/>
              <a:gd name="connsiteX7" fmla="*/ 447073 w 447073"/>
              <a:gd name="connsiteY7" fmla="*/ 734063 h 9230658"/>
              <a:gd name="connsiteX8" fmla="*/ 447073 w 447073"/>
              <a:gd name="connsiteY8" fmla="*/ 9156144 h 9230658"/>
              <a:gd name="connsiteX9" fmla="*/ 372559 w 447073"/>
              <a:gd name="connsiteY9" fmla="*/ 9230658 h 9230658"/>
              <a:gd name="connsiteX10" fmla="*/ 74514 w 447073"/>
              <a:gd name="connsiteY10" fmla="*/ 9230658 h 9230658"/>
              <a:gd name="connsiteX11" fmla="*/ 0 w 447073"/>
              <a:gd name="connsiteY11" fmla="*/ 9156144 h 923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073" h="9230658">
                <a:moveTo>
                  <a:pt x="0" y="9156144"/>
                </a:moveTo>
                <a:lnTo>
                  <a:pt x="0" y="1044784"/>
                </a:lnTo>
                <a:lnTo>
                  <a:pt x="0" y="734063"/>
                </a:lnTo>
                <a:lnTo>
                  <a:pt x="0" y="385235"/>
                </a:lnTo>
                <a:lnTo>
                  <a:pt x="223437" y="0"/>
                </a:lnTo>
                <a:lnTo>
                  <a:pt x="446873" y="385235"/>
                </a:lnTo>
                <a:lnTo>
                  <a:pt x="446873" y="733072"/>
                </a:lnTo>
                <a:lnTo>
                  <a:pt x="447073" y="734063"/>
                </a:lnTo>
                <a:lnTo>
                  <a:pt x="447073" y="9156144"/>
                </a:lnTo>
                <a:cubicBezTo>
                  <a:pt x="447073" y="9197297"/>
                  <a:pt x="413712" y="9230658"/>
                  <a:pt x="372559" y="9230658"/>
                </a:cubicBezTo>
                <a:lnTo>
                  <a:pt x="74514" y="9230658"/>
                </a:lnTo>
                <a:cubicBezTo>
                  <a:pt x="33361" y="9230658"/>
                  <a:pt x="0" y="9197297"/>
                  <a:pt x="0" y="9156144"/>
                </a:cubicBezTo>
                <a:close/>
              </a:path>
            </a:pathLst>
          </a:cu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lIns="144000" rtlCol="0" anchor="ctr">
            <a:noAutofit/>
          </a:bodyPr>
          <a:lstStyle/>
          <a:p>
            <a:pPr algn="ctr"/>
            <a:r>
              <a:rPr lang="en-GB" sz="2400" b="1" err="1">
                <a:solidFill>
                  <a:schemeClr val="bg1"/>
                </a:solidFill>
                <a:latin typeface="Poppins" panose="00000500000000000000" pitchFamily="2" charset="0"/>
                <a:cs typeface="Poppins" panose="00000500000000000000" pitchFamily="2" charset="0"/>
              </a:rPr>
              <a:t>DataOps</a:t>
            </a:r>
            <a:endParaRPr lang="en-GB" sz="2400" b="1">
              <a:solidFill>
                <a:schemeClr val="bg1"/>
              </a:solidFill>
              <a:latin typeface="Poppins" panose="00000500000000000000" pitchFamily="2" charset="0"/>
              <a:cs typeface="Poppins" panose="00000500000000000000" pitchFamily="2" charset="0"/>
            </a:endParaRPr>
          </a:p>
          <a:p>
            <a:pPr algn="ctr"/>
            <a:r>
              <a:rPr lang="en-GB" sz="1597" b="1">
                <a:solidFill>
                  <a:schemeClr val="bg1"/>
                </a:solidFill>
                <a:latin typeface="Poppins" panose="00000500000000000000" pitchFamily="2" charset="0"/>
                <a:cs typeface="Poppins" panose="00000500000000000000" pitchFamily="2" charset="0"/>
              </a:rPr>
              <a:t>Pipeline flow | Metadata | Quality | Governance | Privacy | Protection | Master data</a:t>
            </a:r>
            <a:endParaRPr lang="en-US" sz="1597" b="1">
              <a:solidFill>
                <a:schemeClr val="bg1"/>
              </a:solidFill>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C076EC3-6794-4048-94B3-4EC8E3E8913C}"/>
              </a:ext>
            </a:extLst>
          </p:cNvPr>
          <p:cNvSpPr/>
          <p:nvPr/>
        </p:nvSpPr>
        <p:spPr>
          <a:xfrm rot="16200000">
            <a:off x="10437644" y="2069548"/>
            <a:ext cx="1780215" cy="56227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Deploy</a:t>
            </a:r>
          </a:p>
        </p:txBody>
      </p:sp>
      <p:grpSp>
        <p:nvGrpSpPr>
          <p:cNvPr id="8" name="Group 7">
            <a:extLst>
              <a:ext uri="{FF2B5EF4-FFF2-40B4-BE49-F238E27FC236}">
                <a16:creationId xmlns:a16="http://schemas.microsoft.com/office/drawing/2014/main" id="{1991076B-8A76-48D2-A683-F6E15CE0686F}"/>
              </a:ext>
            </a:extLst>
          </p:cNvPr>
          <p:cNvGrpSpPr/>
          <p:nvPr/>
        </p:nvGrpSpPr>
        <p:grpSpPr>
          <a:xfrm>
            <a:off x="388901" y="3355329"/>
            <a:ext cx="1467700" cy="2564751"/>
            <a:chOff x="760056" y="3899927"/>
            <a:chExt cx="1387380" cy="2247728"/>
          </a:xfrm>
        </p:grpSpPr>
        <p:sp>
          <p:nvSpPr>
            <p:cNvPr id="9" name="Rectangle: Rounded Corners 8">
              <a:extLst>
                <a:ext uri="{FF2B5EF4-FFF2-40B4-BE49-F238E27FC236}">
                  <a16:creationId xmlns:a16="http://schemas.microsoft.com/office/drawing/2014/main" id="{B24D56FB-9969-4D2B-A4AC-F7DB5C14247D}"/>
                </a:ext>
              </a:extLst>
            </p:cNvPr>
            <p:cNvSpPr/>
            <p:nvPr/>
          </p:nvSpPr>
          <p:spPr>
            <a:xfrm>
              <a:off x="760056" y="3899927"/>
              <a:ext cx="1387380"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a:solidFill>
                    <a:schemeClr val="bg1"/>
                  </a:solidFill>
                  <a:latin typeface="Poppins Light" panose="00000400000000000000" pitchFamily="2" charset="0"/>
                  <a:cs typeface="Poppins Light" panose="00000400000000000000" pitchFamily="2" charset="0"/>
                </a:rPr>
                <a:t>Sources</a:t>
              </a:r>
            </a:p>
          </p:txBody>
        </p:sp>
        <p:sp>
          <p:nvSpPr>
            <p:cNvPr id="10" name="Rectangle: Rounded Corners 9">
              <a:extLst>
                <a:ext uri="{FF2B5EF4-FFF2-40B4-BE49-F238E27FC236}">
                  <a16:creationId xmlns:a16="http://schemas.microsoft.com/office/drawing/2014/main" id="{B5EC156B-7501-4B1A-A6F3-F91D4E2DAB35}"/>
                </a:ext>
              </a:extLst>
            </p:cNvPr>
            <p:cNvSpPr/>
            <p:nvPr/>
          </p:nvSpPr>
          <p:spPr>
            <a:xfrm>
              <a:off x="760056" y="4261839"/>
              <a:ext cx="1385428" cy="286139"/>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Streaming</a:t>
              </a:r>
            </a:p>
          </p:txBody>
        </p:sp>
        <p:sp>
          <p:nvSpPr>
            <p:cNvPr id="11" name="Rectangle: Rounded Corners 10">
              <a:extLst>
                <a:ext uri="{FF2B5EF4-FFF2-40B4-BE49-F238E27FC236}">
                  <a16:creationId xmlns:a16="http://schemas.microsoft.com/office/drawing/2014/main" id="{2F6B3432-C018-4A03-901C-3713BDAA8588}"/>
                </a:ext>
              </a:extLst>
            </p:cNvPr>
            <p:cNvSpPr/>
            <p:nvPr/>
          </p:nvSpPr>
          <p:spPr>
            <a:xfrm>
              <a:off x="760056" y="4634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Databases</a:t>
              </a:r>
            </a:p>
            <a:p>
              <a:pPr algn="ctr"/>
              <a:r>
                <a:rPr lang="en-US" sz="1400">
                  <a:solidFill>
                    <a:schemeClr val="bg1"/>
                  </a:solidFill>
                  <a:latin typeface="Poppins Light" panose="00000400000000000000" pitchFamily="2" charset="0"/>
                  <a:cs typeface="Poppins Light" panose="00000400000000000000" pitchFamily="2" charset="0"/>
                </a:rPr>
                <a:t>and files</a:t>
              </a:r>
            </a:p>
          </p:txBody>
        </p:sp>
        <p:sp>
          <p:nvSpPr>
            <p:cNvPr id="12" name="Rectangle: Rounded Corners 11">
              <a:extLst>
                <a:ext uri="{FF2B5EF4-FFF2-40B4-BE49-F238E27FC236}">
                  <a16:creationId xmlns:a16="http://schemas.microsoft.com/office/drawing/2014/main" id="{54B13656-5956-4566-B7DD-22D78E11ABCD}"/>
                </a:ext>
              </a:extLst>
            </p:cNvPr>
            <p:cNvSpPr/>
            <p:nvPr/>
          </p:nvSpPr>
          <p:spPr>
            <a:xfrm>
              <a:off x="760056" y="5167355"/>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Enterprises</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applications</a:t>
              </a:r>
            </a:p>
          </p:txBody>
        </p:sp>
        <p:sp>
          <p:nvSpPr>
            <p:cNvPr id="13" name="Rectangle: Rounded Corners 12">
              <a:extLst>
                <a:ext uri="{FF2B5EF4-FFF2-40B4-BE49-F238E27FC236}">
                  <a16:creationId xmlns:a16="http://schemas.microsoft.com/office/drawing/2014/main" id="{96611E10-3206-4404-8484-A5C745A3C059}"/>
                </a:ext>
              </a:extLst>
            </p:cNvPr>
            <p:cNvSpPr/>
            <p:nvPr/>
          </p:nvSpPr>
          <p:spPr>
            <a:xfrm>
              <a:off x="760056" y="5700582"/>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Cloud</a:t>
              </a:r>
            </a:p>
            <a:p>
              <a:pPr algn="ctr"/>
              <a:r>
                <a:rPr lang="en-US" sz="1400">
                  <a:solidFill>
                    <a:schemeClr val="bg1"/>
                  </a:solidFill>
                  <a:latin typeface="Poppins Light" panose="00000400000000000000" pitchFamily="2" charset="0"/>
                  <a:cs typeface="Poppins Light" panose="00000400000000000000" pitchFamily="2" charset="0"/>
                </a:rPr>
                <a:t>applications</a:t>
              </a:r>
            </a:p>
          </p:txBody>
        </p:sp>
      </p:grpSp>
      <p:grpSp>
        <p:nvGrpSpPr>
          <p:cNvPr id="14" name="Group 13">
            <a:extLst>
              <a:ext uri="{FF2B5EF4-FFF2-40B4-BE49-F238E27FC236}">
                <a16:creationId xmlns:a16="http://schemas.microsoft.com/office/drawing/2014/main" id="{01564BB0-3FE4-43D4-95E9-F1B5D07D2247}"/>
              </a:ext>
            </a:extLst>
          </p:cNvPr>
          <p:cNvGrpSpPr/>
          <p:nvPr/>
        </p:nvGrpSpPr>
        <p:grpSpPr>
          <a:xfrm>
            <a:off x="4860992" y="3444226"/>
            <a:ext cx="2363372" cy="2475858"/>
            <a:chOff x="5008080" y="3977831"/>
            <a:chExt cx="2175085" cy="2169823"/>
          </a:xfrm>
        </p:grpSpPr>
        <p:pic>
          <p:nvPicPr>
            <p:cNvPr id="15" name="Picture 6" descr="Snowflake Data Warehouse – Certified Partner">
              <a:extLst>
                <a:ext uri="{FF2B5EF4-FFF2-40B4-BE49-F238E27FC236}">
                  <a16:creationId xmlns:a16="http://schemas.microsoft.com/office/drawing/2014/main" id="{814662A3-7E21-4B54-A237-C833245B8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207" y="3977831"/>
              <a:ext cx="1798407" cy="1731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F5E5DE1-E1B9-4A8A-9E79-D306B2DA155F}"/>
                </a:ext>
              </a:extLst>
            </p:cNvPr>
            <p:cNvSpPr/>
            <p:nvPr/>
          </p:nvSpPr>
          <p:spPr>
            <a:xfrm>
              <a:off x="5008080" y="5873602"/>
              <a:ext cx="2175085" cy="274052"/>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cloud</a:t>
              </a:r>
            </a:p>
          </p:txBody>
        </p:sp>
      </p:grpSp>
      <p:grpSp>
        <p:nvGrpSpPr>
          <p:cNvPr id="17" name="Group 16">
            <a:extLst>
              <a:ext uri="{FF2B5EF4-FFF2-40B4-BE49-F238E27FC236}">
                <a16:creationId xmlns:a16="http://schemas.microsoft.com/office/drawing/2014/main" id="{76F54331-FA9F-4BD6-B252-3F8B075FB38F}"/>
              </a:ext>
            </a:extLst>
          </p:cNvPr>
          <p:cNvGrpSpPr/>
          <p:nvPr/>
        </p:nvGrpSpPr>
        <p:grpSpPr>
          <a:xfrm>
            <a:off x="10343622" y="3355329"/>
            <a:ext cx="1467700" cy="2564751"/>
            <a:chOff x="10052122" y="3899927"/>
            <a:chExt cx="1388430" cy="2247728"/>
          </a:xfrm>
        </p:grpSpPr>
        <p:sp>
          <p:nvSpPr>
            <p:cNvPr id="18" name="Rectangle: Rounded Corners 17">
              <a:extLst>
                <a:ext uri="{FF2B5EF4-FFF2-40B4-BE49-F238E27FC236}">
                  <a16:creationId xmlns:a16="http://schemas.microsoft.com/office/drawing/2014/main" id="{F4E8CBCA-EAE9-49EC-B395-952E95A39A1D}"/>
                </a:ext>
              </a:extLst>
            </p:cNvPr>
            <p:cNvSpPr/>
            <p:nvPr/>
          </p:nvSpPr>
          <p:spPr>
            <a:xfrm>
              <a:off x="10052122" y="3899927"/>
              <a:ext cx="1385428"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Consumers</a:t>
              </a:r>
            </a:p>
          </p:txBody>
        </p:sp>
        <p:sp>
          <p:nvSpPr>
            <p:cNvPr id="19" name="Rectangle: Rounded Corners 18">
              <a:extLst>
                <a:ext uri="{FF2B5EF4-FFF2-40B4-BE49-F238E27FC236}">
                  <a16:creationId xmlns:a16="http://schemas.microsoft.com/office/drawing/2014/main" id="{0B3E83C5-859E-4189-B523-E7612F15F711}"/>
                </a:ext>
              </a:extLst>
            </p:cNvPr>
            <p:cNvSpPr/>
            <p:nvPr/>
          </p:nvSpPr>
          <p:spPr>
            <a:xfrm>
              <a:off x="10055124" y="5825711"/>
              <a:ext cx="1385428" cy="321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Other</a:t>
              </a:r>
            </a:p>
          </p:txBody>
        </p:sp>
        <p:sp>
          <p:nvSpPr>
            <p:cNvPr id="20" name="Rectangle: Rounded Corners 19">
              <a:extLst>
                <a:ext uri="{FF2B5EF4-FFF2-40B4-BE49-F238E27FC236}">
                  <a16:creationId xmlns:a16="http://schemas.microsoft.com/office/drawing/2014/main" id="{168C83EC-CD61-43AE-AB90-66462F9D6F17}"/>
                </a:ext>
              </a:extLst>
            </p:cNvPr>
            <p:cNvSpPr/>
            <p:nvPr/>
          </p:nvSpPr>
          <p:spPr>
            <a:xfrm>
              <a:off x="10052287" y="4261839"/>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Line of business</a:t>
              </a:r>
            </a:p>
          </p:txBody>
        </p:sp>
        <p:sp>
          <p:nvSpPr>
            <p:cNvPr id="21" name="Rectangle: Rounded Corners 20">
              <a:extLst>
                <a:ext uri="{FF2B5EF4-FFF2-40B4-BE49-F238E27FC236}">
                  <a16:creationId xmlns:a16="http://schemas.microsoft.com/office/drawing/2014/main" id="{052E1920-6511-4140-B2B5-4A589AD01568}"/>
                </a:ext>
              </a:extLst>
            </p:cNvPr>
            <p:cNvSpPr/>
            <p:nvPr/>
          </p:nvSpPr>
          <p:spPr>
            <a:xfrm>
              <a:off x="10052287" y="4783130"/>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scientist</a:t>
              </a:r>
            </a:p>
          </p:txBody>
        </p:sp>
        <p:sp>
          <p:nvSpPr>
            <p:cNvPr id="22" name="Rectangle: Rounded Corners 21">
              <a:extLst>
                <a:ext uri="{FF2B5EF4-FFF2-40B4-BE49-F238E27FC236}">
                  <a16:creationId xmlns:a16="http://schemas.microsoft.com/office/drawing/2014/main" id="{9C65209F-F889-4616-805C-7F0083066A9A}"/>
                </a:ext>
              </a:extLst>
            </p:cNvPr>
            <p:cNvSpPr/>
            <p:nvPr/>
          </p:nvSpPr>
          <p:spPr>
            <a:xfrm>
              <a:off x="10052287" y="5304421"/>
              <a:ext cx="1385428" cy="44707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Poppins Light" panose="00000400000000000000" pitchFamily="2" charset="0"/>
                  <a:cs typeface="Poppins Light" panose="00000400000000000000" pitchFamily="2" charset="0"/>
                </a:rPr>
                <a:t>Data </a:t>
              </a:r>
              <a:br>
                <a:rPr lang="en-US" sz="1400">
                  <a:solidFill>
                    <a:schemeClr val="bg1"/>
                  </a:solidFill>
                  <a:latin typeface="Poppins Light" panose="00000400000000000000" pitchFamily="2" charset="0"/>
                  <a:cs typeface="Poppins Light" panose="00000400000000000000" pitchFamily="2" charset="0"/>
                </a:rPr>
              </a:br>
              <a:r>
                <a:rPr lang="en-US" sz="1400">
                  <a:solidFill>
                    <a:schemeClr val="bg1"/>
                  </a:solidFill>
                  <a:latin typeface="Poppins Light" panose="00000400000000000000" pitchFamily="2" charset="0"/>
                  <a:cs typeface="Poppins Light" panose="00000400000000000000" pitchFamily="2" charset="0"/>
                </a:rPr>
                <a:t>analyst</a:t>
              </a:r>
            </a:p>
          </p:txBody>
        </p:sp>
      </p:grpSp>
      <p:sp>
        <p:nvSpPr>
          <p:cNvPr id="23" name="Rectangle: Rounded Corners 22">
            <a:extLst>
              <a:ext uri="{FF2B5EF4-FFF2-40B4-BE49-F238E27FC236}">
                <a16:creationId xmlns:a16="http://schemas.microsoft.com/office/drawing/2014/main" id="{309F47FB-0199-4B00-8AD0-DA92B828F769}"/>
              </a:ext>
            </a:extLst>
          </p:cNvPr>
          <p:cNvSpPr/>
          <p:nvPr/>
        </p:nvSpPr>
        <p:spPr>
          <a:xfrm>
            <a:off x="1506499" y="1468816"/>
            <a:ext cx="9053350"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Test and Observe</a:t>
            </a:r>
          </a:p>
        </p:txBody>
      </p:sp>
      <p:sp>
        <p:nvSpPr>
          <p:cNvPr id="24" name="Rectangle: Rounded Corners 23">
            <a:extLst>
              <a:ext uri="{FF2B5EF4-FFF2-40B4-BE49-F238E27FC236}">
                <a16:creationId xmlns:a16="http://schemas.microsoft.com/office/drawing/2014/main" id="{3C4AAB13-B88A-44AD-A473-AC6F1E03A917}"/>
              </a:ext>
            </a:extLst>
          </p:cNvPr>
          <p:cNvSpPr/>
          <p:nvPr/>
        </p:nvSpPr>
        <p:spPr>
          <a:xfrm>
            <a:off x="2411459" y="2053297"/>
            <a:ext cx="7195538" cy="32649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US" sz="2000" b="1">
                <a:solidFill>
                  <a:schemeClr val="bg1"/>
                </a:solidFill>
                <a:latin typeface="Poppins" panose="00000500000000000000" pitchFamily="2" charset="0"/>
                <a:cs typeface="Poppins" panose="00000500000000000000" pitchFamily="2" charset="0"/>
              </a:rPr>
              <a:t>Orchestrate</a:t>
            </a:r>
          </a:p>
        </p:txBody>
      </p:sp>
      <p:sp>
        <p:nvSpPr>
          <p:cNvPr id="25" name="Isosceles Triangle 24">
            <a:extLst>
              <a:ext uri="{FF2B5EF4-FFF2-40B4-BE49-F238E27FC236}">
                <a16:creationId xmlns:a16="http://schemas.microsoft.com/office/drawing/2014/main" id="{EAB8D801-EE4B-4D15-8263-C3BC1CC01E2B}"/>
              </a:ext>
            </a:extLst>
          </p:cNvPr>
          <p:cNvSpPr/>
          <p:nvPr/>
        </p:nvSpPr>
        <p:spPr>
          <a:xfrm rot="5400000">
            <a:off x="4681896"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26" name="Freeform: Shape 25">
            <a:extLst>
              <a:ext uri="{FF2B5EF4-FFF2-40B4-BE49-F238E27FC236}">
                <a16:creationId xmlns:a16="http://schemas.microsoft.com/office/drawing/2014/main" id="{B7D57D8B-4AD5-41F9-B60F-EE9828D56A59}"/>
              </a:ext>
            </a:extLst>
          </p:cNvPr>
          <p:cNvSpPr/>
          <p:nvPr/>
        </p:nvSpPr>
        <p:spPr>
          <a:xfrm>
            <a:off x="5915860" y="2962258"/>
            <a:ext cx="208874" cy="278535"/>
          </a:xfrm>
          <a:custGeom>
            <a:avLst/>
            <a:gdLst>
              <a:gd name="connsiteX0" fmla="*/ 0 w 208874"/>
              <a:gd name="connsiteY0" fmla="*/ 166105 h 278535"/>
              <a:gd name="connsiteX1" fmla="*/ 208874 w 208874"/>
              <a:gd name="connsiteY1" fmla="*/ 166105 h 278535"/>
              <a:gd name="connsiteX2" fmla="*/ 104437 w 208874"/>
              <a:gd name="connsiteY2" fmla="*/ 278535 h 278535"/>
              <a:gd name="connsiteX3" fmla="*/ 81578 w 208874"/>
              <a:gd name="connsiteY3" fmla="*/ 0 h 278535"/>
              <a:gd name="connsiteX4" fmla="*/ 127297 w 208874"/>
              <a:gd name="connsiteY4" fmla="*/ 0 h 278535"/>
              <a:gd name="connsiteX5" fmla="*/ 127297 w 208874"/>
              <a:gd name="connsiteY5" fmla="*/ 166104 h 278535"/>
              <a:gd name="connsiteX6" fmla="*/ 81578 w 208874"/>
              <a:gd name="connsiteY6" fmla="*/ 166104 h 27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74" h="278535">
                <a:moveTo>
                  <a:pt x="0" y="166105"/>
                </a:moveTo>
                <a:lnTo>
                  <a:pt x="208874" y="166105"/>
                </a:lnTo>
                <a:lnTo>
                  <a:pt x="104437" y="278535"/>
                </a:lnTo>
                <a:close/>
                <a:moveTo>
                  <a:pt x="81578" y="0"/>
                </a:moveTo>
                <a:lnTo>
                  <a:pt x="127297" y="0"/>
                </a:lnTo>
                <a:lnTo>
                  <a:pt x="127297" y="166104"/>
                </a:lnTo>
                <a:lnTo>
                  <a:pt x="81578" y="166104"/>
                </a:lnTo>
                <a:close/>
              </a:path>
            </a:pathLst>
          </a:custGeom>
          <a:solidFill>
            <a:srgbClr val="1156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7" name="Group 26">
            <a:extLst>
              <a:ext uri="{FF2B5EF4-FFF2-40B4-BE49-F238E27FC236}">
                <a16:creationId xmlns:a16="http://schemas.microsoft.com/office/drawing/2014/main" id="{53939747-41CF-43C9-A4B9-5EE5BB63DD13}"/>
              </a:ext>
            </a:extLst>
          </p:cNvPr>
          <p:cNvGrpSpPr/>
          <p:nvPr/>
        </p:nvGrpSpPr>
        <p:grpSpPr>
          <a:xfrm>
            <a:off x="1244854" y="1598429"/>
            <a:ext cx="9572667" cy="1642364"/>
            <a:chOff x="1188583" y="1598429"/>
            <a:chExt cx="9572667" cy="1642364"/>
          </a:xfrm>
        </p:grpSpPr>
        <p:grpSp>
          <p:nvGrpSpPr>
            <p:cNvPr id="28" name="Group 27">
              <a:extLst>
                <a:ext uri="{FF2B5EF4-FFF2-40B4-BE49-F238E27FC236}">
                  <a16:creationId xmlns:a16="http://schemas.microsoft.com/office/drawing/2014/main" id="{6F66A933-CD07-4F23-AAE8-C8932D2FF392}"/>
                </a:ext>
              </a:extLst>
            </p:cNvPr>
            <p:cNvGrpSpPr/>
            <p:nvPr/>
          </p:nvGrpSpPr>
          <p:grpSpPr>
            <a:xfrm>
              <a:off x="10498245" y="1598430"/>
              <a:ext cx="263005" cy="1642363"/>
              <a:chOff x="10546569" y="1808751"/>
              <a:chExt cx="263005" cy="1642363"/>
            </a:xfrm>
          </p:grpSpPr>
          <p:sp>
            <p:nvSpPr>
              <p:cNvPr id="34" name="Arrow: Bent 150">
                <a:extLst>
                  <a:ext uri="{FF2B5EF4-FFF2-40B4-BE49-F238E27FC236}">
                    <a16:creationId xmlns:a16="http://schemas.microsoft.com/office/drawing/2014/main" id="{F9BE8039-33AB-4A04-8F56-35B1B67DEA10}"/>
                  </a:ext>
                </a:extLst>
              </p:cNvPr>
              <p:cNvSpPr/>
              <p:nvPr/>
            </p:nvSpPr>
            <p:spPr>
              <a:xfrm rot="16200000" flipH="1" flipV="1">
                <a:off x="9842653" y="2512667"/>
                <a:ext cx="1616706"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5" name="Isosceles Triangle 34">
                <a:extLst>
                  <a:ext uri="{FF2B5EF4-FFF2-40B4-BE49-F238E27FC236}">
                    <a16:creationId xmlns:a16="http://schemas.microsoft.com/office/drawing/2014/main" id="{DC5281EC-B3A2-44D3-81FA-23D73A17E375}"/>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29" name="Isosceles Triangle 28">
              <a:extLst>
                <a:ext uri="{FF2B5EF4-FFF2-40B4-BE49-F238E27FC236}">
                  <a16:creationId xmlns:a16="http://schemas.microsoft.com/office/drawing/2014/main" id="{5ED164F5-033B-4F08-8C4A-A6A328F486DF}"/>
                </a:ext>
              </a:extLst>
            </p:cNvPr>
            <p:cNvSpPr/>
            <p:nvPr/>
          </p:nvSpPr>
          <p:spPr>
            <a:xfrm rot="10800000">
              <a:off x="7821335"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nvGrpSpPr>
            <p:cNvPr id="30" name="Group 29">
              <a:extLst>
                <a:ext uri="{FF2B5EF4-FFF2-40B4-BE49-F238E27FC236}">
                  <a16:creationId xmlns:a16="http://schemas.microsoft.com/office/drawing/2014/main" id="{FD441073-4CA1-4621-A04F-524A383BECE2}"/>
                </a:ext>
              </a:extLst>
            </p:cNvPr>
            <p:cNvGrpSpPr/>
            <p:nvPr/>
          </p:nvGrpSpPr>
          <p:grpSpPr>
            <a:xfrm flipH="1">
              <a:off x="1188583" y="1598429"/>
              <a:ext cx="263006" cy="1642364"/>
              <a:chOff x="10546568" y="1808750"/>
              <a:chExt cx="263006" cy="1642364"/>
            </a:xfrm>
          </p:grpSpPr>
          <p:sp>
            <p:nvSpPr>
              <p:cNvPr id="32" name="Arrow: Bent 150">
                <a:extLst>
                  <a:ext uri="{FF2B5EF4-FFF2-40B4-BE49-F238E27FC236}">
                    <a16:creationId xmlns:a16="http://schemas.microsoft.com/office/drawing/2014/main" id="{945F118A-DC05-4670-BBE5-40C695DB1775}"/>
                  </a:ext>
                </a:extLst>
              </p:cNvPr>
              <p:cNvSpPr/>
              <p:nvPr/>
            </p:nvSpPr>
            <p:spPr>
              <a:xfrm rot="16200000" flipH="1" flipV="1">
                <a:off x="9842651" y="2512667"/>
                <a:ext cx="1616707" cy="208873"/>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33" name="Isosceles Triangle 32">
                <a:extLst>
                  <a:ext uri="{FF2B5EF4-FFF2-40B4-BE49-F238E27FC236}">
                    <a16:creationId xmlns:a16="http://schemas.microsoft.com/office/drawing/2014/main" id="{8F1F54DC-95BC-4D4F-9D8D-A24C2197139B}"/>
                  </a:ext>
                </a:extLst>
              </p:cNvPr>
              <p:cNvSpPr/>
              <p:nvPr/>
            </p:nvSpPr>
            <p:spPr>
              <a:xfrm rot="10800000">
                <a:off x="10600700"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grpSp>
        <p:sp>
          <p:nvSpPr>
            <p:cNvPr id="31" name="Isosceles Triangle 30">
              <a:extLst>
                <a:ext uri="{FF2B5EF4-FFF2-40B4-BE49-F238E27FC236}">
                  <a16:creationId xmlns:a16="http://schemas.microsoft.com/office/drawing/2014/main" id="{A54E8F2F-C897-4609-8BED-449FCBA9A214}"/>
                </a:ext>
              </a:extLst>
            </p:cNvPr>
            <p:cNvSpPr/>
            <p:nvPr/>
          </p:nvSpPr>
          <p:spPr>
            <a:xfrm rot="10800000">
              <a:off x="4218420" y="1828523"/>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6" name="Group 35">
            <a:extLst>
              <a:ext uri="{FF2B5EF4-FFF2-40B4-BE49-F238E27FC236}">
                <a16:creationId xmlns:a16="http://schemas.microsoft.com/office/drawing/2014/main" id="{EE6D6214-292B-4D51-B2BE-94B6E95D312B}"/>
              </a:ext>
            </a:extLst>
          </p:cNvPr>
          <p:cNvGrpSpPr/>
          <p:nvPr/>
        </p:nvGrpSpPr>
        <p:grpSpPr>
          <a:xfrm>
            <a:off x="2149918" y="2183966"/>
            <a:ext cx="7720084" cy="1056827"/>
            <a:chOff x="2093647" y="2183966"/>
            <a:chExt cx="7720084" cy="1056827"/>
          </a:xfrm>
        </p:grpSpPr>
        <p:grpSp>
          <p:nvGrpSpPr>
            <p:cNvPr id="37" name="Group 36">
              <a:extLst>
                <a:ext uri="{FF2B5EF4-FFF2-40B4-BE49-F238E27FC236}">
                  <a16:creationId xmlns:a16="http://schemas.microsoft.com/office/drawing/2014/main" id="{184B18CD-4689-48B1-AFAF-D4B7BFE758C9}"/>
                </a:ext>
              </a:extLst>
            </p:cNvPr>
            <p:cNvGrpSpPr/>
            <p:nvPr/>
          </p:nvGrpSpPr>
          <p:grpSpPr>
            <a:xfrm>
              <a:off x="9550724" y="2183966"/>
              <a:ext cx="263007" cy="1056827"/>
              <a:chOff x="9592324" y="2394287"/>
              <a:chExt cx="263007" cy="1056827"/>
            </a:xfrm>
          </p:grpSpPr>
          <p:sp>
            <p:nvSpPr>
              <p:cNvPr id="42" name="Arrow: Bent 150">
                <a:extLst>
                  <a:ext uri="{FF2B5EF4-FFF2-40B4-BE49-F238E27FC236}">
                    <a16:creationId xmlns:a16="http://schemas.microsoft.com/office/drawing/2014/main" id="{4F80179D-BA77-4ED6-AE31-54E6F9973216}"/>
                  </a:ext>
                </a:extLst>
              </p:cNvPr>
              <p:cNvSpPr/>
              <p:nvPr/>
            </p:nvSpPr>
            <p:spPr>
              <a:xfrm rot="16200000" flipH="1" flipV="1">
                <a:off x="9174822"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3" name="Isosceles Triangle 42">
                <a:extLst>
                  <a:ext uri="{FF2B5EF4-FFF2-40B4-BE49-F238E27FC236}">
                    <a16:creationId xmlns:a16="http://schemas.microsoft.com/office/drawing/2014/main" id="{63E755DC-DB64-4FA6-98D3-C389CEE2EF95}"/>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38" name="Group 37">
              <a:extLst>
                <a:ext uri="{FF2B5EF4-FFF2-40B4-BE49-F238E27FC236}">
                  <a16:creationId xmlns:a16="http://schemas.microsoft.com/office/drawing/2014/main" id="{60F1D609-6C1C-4FC4-B028-3CD51917FD86}"/>
                </a:ext>
              </a:extLst>
            </p:cNvPr>
            <p:cNvGrpSpPr/>
            <p:nvPr/>
          </p:nvGrpSpPr>
          <p:grpSpPr>
            <a:xfrm flipH="1">
              <a:off x="2093647" y="2183966"/>
              <a:ext cx="263008" cy="1056827"/>
              <a:chOff x="9592323" y="2394287"/>
              <a:chExt cx="263008" cy="1056827"/>
            </a:xfrm>
          </p:grpSpPr>
          <p:sp>
            <p:nvSpPr>
              <p:cNvPr id="40" name="Arrow: Bent 150">
                <a:extLst>
                  <a:ext uri="{FF2B5EF4-FFF2-40B4-BE49-F238E27FC236}">
                    <a16:creationId xmlns:a16="http://schemas.microsoft.com/office/drawing/2014/main" id="{09D2D39B-7EAE-49D9-B5B5-60459A6C19F9}"/>
                  </a:ext>
                </a:extLst>
              </p:cNvPr>
              <p:cNvSpPr/>
              <p:nvPr/>
            </p:nvSpPr>
            <p:spPr>
              <a:xfrm rot="16200000" flipH="1" flipV="1">
                <a:off x="9174821" y="2811789"/>
                <a:ext cx="1043880" cy="208875"/>
              </a:xfrm>
              <a:custGeom>
                <a:avLst>
                  <a:gd name="f13" fmla="val 25000"/>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5000"/>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1567F"/>
              </a:solidFill>
              <a:ln cap="flat">
                <a:noFill/>
                <a:prstDash val="solid"/>
              </a:ln>
            </p:spPr>
            <p:txBody>
              <a:bodyPr vert="horz" wrap="square" lIns="104337" tIns="52168" rIns="104337" bIns="52168" anchor="ctr" anchorCtr="1" compatLnSpc="1">
                <a:noAutofit/>
              </a:bodyPr>
              <a:lstStyle/>
              <a:p>
                <a:pPr algn="ctr" defTabSz="1043376">
                  <a:defRPr sz="1800" b="0" i="0" u="none" strike="noStrike" kern="0" cap="none" spc="0" baseline="0">
                    <a:solidFill>
                      <a:srgbClr val="000000"/>
                    </a:solidFill>
                    <a:uFillTx/>
                  </a:defRPr>
                </a:pPr>
                <a:endParaRPr lang="en-GB" sz="2054">
                  <a:solidFill>
                    <a:srgbClr val="000000"/>
                  </a:solidFill>
                  <a:latin typeface="Calibri"/>
                </a:endParaRPr>
              </a:p>
            </p:txBody>
          </p:sp>
          <p:sp>
            <p:nvSpPr>
              <p:cNvPr id="41" name="Isosceles Triangle 40">
                <a:extLst>
                  <a:ext uri="{FF2B5EF4-FFF2-40B4-BE49-F238E27FC236}">
                    <a16:creationId xmlns:a16="http://schemas.microsoft.com/office/drawing/2014/main" id="{78944161-410D-4F0A-9CB0-07D953613924}"/>
                  </a:ext>
                </a:extLst>
              </p:cNvPr>
              <p:cNvSpPr/>
              <p:nvPr/>
            </p:nvSpPr>
            <p:spPr>
              <a:xfrm rot="10800000">
                <a:off x="9646457" y="3338684"/>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sp>
          <p:nvSpPr>
            <p:cNvPr id="39" name="Isosceles Triangle 38">
              <a:extLst>
                <a:ext uri="{FF2B5EF4-FFF2-40B4-BE49-F238E27FC236}">
                  <a16:creationId xmlns:a16="http://schemas.microsoft.com/office/drawing/2014/main" id="{4D00433A-9B5D-4E21-95DA-F0E998FAB114}"/>
                </a:ext>
              </a:extLst>
            </p:cNvPr>
            <p:cNvSpPr/>
            <p:nvPr/>
          </p:nvSpPr>
          <p:spPr>
            <a:xfrm rot="10800000">
              <a:off x="5859589" y="2410092"/>
              <a:ext cx="208874" cy="112430"/>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baseline="-25000"/>
            </a:p>
          </p:txBody>
        </p:sp>
      </p:grpSp>
      <p:grpSp>
        <p:nvGrpSpPr>
          <p:cNvPr id="44" name="Group 43">
            <a:extLst>
              <a:ext uri="{FF2B5EF4-FFF2-40B4-BE49-F238E27FC236}">
                <a16:creationId xmlns:a16="http://schemas.microsoft.com/office/drawing/2014/main" id="{A1259CAD-15F5-430F-9715-F09DD6BCE1C0}"/>
              </a:ext>
            </a:extLst>
          </p:cNvPr>
          <p:cNvGrpSpPr/>
          <p:nvPr/>
        </p:nvGrpSpPr>
        <p:grpSpPr>
          <a:xfrm>
            <a:off x="7474838" y="3355328"/>
            <a:ext cx="2611276" cy="2564749"/>
            <a:chOff x="7451475" y="3899927"/>
            <a:chExt cx="2453347" cy="2409636"/>
          </a:xfrm>
        </p:grpSpPr>
        <p:sp>
          <p:nvSpPr>
            <p:cNvPr id="45" name="Rectangle: Rounded Corners 44">
              <a:extLst>
                <a:ext uri="{FF2B5EF4-FFF2-40B4-BE49-F238E27FC236}">
                  <a16:creationId xmlns:a16="http://schemas.microsoft.com/office/drawing/2014/main" id="{081D5986-2686-46E7-BB1C-DFB05C60625C}"/>
                </a:ext>
              </a:extLst>
            </p:cNvPr>
            <p:cNvSpPr/>
            <p:nvPr/>
          </p:nvSpPr>
          <p:spPr>
            <a:xfrm>
              <a:off x="7451475" y="3899927"/>
              <a:ext cx="2453347"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ML/catalog</a:t>
              </a:r>
            </a:p>
          </p:txBody>
        </p:sp>
        <p:grpSp>
          <p:nvGrpSpPr>
            <p:cNvPr id="46" name="Group 45">
              <a:extLst>
                <a:ext uri="{FF2B5EF4-FFF2-40B4-BE49-F238E27FC236}">
                  <a16:creationId xmlns:a16="http://schemas.microsoft.com/office/drawing/2014/main" id="{3FDD15F3-AC6C-47D6-BF13-A24A26786CD5}"/>
                </a:ext>
              </a:extLst>
            </p:cNvPr>
            <p:cNvGrpSpPr/>
            <p:nvPr/>
          </p:nvGrpSpPr>
          <p:grpSpPr>
            <a:xfrm>
              <a:off x="7451475" y="4261839"/>
              <a:ext cx="2453347" cy="2047724"/>
              <a:chOff x="7451475" y="4261839"/>
              <a:chExt cx="2453347" cy="2047724"/>
            </a:xfrm>
          </p:grpSpPr>
          <p:sp>
            <p:nvSpPr>
              <p:cNvPr id="47" name="Rectangle: Rounded Corners 46">
                <a:extLst>
                  <a:ext uri="{FF2B5EF4-FFF2-40B4-BE49-F238E27FC236}">
                    <a16:creationId xmlns:a16="http://schemas.microsoft.com/office/drawing/2014/main" id="{D333827A-23CB-430A-9982-347B38354FDB}"/>
                  </a:ext>
                </a:extLst>
              </p:cNvPr>
              <p:cNvSpPr/>
              <p:nvPr/>
            </p:nvSpPr>
            <p:spPr>
              <a:xfrm>
                <a:off x="7451475" y="4261839"/>
                <a:ext cx="2453347" cy="2047724"/>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sp>
            <p:nvSpPr>
              <p:cNvPr id="51" name="TextBox 50">
                <a:extLst>
                  <a:ext uri="{FF2B5EF4-FFF2-40B4-BE49-F238E27FC236}">
                    <a16:creationId xmlns:a16="http://schemas.microsoft.com/office/drawing/2014/main" id="{834263CD-EE0E-42CE-A9CD-0A5E770CAD63}"/>
                  </a:ext>
                </a:extLst>
              </p:cNvPr>
              <p:cNvSpPr txBox="1"/>
              <p:nvPr/>
            </p:nvSpPr>
            <p:spPr>
              <a:xfrm>
                <a:off x="7477085" y="6072507"/>
                <a:ext cx="2427737" cy="173197"/>
              </a:xfrm>
              <a:prstGeom prst="rect">
                <a:avLst/>
              </a:prstGeom>
              <a:noFill/>
            </p:spPr>
            <p:txBody>
              <a:bodyPr wrap="square" lIns="0" tIns="0" rIns="0" bIns="0" rtlCol="0">
                <a:spAutoFit/>
              </a:bodyPr>
              <a:lstStyle/>
              <a:p>
                <a:pPr algn="ctr">
                  <a:defRPr/>
                </a:pPr>
                <a:r>
                  <a:rPr lang="en-GB" sz="1198">
                    <a:solidFill>
                      <a:srgbClr val="24323D"/>
                    </a:solidFill>
                    <a:latin typeface="Poppins Medium" panose="00000600000000000000" pitchFamily="50" charset="0"/>
                    <a:ea typeface="Lato Light" panose="020F0302020204030203" pitchFamily="34" charset="0"/>
                    <a:cs typeface="Poppins Medium" panose="00000600000000000000" pitchFamily="50" charset="0"/>
                  </a:rPr>
                  <a:t>Snowflake data sharing</a:t>
                </a:r>
              </a:p>
            </p:txBody>
          </p:sp>
        </p:grpSp>
      </p:grpSp>
      <p:grpSp>
        <p:nvGrpSpPr>
          <p:cNvPr id="57" name="Group 56">
            <a:extLst>
              <a:ext uri="{FF2B5EF4-FFF2-40B4-BE49-F238E27FC236}">
                <a16:creationId xmlns:a16="http://schemas.microsoft.com/office/drawing/2014/main" id="{B636B5C8-A60B-4FE2-BE90-1785617D63A4}"/>
              </a:ext>
            </a:extLst>
          </p:cNvPr>
          <p:cNvGrpSpPr/>
          <p:nvPr/>
        </p:nvGrpSpPr>
        <p:grpSpPr>
          <a:xfrm>
            <a:off x="2104660" y="3355328"/>
            <a:ext cx="2519384" cy="2564749"/>
            <a:chOff x="2294531" y="3899927"/>
            <a:chExt cx="2367013" cy="2409634"/>
          </a:xfrm>
        </p:grpSpPr>
        <p:sp>
          <p:nvSpPr>
            <p:cNvPr id="58" name="Rectangle: Rounded Corners 57">
              <a:extLst>
                <a:ext uri="{FF2B5EF4-FFF2-40B4-BE49-F238E27FC236}">
                  <a16:creationId xmlns:a16="http://schemas.microsoft.com/office/drawing/2014/main" id="{0B5EA0D7-00CE-445B-B897-15E2033CECB2}"/>
                </a:ext>
              </a:extLst>
            </p:cNvPr>
            <p:cNvSpPr/>
            <p:nvPr/>
          </p:nvSpPr>
          <p:spPr>
            <a:xfrm>
              <a:off x="2294531" y="3899927"/>
              <a:ext cx="2367013" cy="286139"/>
            </a:xfrm>
            <a:prstGeom prst="roundRect">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Poppins Light" panose="00000400000000000000" pitchFamily="2" charset="0"/>
                  <a:cs typeface="Poppins Light" panose="00000400000000000000" pitchFamily="2" charset="0"/>
                </a:rPr>
                <a:t>Ingestion/quality</a:t>
              </a:r>
            </a:p>
          </p:txBody>
        </p:sp>
        <p:sp>
          <p:nvSpPr>
            <p:cNvPr id="60" name="Rectangle: Rounded Corners 59">
              <a:extLst>
                <a:ext uri="{FF2B5EF4-FFF2-40B4-BE49-F238E27FC236}">
                  <a16:creationId xmlns:a16="http://schemas.microsoft.com/office/drawing/2014/main" id="{18D6A249-94EF-470D-BFCB-33C8B7B589E9}"/>
                </a:ext>
              </a:extLst>
            </p:cNvPr>
            <p:cNvSpPr/>
            <p:nvPr/>
          </p:nvSpPr>
          <p:spPr>
            <a:xfrm>
              <a:off x="2294531" y="4261838"/>
              <a:ext cx="2351582" cy="2047723"/>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grpSp>
      <p:sp>
        <p:nvSpPr>
          <p:cNvPr id="70" name="Isosceles Triangle 69">
            <a:extLst>
              <a:ext uri="{FF2B5EF4-FFF2-40B4-BE49-F238E27FC236}">
                <a16:creationId xmlns:a16="http://schemas.microsoft.com/office/drawing/2014/main" id="{8CA7131D-178F-4FB3-929C-CF29B21CFF98}"/>
              </a:ext>
            </a:extLst>
          </p:cNvPr>
          <p:cNvSpPr/>
          <p:nvPr/>
        </p:nvSpPr>
        <p:spPr>
          <a:xfrm rot="5400000">
            <a:off x="7180864" y="4388310"/>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87" name="Picture Placeholder 71">
            <a:extLst>
              <a:ext uri="{FF2B5EF4-FFF2-40B4-BE49-F238E27FC236}">
                <a16:creationId xmlns:a16="http://schemas.microsoft.com/office/drawing/2014/main" id="{0D4D3149-7790-43F6-91CE-88D78F3C088C}"/>
              </a:ext>
            </a:extLst>
          </p:cNvPr>
          <p:cNvSpPr>
            <a:spLocks noGrp="1"/>
          </p:cNvSpPr>
          <p:nvPr>
            <p:ph type="pic" sz="quarter" idx="10" hasCustomPrompt="1"/>
          </p:nvPr>
        </p:nvSpPr>
        <p:spPr>
          <a:xfrm>
            <a:off x="3249103" y="396002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8" name="Picture Placeholder 71">
            <a:extLst>
              <a:ext uri="{FF2B5EF4-FFF2-40B4-BE49-F238E27FC236}">
                <a16:creationId xmlns:a16="http://schemas.microsoft.com/office/drawing/2014/main" id="{A27E99D0-D6A0-4F9B-9F58-8529ABBF7A96}"/>
              </a:ext>
            </a:extLst>
          </p:cNvPr>
          <p:cNvSpPr>
            <a:spLocks noGrp="1"/>
          </p:cNvSpPr>
          <p:nvPr>
            <p:ph type="pic" sz="quarter" idx="11" hasCustomPrompt="1"/>
          </p:nvPr>
        </p:nvSpPr>
        <p:spPr>
          <a:xfrm>
            <a:off x="3249103" y="4447264"/>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89" name="Picture Placeholder 71">
            <a:extLst>
              <a:ext uri="{FF2B5EF4-FFF2-40B4-BE49-F238E27FC236}">
                <a16:creationId xmlns:a16="http://schemas.microsoft.com/office/drawing/2014/main" id="{CDA7C604-FDBA-44DB-84EA-A7C8747C9C76}"/>
              </a:ext>
            </a:extLst>
          </p:cNvPr>
          <p:cNvSpPr>
            <a:spLocks noGrp="1"/>
          </p:cNvSpPr>
          <p:nvPr>
            <p:ph type="pic" sz="quarter" idx="12" hasCustomPrompt="1"/>
          </p:nvPr>
        </p:nvSpPr>
        <p:spPr>
          <a:xfrm>
            <a:off x="3249103" y="4934499"/>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0" name="Picture Placeholder 71">
            <a:extLst>
              <a:ext uri="{FF2B5EF4-FFF2-40B4-BE49-F238E27FC236}">
                <a16:creationId xmlns:a16="http://schemas.microsoft.com/office/drawing/2014/main" id="{F1D570FC-DD80-486B-823E-65B9FE5BCDE6}"/>
              </a:ext>
            </a:extLst>
          </p:cNvPr>
          <p:cNvSpPr>
            <a:spLocks noGrp="1"/>
          </p:cNvSpPr>
          <p:nvPr>
            <p:ph type="pic" sz="quarter" idx="13" hasCustomPrompt="1"/>
          </p:nvPr>
        </p:nvSpPr>
        <p:spPr>
          <a:xfrm>
            <a:off x="3249103" y="5421735"/>
            <a:ext cx="123446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1" name="Picture Placeholder 71">
            <a:extLst>
              <a:ext uri="{FF2B5EF4-FFF2-40B4-BE49-F238E27FC236}">
                <a16:creationId xmlns:a16="http://schemas.microsoft.com/office/drawing/2014/main" id="{4EE1CD63-D21B-4245-A215-CFABDC8903E4}"/>
              </a:ext>
            </a:extLst>
          </p:cNvPr>
          <p:cNvSpPr>
            <a:spLocks noGrp="1"/>
          </p:cNvSpPr>
          <p:nvPr>
            <p:ph type="pic" sz="quarter" idx="14" hasCustomPrompt="1"/>
          </p:nvPr>
        </p:nvSpPr>
        <p:spPr>
          <a:xfrm>
            <a:off x="2233013" y="3877858"/>
            <a:ext cx="823080" cy="472318"/>
          </a:xfrm>
        </p:spPr>
        <p:txBody>
          <a:bodyPr/>
          <a:lstStyle>
            <a:lvl1pPr marL="0" indent="0">
              <a:buNone/>
              <a:defRPr sz="1000" b="1" baseline="0">
                <a:solidFill>
                  <a:srgbClr val="24323D"/>
                </a:solidFill>
                <a:latin typeface="+mn-lt"/>
              </a:defRPr>
            </a:lvl1pPr>
          </a:lstStyle>
          <a:p>
            <a:r>
              <a:rPr lang="en-US"/>
              <a:t>Picture</a:t>
            </a:r>
            <a:endParaRPr lang="en-GB"/>
          </a:p>
        </p:txBody>
      </p:sp>
      <p:sp>
        <p:nvSpPr>
          <p:cNvPr id="92" name="Picture Placeholder 71">
            <a:extLst>
              <a:ext uri="{FF2B5EF4-FFF2-40B4-BE49-F238E27FC236}">
                <a16:creationId xmlns:a16="http://schemas.microsoft.com/office/drawing/2014/main" id="{C9EE4910-E7FF-446A-926B-64E5560CCA37}"/>
              </a:ext>
            </a:extLst>
          </p:cNvPr>
          <p:cNvSpPr>
            <a:spLocks noGrp="1"/>
          </p:cNvSpPr>
          <p:nvPr>
            <p:ph type="pic" sz="quarter" idx="15" hasCustomPrompt="1"/>
          </p:nvPr>
        </p:nvSpPr>
        <p:spPr>
          <a:xfrm>
            <a:off x="2233013" y="4447264"/>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3" name="Picture Placeholder 71">
            <a:extLst>
              <a:ext uri="{FF2B5EF4-FFF2-40B4-BE49-F238E27FC236}">
                <a16:creationId xmlns:a16="http://schemas.microsoft.com/office/drawing/2014/main" id="{1B5A08B3-BA0B-4C30-9260-BAF0A260DAA6}"/>
              </a:ext>
            </a:extLst>
          </p:cNvPr>
          <p:cNvSpPr>
            <a:spLocks noGrp="1"/>
          </p:cNvSpPr>
          <p:nvPr>
            <p:ph type="pic" sz="quarter" idx="16" hasCustomPrompt="1"/>
          </p:nvPr>
        </p:nvSpPr>
        <p:spPr>
          <a:xfrm>
            <a:off x="2233013" y="4934499"/>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4" name="Picture Placeholder 71">
            <a:extLst>
              <a:ext uri="{FF2B5EF4-FFF2-40B4-BE49-F238E27FC236}">
                <a16:creationId xmlns:a16="http://schemas.microsoft.com/office/drawing/2014/main" id="{2871D1CF-6189-4E18-9414-57C0490F5E01}"/>
              </a:ext>
            </a:extLst>
          </p:cNvPr>
          <p:cNvSpPr>
            <a:spLocks noGrp="1"/>
          </p:cNvSpPr>
          <p:nvPr>
            <p:ph type="pic" sz="quarter" idx="17" hasCustomPrompt="1"/>
          </p:nvPr>
        </p:nvSpPr>
        <p:spPr>
          <a:xfrm>
            <a:off x="2233013" y="5421735"/>
            <a:ext cx="823080"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5" name="Picture Placeholder 71">
            <a:extLst>
              <a:ext uri="{FF2B5EF4-FFF2-40B4-BE49-F238E27FC236}">
                <a16:creationId xmlns:a16="http://schemas.microsoft.com/office/drawing/2014/main" id="{934B209E-3C01-4522-87F7-BF32BAACA495}"/>
              </a:ext>
            </a:extLst>
          </p:cNvPr>
          <p:cNvSpPr>
            <a:spLocks noGrp="1"/>
          </p:cNvSpPr>
          <p:nvPr>
            <p:ph type="pic" sz="quarter" idx="18" hasCustomPrompt="1"/>
          </p:nvPr>
        </p:nvSpPr>
        <p:spPr>
          <a:xfrm>
            <a:off x="8904013"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6" name="Picture Placeholder 71">
            <a:extLst>
              <a:ext uri="{FF2B5EF4-FFF2-40B4-BE49-F238E27FC236}">
                <a16:creationId xmlns:a16="http://schemas.microsoft.com/office/drawing/2014/main" id="{7C3F32B5-66CA-4FCF-8E63-ACA150D7E16E}"/>
              </a:ext>
            </a:extLst>
          </p:cNvPr>
          <p:cNvSpPr>
            <a:spLocks noGrp="1"/>
          </p:cNvSpPr>
          <p:nvPr>
            <p:ph type="pic" sz="quarter" idx="19" hasCustomPrompt="1"/>
          </p:nvPr>
        </p:nvSpPr>
        <p:spPr>
          <a:xfrm>
            <a:off x="7615844" y="3960029"/>
            <a:ext cx="107429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7" name="Picture Placeholder 71">
            <a:extLst>
              <a:ext uri="{FF2B5EF4-FFF2-40B4-BE49-F238E27FC236}">
                <a16:creationId xmlns:a16="http://schemas.microsoft.com/office/drawing/2014/main" id="{1D2C48F5-44F5-420C-93E8-6DBC04488F46}"/>
              </a:ext>
            </a:extLst>
          </p:cNvPr>
          <p:cNvSpPr>
            <a:spLocks noGrp="1"/>
          </p:cNvSpPr>
          <p:nvPr>
            <p:ph type="pic" sz="quarter" idx="20" hasCustomPrompt="1"/>
          </p:nvPr>
        </p:nvSpPr>
        <p:spPr>
          <a:xfrm>
            <a:off x="9228703" y="4503422"/>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98" name="Picture Placeholder 71">
            <a:extLst>
              <a:ext uri="{FF2B5EF4-FFF2-40B4-BE49-F238E27FC236}">
                <a16:creationId xmlns:a16="http://schemas.microsoft.com/office/drawing/2014/main" id="{806ED16C-3795-4626-AF40-7C3C5143C3A2}"/>
              </a:ext>
            </a:extLst>
          </p:cNvPr>
          <p:cNvSpPr>
            <a:spLocks noGrp="1"/>
          </p:cNvSpPr>
          <p:nvPr>
            <p:ph type="pic" sz="quarter" idx="21" hasCustomPrompt="1"/>
          </p:nvPr>
        </p:nvSpPr>
        <p:spPr>
          <a:xfrm>
            <a:off x="7615844" y="4438512"/>
            <a:ext cx="749604" cy="437796"/>
          </a:xfrm>
        </p:spPr>
        <p:txBody>
          <a:bodyPr/>
          <a:lstStyle>
            <a:lvl1pPr marL="0" indent="0">
              <a:buNone/>
              <a:defRPr sz="1200">
                <a:solidFill>
                  <a:srgbClr val="24323D"/>
                </a:solidFill>
                <a:latin typeface="Poppins regular"/>
              </a:defRPr>
            </a:lvl1pPr>
          </a:lstStyle>
          <a:p>
            <a:r>
              <a:rPr lang="en-US"/>
              <a:t>Picture</a:t>
            </a:r>
            <a:endParaRPr lang="en-GB"/>
          </a:p>
        </p:txBody>
      </p:sp>
      <p:sp>
        <p:nvSpPr>
          <p:cNvPr id="103" name="Picture Placeholder 71">
            <a:extLst>
              <a:ext uri="{FF2B5EF4-FFF2-40B4-BE49-F238E27FC236}">
                <a16:creationId xmlns:a16="http://schemas.microsoft.com/office/drawing/2014/main" id="{D13B77BE-2402-4EEC-828F-BE9A31600AF8}"/>
              </a:ext>
            </a:extLst>
          </p:cNvPr>
          <p:cNvSpPr>
            <a:spLocks noGrp="1"/>
          </p:cNvSpPr>
          <p:nvPr>
            <p:ph type="pic" sz="quarter" idx="22" hasCustomPrompt="1"/>
          </p:nvPr>
        </p:nvSpPr>
        <p:spPr>
          <a:xfrm>
            <a:off x="8469880" y="4503422"/>
            <a:ext cx="665382"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4" name="Picture Placeholder 71">
            <a:extLst>
              <a:ext uri="{FF2B5EF4-FFF2-40B4-BE49-F238E27FC236}">
                <a16:creationId xmlns:a16="http://schemas.microsoft.com/office/drawing/2014/main" id="{D189B38E-76F9-462A-BF20-3684041437B9}"/>
              </a:ext>
            </a:extLst>
          </p:cNvPr>
          <p:cNvSpPr>
            <a:spLocks noGrp="1"/>
          </p:cNvSpPr>
          <p:nvPr>
            <p:ph type="pic" sz="quarter" idx="23" hasCustomPrompt="1"/>
          </p:nvPr>
        </p:nvSpPr>
        <p:spPr>
          <a:xfrm>
            <a:off x="9228703" y="5046814"/>
            <a:ext cx="749604" cy="307975"/>
          </a:xfrm>
        </p:spPr>
        <p:txBody>
          <a:bodyPr/>
          <a:lstStyle>
            <a:lvl1pPr marL="0" indent="0">
              <a:buNone/>
              <a:defRPr sz="1200">
                <a:solidFill>
                  <a:srgbClr val="24323D"/>
                </a:solidFill>
                <a:latin typeface="Poppins regular"/>
              </a:defRPr>
            </a:lvl1pPr>
          </a:lstStyle>
          <a:p>
            <a:r>
              <a:rPr lang="en-US"/>
              <a:t>Picture</a:t>
            </a:r>
            <a:endParaRPr lang="en-GB"/>
          </a:p>
        </p:txBody>
      </p:sp>
      <p:sp>
        <p:nvSpPr>
          <p:cNvPr id="105" name="Picture Placeholder 71">
            <a:extLst>
              <a:ext uri="{FF2B5EF4-FFF2-40B4-BE49-F238E27FC236}">
                <a16:creationId xmlns:a16="http://schemas.microsoft.com/office/drawing/2014/main" id="{1F29AC51-E312-4F6F-8CDC-F501267FE040}"/>
              </a:ext>
            </a:extLst>
          </p:cNvPr>
          <p:cNvSpPr>
            <a:spLocks noGrp="1"/>
          </p:cNvSpPr>
          <p:nvPr>
            <p:ph type="pic" sz="quarter" idx="24" hasCustomPrompt="1"/>
          </p:nvPr>
        </p:nvSpPr>
        <p:spPr>
          <a:xfrm>
            <a:off x="7615844" y="5046814"/>
            <a:ext cx="749604" cy="307975"/>
          </a:xfrm>
        </p:spPr>
        <p:txBody>
          <a:bodyPr/>
          <a:lstStyle>
            <a:lvl1pPr marL="0" marR="0" indent="0" algn="l" defTabSz="914400" rtl="0" eaLnBrk="1" fontAlgn="auto" latinLnBrk="0" hangingPunct="1">
              <a:lnSpc>
                <a:spcPct val="90000"/>
              </a:lnSpc>
              <a:spcBef>
                <a:spcPts val="1000"/>
              </a:spcBef>
              <a:spcAft>
                <a:spcPts val="0"/>
              </a:spcAft>
              <a:buClrTx/>
              <a:buSzPct val="100000"/>
              <a:buFont typeface="Arial" pitchFamily="34"/>
              <a:buNone/>
              <a:tabLst/>
              <a:defRPr sz="1200">
                <a:solidFill>
                  <a:srgbClr val="24323D"/>
                </a:solidFill>
                <a:latin typeface="Poppins regular"/>
              </a:defRPr>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Picture</a:t>
            </a:r>
            <a:endParaRPr lang="en-GB"/>
          </a:p>
        </p:txBody>
      </p:sp>
      <p:sp>
        <p:nvSpPr>
          <p:cNvPr id="106" name="Picture Placeholder 71">
            <a:extLst>
              <a:ext uri="{FF2B5EF4-FFF2-40B4-BE49-F238E27FC236}">
                <a16:creationId xmlns:a16="http://schemas.microsoft.com/office/drawing/2014/main" id="{B0FD5FCE-2142-4D8B-BA78-9ED3D52240B4}"/>
              </a:ext>
            </a:extLst>
          </p:cNvPr>
          <p:cNvSpPr>
            <a:spLocks noGrp="1"/>
          </p:cNvSpPr>
          <p:nvPr>
            <p:ph type="pic" sz="quarter" idx="25" hasCustomPrompt="1"/>
          </p:nvPr>
        </p:nvSpPr>
        <p:spPr>
          <a:xfrm>
            <a:off x="8469880" y="5046814"/>
            <a:ext cx="665382" cy="307975"/>
          </a:xfrm>
        </p:spPr>
        <p:txBody>
          <a:bodyPr/>
          <a:lstStyle>
            <a:lvl1pPr marL="0" indent="0">
              <a:buNone/>
              <a:defRPr sz="1200">
                <a:solidFill>
                  <a:srgbClr val="24323D"/>
                </a:solidFill>
                <a:latin typeface="Poppins regular"/>
              </a:defRPr>
            </a:lvl1pPr>
          </a:lstStyle>
          <a:p>
            <a:r>
              <a:rPr lang="en-US"/>
              <a:t>Picture</a:t>
            </a:r>
            <a:endParaRPr lang="en-GB"/>
          </a:p>
        </p:txBody>
      </p:sp>
      <p:pic>
        <p:nvPicPr>
          <p:cNvPr id="48" name="Picture 47">
            <a:extLst>
              <a:ext uri="{FF2B5EF4-FFF2-40B4-BE49-F238E27FC236}">
                <a16:creationId xmlns:a16="http://schemas.microsoft.com/office/drawing/2014/main" id="{CA6EF78B-11AD-AAFB-42DB-941F847F10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2254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500"/>
                                        <p:tgtEl>
                                          <p:spTgt spid="70"/>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500"/>
                                        <p:tgtEl>
                                          <p:spTgt spid="9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3"/>
                                        </p:tgtEl>
                                        <p:attrNameLst>
                                          <p:attrName>style.visibility</p:attrName>
                                        </p:attrNameLst>
                                      </p:cBhvr>
                                      <p:to>
                                        <p:strVal val="visible"/>
                                      </p:to>
                                    </p:set>
                                    <p:animEffect transition="in" filter="fade">
                                      <p:cBhvr>
                                        <p:cTn id="70" dur="500"/>
                                        <p:tgtEl>
                                          <p:spTgt spid="10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500"/>
                                        <p:tgtEl>
                                          <p:spTgt spid="10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500"/>
                                        <p:tgtEl>
                                          <p:spTgt spid="26"/>
                                        </p:tgtEl>
                                      </p:cBhvr>
                                    </p:animEffect>
                                  </p:childTnLst>
                                </p:cTn>
                              </p:par>
                            </p:childTnLst>
                          </p:cTn>
                        </p:par>
                        <p:par>
                          <p:cTn id="96" fill="hold">
                            <p:stCondLst>
                              <p:cond delay="5500"/>
                            </p:stCondLst>
                            <p:childTnLst>
                              <p:par>
                                <p:cTn id="97" presetID="10" presetClass="entr" presetSubtype="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par>
                          <p:cTn id="100" fill="hold">
                            <p:stCondLst>
                              <p:cond delay="6000"/>
                            </p:stCondLst>
                            <p:childTnLst>
                              <p:par>
                                <p:cTn id="101" presetID="22" presetClass="entr" presetSubtype="1"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500"/>
                                        <p:tgtEl>
                                          <p:spTgt spid="36"/>
                                        </p:tgtEl>
                                      </p:cBhvr>
                                    </p:animEffect>
                                  </p:childTnLst>
                                </p:cTn>
                              </p:par>
                            </p:childTnLst>
                          </p:cTn>
                        </p:par>
                        <p:par>
                          <p:cTn id="104" fill="hold">
                            <p:stCondLst>
                              <p:cond delay="6500"/>
                            </p:stCondLst>
                            <p:childTnLst>
                              <p:par>
                                <p:cTn id="105" presetID="1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par>
                          <p:cTn id="108" fill="hold">
                            <p:stCondLst>
                              <p:cond delay="7000"/>
                            </p:stCondLst>
                            <p:childTnLst>
                              <p:par>
                                <p:cTn id="109" presetID="10" presetClass="entr" presetSubtype="0" fill="hold" grpId="0"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750"/>
                                        <p:tgtEl>
                                          <p:spTgt spid="7"/>
                                        </p:tgtEl>
                                      </p:cBhvr>
                                    </p:animEffect>
                                  </p:childTnLst>
                                </p:cTn>
                              </p:par>
                              <p:par>
                                <p:cTn id="112" presetID="22" presetClass="entr" presetSubtype="1"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up)">
                                      <p:cBhvr>
                                        <p:cTn id="1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23" grpId="0" animBg="1"/>
      <p:bldP spid="24" grpId="0" animBg="1"/>
      <p:bldP spid="25" grpId="0" animBg="1"/>
      <p:bldP spid="26" grpId="0" animBg="1"/>
      <p:bldP spid="70" grpId="0" animBg="1"/>
      <p:bldP spid="87" grpId="0"/>
      <p:bldP spid="88" grpId="0"/>
      <p:bldP spid="89" grpId="0"/>
      <p:bldP spid="90" grpId="0"/>
      <p:bldP spid="91" grpId="0"/>
      <p:bldP spid="92" grpId="0"/>
      <p:bldP spid="93" grpId="0"/>
      <p:bldP spid="94" grpId="0"/>
      <p:bldP spid="95" grpId="0"/>
      <p:bldP spid="96" grpId="0"/>
      <p:bldP spid="97" grpId="0"/>
      <p:bldP spid="98" grpId="0"/>
      <p:bldP spid="103" grpId="0"/>
      <p:bldP spid="104" grpId="0"/>
      <p:bldP spid="105" grpId="0"/>
      <p:bldP spid="106" grpId="0"/>
    </p:bldLst>
  </p:timing>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3_Figures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6235"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11" name="Picture 10" descr="Shape, icon, circle&#10;&#10;Description automatically generated">
            <a:extLst>
              <a:ext uri="{FF2B5EF4-FFF2-40B4-BE49-F238E27FC236}">
                <a16:creationId xmlns:a16="http://schemas.microsoft.com/office/drawing/2014/main" id="{FC5B8679-5F87-4A18-AB1D-430BC87E1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630" y="1593669"/>
            <a:ext cx="2287366" cy="2292841"/>
          </a:xfrm>
          <a:prstGeom prst="rect">
            <a:avLst/>
          </a:prstGeom>
        </p:spPr>
      </p:pic>
      <p:grpSp>
        <p:nvGrpSpPr>
          <p:cNvPr id="13" name="Group 12">
            <a:extLst>
              <a:ext uri="{FF2B5EF4-FFF2-40B4-BE49-F238E27FC236}">
                <a16:creationId xmlns:a16="http://schemas.microsoft.com/office/drawing/2014/main" id="{5B83F424-F4F9-47B5-8289-60E59F31D11E}"/>
              </a:ext>
            </a:extLst>
          </p:cNvPr>
          <p:cNvGrpSpPr/>
          <p:nvPr/>
        </p:nvGrpSpPr>
        <p:grpSpPr>
          <a:xfrm>
            <a:off x="4952317" y="1593669"/>
            <a:ext cx="2287366" cy="2292841"/>
            <a:chOff x="4924932" y="1593669"/>
            <a:chExt cx="2287366" cy="2292841"/>
          </a:xfrm>
        </p:grpSpPr>
        <p:pic>
          <p:nvPicPr>
            <p:cNvPr id="14" name="Picture 13" descr="Shape, circle&#10;&#10;Description automatically generated">
              <a:extLst>
                <a:ext uri="{FF2B5EF4-FFF2-40B4-BE49-F238E27FC236}">
                  <a16:creationId xmlns:a16="http://schemas.microsoft.com/office/drawing/2014/main" id="{60D750DD-D1C8-4EF7-ADDA-ECD19252C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17" name="Isosceles Triangle 16">
              <a:extLst>
                <a:ext uri="{FF2B5EF4-FFF2-40B4-BE49-F238E27FC236}">
                  <a16:creationId xmlns:a16="http://schemas.microsoft.com/office/drawing/2014/main" id="{B574E507-B7A4-41AC-A610-0D6E259FAA0A}"/>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BC7C045-85BA-4741-81DE-F4E0639167D9}"/>
              </a:ext>
            </a:extLst>
          </p:cNvPr>
          <p:cNvGrpSpPr/>
          <p:nvPr/>
        </p:nvGrpSpPr>
        <p:grpSpPr>
          <a:xfrm>
            <a:off x="1723004" y="1593669"/>
            <a:ext cx="2287366" cy="2292841"/>
            <a:chOff x="1704807" y="1593669"/>
            <a:chExt cx="2287366" cy="2292841"/>
          </a:xfrm>
        </p:grpSpPr>
        <p:pic>
          <p:nvPicPr>
            <p:cNvPr id="19" name="Picture 18" descr="Shape, circle&#10;&#10;Description automatically generated">
              <a:extLst>
                <a:ext uri="{FF2B5EF4-FFF2-40B4-BE49-F238E27FC236}">
                  <a16:creationId xmlns:a16="http://schemas.microsoft.com/office/drawing/2014/main" id="{512C9DA2-39F1-46AE-9E9A-11644CA0B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22" name="Isosceles Triangle 21">
              <a:extLst>
                <a:ext uri="{FF2B5EF4-FFF2-40B4-BE49-F238E27FC236}">
                  <a16:creationId xmlns:a16="http://schemas.microsoft.com/office/drawing/2014/main" id="{E027AB30-95C1-487E-8878-E769BE4FA69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 Placeholder 2">
            <a:extLst>
              <a:ext uri="{FF2B5EF4-FFF2-40B4-BE49-F238E27FC236}">
                <a16:creationId xmlns:a16="http://schemas.microsoft.com/office/drawing/2014/main" id="{8B014094-7FF3-48CE-9062-881DE97B6B83}"/>
              </a:ext>
            </a:extLst>
          </p:cNvPr>
          <p:cNvSpPr>
            <a:spLocks noGrp="1"/>
          </p:cNvSpPr>
          <p:nvPr>
            <p:ph type="body" sz="quarter" idx="15" hasCustomPrompt="1"/>
          </p:nvPr>
        </p:nvSpPr>
        <p:spPr>
          <a:xfrm>
            <a:off x="8074335" y="4079920"/>
            <a:ext cx="2501956" cy="225043"/>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27" name="Text Placeholder 26">
            <a:extLst>
              <a:ext uri="{FF2B5EF4-FFF2-40B4-BE49-F238E27FC236}">
                <a16:creationId xmlns:a16="http://schemas.microsoft.com/office/drawing/2014/main" id="{518077EE-80A7-4B3E-BB88-17E2BA5061CA}"/>
              </a:ext>
            </a:extLst>
          </p:cNvPr>
          <p:cNvSpPr>
            <a:spLocks noGrp="1"/>
          </p:cNvSpPr>
          <p:nvPr>
            <p:ph type="body" sz="quarter" idx="16" hasCustomPrompt="1"/>
          </p:nvPr>
        </p:nvSpPr>
        <p:spPr>
          <a:xfrm>
            <a:off x="8074335" y="4346834"/>
            <a:ext cx="2501954" cy="769724"/>
          </a:xfrm>
        </p:spPr>
        <p:txBody>
          <a:bodyPr lIns="0" tIns="0" rIns="0" bIns="0">
            <a:noAutofit/>
          </a:bodyPr>
          <a:lstStyle>
            <a:lvl1pPr marL="0" indent="0">
              <a:lnSpc>
                <a:spcPct val="100000"/>
              </a:lnSpc>
              <a:spcBef>
                <a:spcPts val="0"/>
              </a:spcBef>
              <a:buNone/>
              <a:defRPr sz="1600" b="1"/>
            </a:lvl1pPr>
            <a:lvl2pPr marL="457200" indent="0">
              <a:buNone/>
              <a:defRPr sz="1600"/>
            </a:lvl2pPr>
            <a:lvl3pPr marL="914400" indent="0">
              <a:buNone/>
              <a:defRPr sz="1400" b="1"/>
            </a:lvl3pPr>
            <a:lvl4pPr marL="1371600" indent="0">
              <a:buNone/>
              <a:defRPr sz="1400"/>
            </a:lvl4pPr>
            <a:lvl5pPr marL="1828800" indent="0">
              <a:buNone/>
              <a:defRPr sz="1400"/>
            </a:lvl5pPr>
          </a:lstStyle>
          <a:p>
            <a:pPr lvl="0"/>
            <a:r>
              <a:rPr lang="en-US"/>
              <a:t>Insert legend details</a:t>
            </a:r>
          </a:p>
        </p:txBody>
      </p:sp>
      <p:sp>
        <p:nvSpPr>
          <p:cNvPr id="28" name="Text Placeholder 2">
            <a:extLst>
              <a:ext uri="{FF2B5EF4-FFF2-40B4-BE49-F238E27FC236}">
                <a16:creationId xmlns:a16="http://schemas.microsoft.com/office/drawing/2014/main" id="{B2CEE14D-C595-44EE-AF47-BB19E3AE271F}"/>
              </a:ext>
            </a:extLst>
          </p:cNvPr>
          <p:cNvSpPr>
            <a:spLocks noGrp="1"/>
          </p:cNvSpPr>
          <p:nvPr>
            <p:ph type="body" sz="quarter" idx="13" hasCustomPrompt="1"/>
          </p:nvPr>
        </p:nvSpPr>
        <p:spPr>
          <a:xfrm>
            <a:off x="1722659"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 </a:t>
            </a:r>
          </a:p>
        </p:txBody>
      </p:sp>
      <p:sp>
        <p:nvSpPr>
          <p:cNvPr id="29" name="Text Placeholder 2">
            <a:extLst>
              <a:ext uri="{FF2B5EF4-FFF2-40B4-BE49-F238E27FC236}">
                <a16:creationId xmlns:a16="http://schemas.microsoft.com/office/drawing/2014/main" id="{F074EB83-E678-40BA-8F00-F001B484BA01}"/>
              </a:ext>
            </a:extLst>
          </p:cNvPr>
          <p:cNvSpPr>
            <a:spLocks noGrp="1"/>
          </p:cNvSpPr>
          <p:nvPr>
            <p:ph type="body" sz="quarter" idx="14" hasCustomPrompt="1"/>
          </p:nvPr>
        </p:nvSpPr>
        <p:spPr>
          <a:xfrm>
            <a:off x="4952317" y="4079920"/>
            <a:ext cx="2287366" cy="1036637"/>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Insert legend title</a:t>
            </a:r>
          </a:p>
        </p:txBody>
      </p:sp>
      <p:sp>
        <p:nvSpPr>
          <p:cNvPr id="34" name="Text Placeholder 30">
            <a:extLst>
              <a:ext uri="{FF2B5EF4-FFF2-40B4-BE49-F238E27FC236}">
                <a16:creationId xmlns:a16="http://schemas.microsoft.com/office/drawing/2014/main" id="{A5406399-5F42-4637-ACA5-F2D6F6FF7574}"/>
              </a:ext>
            </a:extLst>
          </p:cNvPr>
          <p:cNvSpPr>
            <a:spLocks noGrp="1"/>
          </p:cNvSpPr>
          <p:nvPr>
            <p:ph type="body" sz="quarter" idx="17" hasCustomPrompt="1"/>
          </p:nvPr>
        </p:nvSpPr>
        <p:spPr>
          <a:xfrm>
            <a:off x="2411158" y="2637970"/>
            <a:ext cx="1575772"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Fig1</a:t>
            </a:r>
          </a:p>
        </p:txBody>
      </p:sp>
      <p:sp>
        <p:nvSpPr>
          <p:cNvPr id="35" name="Text Placeholder 30">
            <a:extLst>
              <a:ext uri="{FF2B5EF4-FFF2-40B4-BE49-F238E27FC236}">
                <a16:creationId xmlns:a16="http://schemas.microsoft.com/office/drawing/2014/main" id="{76C238C4-0B98-4C41-931A-F3CFDE7E22C9}"/>
              </a:ext>
            </a:extLst>
          </p:cNvPr>
          <p:cNvSpPr>
            <a:spLocks noGrp="1"/>
          </p:cNvSpPr>
          <p:nvPr>
            <p:ph type="body" sz="quarter" idx="18" hasCustomPrompt="1"/>
          </p:nvPr>
        </p:nvSpPr>
        <p:spPr>
          <a:xfrm>
            <a:off x="5796844" y="2637970"/>
            <a:ext cx="1413343" cy="548901"/>
          </a:xfrm>
        </p:spPr>
        <p:txBody>
          <a:bodyPr lIns="0" tIns="0" rIns="0" bIns="0">
            <a:noAutofit/>
          </a:bodyPr>
          <a:lstStyle>
            <a:lvl1pPr marL="0" indent="0">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Fig2</a:t>
            </a:r>
          </a:p>
        </p:txBody>
      </p:sp>
      <p:sp>
        <p:nvSpPr>
          <p:cNvPr id="36" name="Text Placeholder 30">
            <a:extLst>
              <a:ext uri="{FF2B5EF4-FFF2-40B4-BE49-F238E27FC236}">
                <a16:creationId xmlns:a16="http://schemas.microsoft.com/office/drawing/2014/main" id="{4A7FEA38-1654-469E-B055-55CA6960AF72}"/>
              </a:ext>
            </a:extLst>
          </p:cNvPr>
          <p:cNvSpPr>
            <a:spLocks noGrp="1"/>
          </p:cNvSpPr>
          <p:nvPr>
            <p:ph type="body" sz="quarter" idx="19" hasCustomPrompt="1"/>
          </p:nvPr>
        </p:nvSpPr>
        <p:spPr>
          <a:xfrm>
            <a:off x="8195278" y="2637970"/>
            <a:ext cx="2266894" cy="548901"/>
          </a:xfrm>
        </p:spPr>
        <p:txBody>
          <a:bodyPr lIns="0" tIns="0" rIns="0" bIns="0">
            <a:noAutofit/>
          </a:bodyPr>
          <a:lstStyle>
            <a:lvl1pPr marL="0" indent="0" algn="ctr">
              <a:buNone/>
              <a:defRPr sz="3900" b="1">
                <a:solidFill>
                  <a:srgbClr val="29B5E8"/>
                </a:solidFill>
                <a:latin typeface="Poppins Bold"/>
              </a:defRPr>
            </a:lvl1pPr>
            <a:lvl2pPr marL="457200" indent="0">
              <a:buNone/>
              <a:defRPr>
                <a:solidFill>
                  <a:srgbClr val="29B5E8"/>
                </a:solidFill>
              </a:defRPr>
            </a:lvl2pPr>
            <a:lvl3pPr marL="914400" indent="0">
              <a:buNone/>
              <a:defRPr>
                <a:solidFill>
                  <a:srgbClr val="29B5E8"/>
                </a:solidFill>
              </a:defRPr>
            </a:lvl3pPr>
            <a:lvl4pPr marL="1371600" indent="0">
              <a:buNone/>
              <a:defRPr>
                <a:solidFill>
                  <a:srgbClr val="29B5E8"/>
                </a:solidFill>
              </a:defRPr>
            </a:lvl4pPr>
            <a:lvl5pPr marL="1828800" indent="0">
              <a:buNone/>
              <a:defRPr>
                <a:solidFill>
                  <a:srgbClr val="29B5E8"/>
                </a:solidFill>
              </a:defRPr>
            </a:lvl5pPr>
          </a:lstStyle>
          <a:p>
            <a:pPr lvl="0"/>
            <a:r>
              <a:rPr lang="en-US"/>
              <a:t>Fig3</a:t>
            </a:r>
          </a:p>
        </p:txBody>
      </p:sp>
      <p:sp>
        <p:nvSpPr>
          <p:cNvPr id="21" name="Title 1">
            <a:extLst>
              <a:ext uri="{FF2B5EF4-FFF2-40B4-BE49-F238E27FC236}">
                <a16:creationId xmlns:a16="http://schemas.microsoft.com/office/drawing/2014/main" id="{0776BFA5-0852-4FBB-AEC9-35571CB0C55D}"/>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grpSp>
        <p:nvGrpSpPr>
          <p:cNvPr id="23" name="Group 22">
            <a:extLst>
              <a:ext uri="{FF2B5EF4-FFF2-40B4-BE49-F238E27FC236}">
                <a16:creationId xmlns:a16="http://schemas.microsoft.com/office/drawing/2014/main" id="{1AA1D64C-E591-4801-A8C7-87E70F3F1FE8}"/>
              </a:ext>
            </a:extLst>
          </p:cNvPr>
          <p:cNvGrpSpPr/>
          <p:nvPr userDrawn="1"/>
        </p:nvGrpSpPr>
        <p:grpSpPr>
          <a:xfrm>
            <a:off x="4952317" y="1593669"/>
            <a:ext cx="2287366" cy="2292841"/>
            <a:chOff x="4924932" y="1593669"/>
            <a:chExt cx="2287366" cy="2292841"/>
          </a:xfrm>
        </p:grpSpPr>
        <p:pic>
          <p:nvPicPr>
            <p:cNvPr id="25" name="Picture 24" descr="Shape, circle&#10;&#10;Description automatically generated">
              <a:extLst>
                <a:ext uri="{FF2B5EF4-FFF2-40B4-BE49-F238E27FC236}">
                  <a16:creationId xmlns:a16="http://schemas.microsoft.com/office/drawing/2014/main" id="{DDA3E4EE-A6BB-480C-885E-0C1EC2F2B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932" y="1593669"/>
              <a:ext cx="2287366" cy="2292841"/>
            </a:xfrm>
            <a:prstGeom prst="rect">
              <a:avLst/>
            </a:prstGeom>
          </p:spPr>
        </p:pic>
        <p:sp>
          <p:nvSpPr>
            <p:cNvPr id="26" name="Isosceles Triangle 25">
              <a:extLst>
                <a:ext uri="{FF2B5EF4-FFF2-40B4-BE49-F238E27FC236}">
                  <a16:creationId xmlns:a16="http://schemas.microsoft.com/office/drawing/2014/main" id="{A46C80DF-1E7F-4A64-92E6-ECA60D18C4B6}"/>
                </a:ext>
              </a:extLst>
            </p:cNvPr>
            <p:cNvSpPr/>
            <p:nvPr/>
          </p:nvSpPr>
          <p:spPr>
            <a:xfrm>
              <a:off x="5431260"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CED87816-C450-402A-AAFD-5AC47D906756}"/>
              </a:ext>
            </a:extLst>
          </p:cNvPr>
          <p:cNvGrpSpPr/>
          <p:nvPr userDrawn="1"/>
        </p:nvGrpSpPr>
        <p:grpSpPr>
          <a:xfrm>
            <a:off x="1723004" y="1593669"/>
            <a:ext cx="2287366" cy="2292841"/>
            <a:chOff x="1704807" y="1593669"/>
            <a:chExt cx="2287366" cy="2292841"/>
          </a:xfrm>
        </p:grpSpPr>
        <p:pic>
          <p:nvPicPr>
            <p:cNvPr id="31" name="Picture 30" descr="Shape, circle&#10;&#10;Description automatically generated">
              <a:extLst>
                <a:ext uri="{FF2B5EF4-FFF2-40B4-BE49-F238E27FC236}">
                  <a16:creationId xmlns:a16="http://schemas.microsoft.com/office/drawing/2014/main" id="{41F2CA65-933F-4D41-812A-BF886BCDD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807" y="1593669"/>
              <a:ext cx="2287366" cy="2292841"/>
            </a:xfrm>
            <a:prstGeom prst="rect">
              <a:avLst/>
            </a:prstGeom>
          </p:spPr>
        </p:pic>
        <p:sp>
          <p:nvSpPr>
            <p:cNvPr id="32" name="Isosceles Triangle 31">
              <a:extLst>
                <a:ext uri="{FF2B5EF4-FFF2-40B4-BE49-F238E27FC236}">
                  <a16:creationId xmlns:a16="http://schemas.microsoft.com/office/drawing/2014/main" id="{1D22F8EB-A1AC-40FA-BE12-58FF7D8B75CA}"/>
                </a:ext>
              </a:extLst>
            </p:cNvPr>
            <p:cNvSpPr/>
            <p:nvPr/>
          </p:nvSpPr>
          <p:spPr>
            <a:xfrm>
              <a:off x="2053751" y="2669017"/>
              <a:ext cx="307864" cy="261687"/>
            </a:xfrm>
            <a:prstGeom prst="triangle">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D8725A8A-C3A0-86CB-9320-E8B5D391BA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239968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4_Single deck logos">
    <p:bg>
      <p:bgPr>
        <a:solidFill>
          <a:srgbClr val="F2F2F2"/>
        </a:solidFill>
        <a:effectLst/>
      </p:bgPr>
    </p:bg>
    <p:spTree>
      <p:nvGrpSpPr>
        <p:cNvPr id="1" name=""/>
        <p:cNvGrpSpPr/>
        <p:nvPr/>
      </p:nvGrpSpPr>
      <p:grpSpPr>
        <a:xfrm>
          <a:off x="0" y="0"/>
          <a:ext cx="0" cy="0"/>
          <a:chOff x="0" y="0"/>
          <a:chExt cx="0" cy="0"/>
        </a:xfrm>
      </p:grpSpPr>
      <p:grpSp>
        <p:nvGrpSpPr>
          <p:cNvPr id="180" name="Group 1">
            <a:extLst>
              <a:ext uri="{FF2B5EF4-FFF2-40B4-BE49-F238E27FC236}">
                <a16:creationId xmlns:a16="http://schemas.microsoft.com/office/drawing/2014/main" id="{8686F9B4-F7EA-4650-A74F-07E64A449969}"/>
              </a:ext>
            </a:extLst>
          </p:cNvPr>
          <p:cNvGrpSpPr/>
          <p:nvPr userDrawn="1"/>
        </p:nvGrpSpPr>
        <p:grpSpPr>
          <a:xfrm>
            <a:off x="845992" y="5305619"/>
            <a:ext cx="10536420" cy="838444"/>
            <a:chOff x="938979" y="5381701"/>
            <a:chExt cx="10536420" cy="838444"/>
          </a:xfrm>
        </p:grpSpPr>
        <p:sp>
          <p:nvSpPr>
            <p:cNvPr id="181" name="Rectangle: Rounded Corners 146">
              <a:extLst>
                <a:ext uri="{FF2B5EF4-FFF2-40B4-BE49-F238E27FC236}">
                  <a16:creationId xmlns:a16="http://schemas.microsoft.com/office/drawing/2014/main" id="{14AE5A43-8281-4984-8E1F-03F4739B4C39}"/>
                </a:ext>
              </a:extLst>
            </p:cNvPr>
            <p:cNvSpPr/>
            <p:nvPr/>
          </p:nvSpPr>
          <p:spPr>
            <a:xfrm>
              <a:off x="938979" y="5381701"/>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182" name="Group 286">
              <a:extLst>
                <a:ext uri="{FF2B5EF4-FFF2-40B4-BE49-F238E27FC236}">
                  <a16:creationId xmlns:a16="http://schemas.microsoft.com/office/drawing/2014/main" id="{3C11DF36-0CE9-45F1-AC45-41F9AB9FE890}"/>
                </a:ext>
              </a:extLst>
            </p:cNvPr>
            <p:cNvGrpSpPr/>
            <p:nvPr/>
          </p:nvGrpSpPr>
          <p:grpSpPr>
            <a:xfrm>
              <a:off x="10891107" y="5515861"/>
              <a:ext cx="390906" cy="560866"/>
              <a:chOff x="10891107" y="5515861"/>
              <a:chExt cx="390906" cy="560866"/>
            </a:xfrm>
          </p:grpSpPr>
          <p:grpSp>
            <p:nvGrpSpPr>
              <p:cNvPr id="183" name="Google Shape;2701;p135">
                <a:extLst>
                  <a:ext uri="{FF2B5EF4-FFF2-40B4-BE49-F238E27FC236}">
                    <a16:creationId xmlns:a16="http://schemas.microsoft.com/office/drawing/2014/main" id="{9EE58FA5-A118-4491-8F54-D4EA7FE633C6}"/>
                  </a:ext>
                </a:extLst>
              </p:cNvPr>
              <p:cNvGrpSpPr/>
              <p:nvPr/>
            </p:nvGrpSpPr>
            <p:grpSpPr>
              <a:xfrm>
                <a:off x="10895094" y="5515861"/>
                <a:ext cx="386919" cy="331177"/>
                <a:chOff x="10895094" y="5515861"/>
                <a:chExt cx="386919" cy="331177"/>
              </a:xfrm>
            </p:grpSpPr>
            <p:sp>
              <p:nvSpPr>
                <p:cNvPr id="185" name="Google Shape;2702;p135">
                  <a:extLst>
                    <a:ext uri="{FF2B5EF4-FFF2-40B4-BE49-F238E27FC236}">
                      <a16:creationId xmlns:a16="http://schemas.microsoft.com/office/drawing/2014/main" id="{E483E8BF-0EB0-48C1-8F99-512CDF78B982}"/>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6" name="Google Shape;2703;p135">
                  <a:extLst>
                    <a:ext uri="{FF2B5EF4-FFF2-40B4-BE49-F238E27FC236}">
                      <a16:creationId xmlns:a16="http://schemas.microsoft.com/office/drawing/2014/main" id="{469A6BEE-4A01-48F0-8AB2-28769C48D6F6}"/>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7" name="Google Shape;2704;p135">
                  <a:extLst>
                    <a:ext uri="{FF2B5EF4-FFF2-40B4-BE49-F238E27FC236}">
                      <a16:creationId xmlns:a16="http://schemas.microsoft.com/office/drawing/2014/main" id="{C3DB1D9F-448F-4E39-8939-75E2C4FBFCF9}"/>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88" name="Google Shape;2705;p135">
                  <a:extLst>
                    <a:ext uri="{FF2B5EF4-FFF2-40B4-BE49-F238E27FC236}">
                      <a16:creationId xmlns:a16="http://schemas.microsoft.com/office/drawing/2014/main" id="{CE49E5B7-885A-4168-92E5-19A194BF3161}"/>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89" name="Google Shape;2706;p135">
                  <a:extLst>
                    <a:ext uri="{FF2B5EF4-FFF2-40B4-BE49-F238E27FC236}">
                      <a16:creationId xmlns:a16="http://schemas.microsoft.com/office/drawing/2014/main" id="{F8015EC5-1E4A-450F-BF6C-8C8F96B8E209}"/>
                    </a:ext>
                  </a:extLst>
                </p:cNvPr>
                <p:cNvGrpSpPr/>
                <p:nvPr/>
              </p:nvGrpSpPr>
              <p:grpSpPr>
                <a:xfrm>
                  <a:off x="10976457" y="5535356"/>
                  <a:ext cx="216402" cy="82542"/>
                  <a:chOff x="10976457" y="5535356"/>
                  <a:chExt cx="216402" cy="82542"/>
                </a:xfrm>
              </p:grpSpPr>
              <p:sp>
                <p:nvSpPr>
                  <p:cNvPr id="190" name="Google Shape;2707;p135">
                    <a:extLst>
                      <a:ext uri="{FF2B5EF4-FFF2-40B4-BE49-F238E27FC236}">
                        <a16:creationId xmlns:a16="http://schemas.microsoft.com/office/drawing/2014/main" id="{571B5426-C041-4943-9F94-E7471997BBC0}"/>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1" name="Google Shape;2708;p135">
                    <a:extLst>
                      <a:ext uri="{FF2B5EF4-FFF2-40B4-BE49-F238E27FC236}">
                        <a16:creationId xmlns:a16="http://schemas.microsoft.com/office/drawing/2014/main" id="{C1064075-EE76-49B1-AE93-DBC574FAF2ED}"/>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2" name="Google Shape;2709;p135">
                    <a:extLst>
                      <a:ext uri="{FF2B5EF4-FFF2-40B4-BE49-F238E27FC236}">
                        <a16:creationId xmlns:a16="http://schemas.microsoft.com/office/drawing/2014/main" id="{F439801D-E31B-4E75-9EF7-BB54E902F96E}"/>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3" name="Google Shape;2710;p135">
                    <a:extLst>
                      <a:ext uri="{FF2B5EF4-FFF2-40B4-BE49-F238E27FC236}">
                        <a16:creationId xmlns:a16="http://schemas.microsoft.com/office/drawing/2014/main" id="{2658C7F8-0D19-4D87-96CF-8030C294900F}"/>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4" name="Google Shape;2711;p135">
                    <a:extLst>
                      <a:ext uri="{FF2B5EF4-FFF2-40B4-BE49-F238E27FC236}">
                        <a16:creationId xmlns:a16="http://schemas.microsoft.com/office/drawing/2014/main" id="{89EAC5B6-E8D8-4A74-B903-51E1EC2A7EAC}"/>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5" name="Google Shape;2712;p135">
                    <a:extLst>
                      <a:ext uri="{FF2B5EF4-FFF2-40B4-BE49-F238E27FC236}">
                        <a16:creationId xmlns:a16="http://schemas.microsoft.com/office/drawing/2014/main" id="{A20E7F2B-EAFB-42B7-B34E-8C139E33A93A}"/>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6" name="Google Shape;2713;p135">
                    <a:extLst>
                      <a:ext uri="{FF2B5EF4-FFF2-40B4-BE49-F238E27FC236}">
                        <a16:creationId xmlns:a16="http://schemas.microsoft.com/office/drawing/2014/main" id="{87047628-D9FD-4DBF-B4DC-6BA0ED7EA6D9}"/>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7" name="Google Shape;2714;p135">
                    <a:extLst>
                      <a:ext uri="{FF2B5EF4-FFF2-40B4-BE49-F238E27FC236}">
                        <a16:creationId xmlns:a16="http://schemas.microsoft.com/office/drawing/2014/main" id="{7E4BBEB4-6DDA-431F-960D-5728D4C88D5A}"/>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8" name="Google Shape;2715;p135">
                    <a:extLst>
                      <a:ext uri="{FF2B5EF4-FFF2-40B4-BE49-F238E27FC236}">
                        <a16:creationId xmlns:a16="http://schemas.microsoft.com/office/drawing/2014/main" id="{982F2E2D-A5AB-47AA-B023-5D7C04C49949}"/>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9" name="Google Shape;2716;p135">
                    <a:extLst>
                      <a:ext uri="{FF2B5EF4-FFF2-40B4-BE49-F238E27FC236}">
                        <a16:creationId xmlns:a16="http://schemas.microsoft.com/office/drawing/2014/main" id="{486CD98A-2D29-4855-B6E1-1F149FF85151}"/>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0" name="Google Shape;2717;p135">
                    <a:extLst>
                      <a:ext uri="{FF2B5EF4-FFF2-40B4-BE49-F238E27FC236}">
                        <a16:creationId xmlns:a16="http://schemas.microsoft.com/office/drawing/2014/main" id="{0708F92A-953F-4A8F-A7CC-6C5F52E8C5D5}"/>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1" name="Google Shape;2718;p135">
                    <a:extLst>
                      <a:ext uri="{FF2B5EF4-FFF2-40B4-BE49-F238E27FC236}">
                        <a16:creationId xmlns:a16="http://schemas.microsoft.com/office/drawing/2014/main" id="{53AF9ECD-3C8A-4943-9924-558193230818}"/>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2" name="Google Shape;2719;p135">
                    <a:extLst>
                      <a:ext uri="{FF2B5EF4-FFF2-40B4-BE49-F238E27FC236}">
                        <a16:creationId xmlns:a16="http://schemas.microsoft.com/office/drawing/2014/main" id="{E19488F0-61A5-4DF5-9C4A-5565909823F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184" name="TextBox 288">
                <a:extLst>
                  <a:ext uri="{FF2B5EF4-FFF2-40B4-BE49-F238E27FC236}">
                    <a16:creationId xmlns:a16="http://schemas.microsoft.com/office/drawing/2014/main" id="{38661CCD-6671-44B9-86D2-B773DFA45DB8}"/>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grpSp>
        <p:nvGrpSpPr>
          <p:cNvPr id="5" name="Group 4">
            <a:extLst>
              <a:ext uri="{FF2B5EF4-FFF2-40B4-BE49-F238E27FC236}">
                <a16:creationId xmlns:a16="http://schemas.microsoft.com/office/drawing/2014/main" id="{D61AEC93-8957-40C1-9C66-FA6626C69591}"/>
              </a:ext>
            </a:extLst>
          </p:cNvPr>
          <p:cNvGrpSpPr/>
          <p:nvPr userDrawn="1"/>
        </p:nvGrpSpPr>
        <p:grpSpPr>
          <a:xfrm>
            <a:off x="845992" y="1650935"/>
            <a:ext cx="10536420" cy="838444"/>
            <a:chOff x="938979" y="1361140"/>
            <a:chExt cx="10536420" cy="838444"/>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40"/>
              <a:ext cx="10536420" cy="83844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userDrawn="1"/>
        </p:nvGrpSpPr>
        <p:grpSpPr>
          <a:xfrm>
            <a:off x="845992" y="2873062"/>
            <a:ext cx="10536420" cy="831949"/>
            <a:chOff x="938979" y="2698604"/>
            <a:chExt cx="10536420" cy="831949"/>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83194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45992" y="4091679"/>
            <a:ext cx="10536420" cy="827773"/>
            <a:chOff x="938979" y="4044875"/>
            <a:chExt cx="10536420" cy="827773"/>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82777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2743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44321" y="507132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44321" y="3864298"/>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44322" y="2634331"/>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69662" y="1804407"/>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69662" y="299535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69662" y="4205083"/>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69662" y="5444266"/>
            <a:ext cx="7928643" cy="0"/>
          </a:xfrm>
          <a:prstGeom prst="straightConnector1">
            <a:avLst/>
          </a:prstGeom>
          <a:noFill/>
          <a:ln w="19046" cap="flat">
            <a:solidFill>
              <a:srgbClr val="29B5E8"/>
            </a:solidFill>
            <a:prstDash val="solid"/>
            <a:miter/>
            <a:tailEnd type="arrow"/>
          </a:ln>
        </p:spPr>
      </p:cxnSp>
      <p:sp>
        <p:nvSpPr>
          <p:cNvPr id="165" name="Text Placeholder 136">
            <a:extLst>
              <a:ext uri="{FF2B5EF4-FFF2-40B4-BE49-F238E27FC236}">
                <a16:creationId xmlns:a16="http://schemas.microsoft.com/office/drawing/2014/main" id="{E842EF20-9654-49E0-BEDA-6336E15D0148}"/>
              </a:ext>
            </a:extLst>
          </p:cNvPr>
          <p:cNvSpPr>
            <a:spLocks noGrp="1"/>
          </p:cNvSpPr>
          <p:nvPr>
            <p:ph type="body" sz="quarter" idx="10"/>
          </p:nvPr>
        </p:nvSpPr>
        <p:spPr>
          <a:xfrm>
            <a:off x="427882" y="415733"/>
            <a:ext cx="11330578" cy="291699"/>
          </a:xfrm>
        </p:spPr>
        <p:txBody>
          <a:bodyPr lIns="0" tIns="0" rIns="0" bIns="0"/>
          <a:lstStyle>
            <a:lvl1pPr marL="0" indent="0">
              <a:lnSpc>
                <a:spcPct val="100000"/>
              </a:lnSpc>
              <a:buNone/>
              <a:defRPr sz="1800" b="1">
                <a:solidFill>
                  <a:srgbClr val="24323D"/>
                </a:solidFill>
                <a:latin typeface="+mj-lt"/>
                <a:cs typeface="Poppins" panose="00000500000000000000" pitchFamily="2" charset="0"/>
              </a:defRPr>
            </a:lvl1pPr>
            <a:lvl2pPr marL="457200" indent="0">
              <a:buNone/>
              <a:defRPr sz="1600">
                <a:latin typeface="Poppins" panose="00000500000000000000" pitchFamily="2" charset="0"/>
                <a:cs typeface="Poppins" panose="00000500000000000000" pitchFamily="2" charset="0"/>
              </a:defRPr>
            </a:lvl2pPr>
            <a:lvl3pPr marL="914400" indent="0">
              <a:buNone/>
              <a:defRPr sz="1400">
                <a:latin typeface="Poppins" panose="00000500000000000000" pitchFamily="2" charset="0"/>
                <a:cs typeface="Poppins" panose="00000500000000000000" pitchFamily="2" charset="0"/>
              </a:defRPr>
            </a:lvl3pPr>
            <a:lvl4pPr marL="1371600" indent="0">
              <a:buNone/>
              <a:defRPr sz="1400" b="1">
                <a:solidFill>
                  <a:srgbClr val="29B5E8"/>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0578" cy="548901"/>
          </a:xfrm>
        </p:spPr>
        <p:txBody>
          <a:bodyPr lIns="0" tIns="0" rIns="0" bIns="0"/>
          <a:lstStyle>
            <a:lvl1pPr marL="0" indent="0">
              <a:lnSpc>
                <a:spcPct val="100000"/>
              </a:lnSpc>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1696443" y="3775261"/>
            <a:ext cx="449313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389660" y="3775261"/>
            <a:ext cx="4493128"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pic>
        <p:nvPicPr>
          <p:cNvPr id="4" name="Graphic 3">
            <a:extLst>
              <a:ext uri="{FF2B5EF4-FFF2-40B4-BE49-F238E27FC236}">
                <a16:creationId xmlns:a16="http://schemas.microsoft.com/office/drawing/2014/main" id="{BFE7D336-772D-4513-9736-CA2E52454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5919" y="1804407"/>
            <a:ext cx="190073" cy="4156273"/>
          </a:xfrm>
          <a:prstGeom prst="rect">
            <a:avLst/>
          </a:prstGeom>
        </p:spPr>
      </p:pic>
      <p:sp>
        <p:nvSpPr>
          <p:cNvPr id="3" name="Picture Placeholder 2">
            <a:extLst>
              <a:ext uri="{FF2B5EF4-FFF2-40B4-BE49-F238E27FC236}">
                <a16:creationId xmlns:a16="http://schemas.microsoft.com/office/drawing/2014/main" id="{3A94D2B0-0498-4B70-A119-DD02ABBE4077}"/>
              </a:ext>
            </a:extLst>
          </p:cNvPr>
          <p:cNvSpPr>
            <a:spLocks noGrp="1"/>
          </p:cNvSpPr>
          <p:nvPr>
            <p:ph type="pic" sz="quarter" idx="15" hasCustomPrompt="1"/>
          </p:nvPr>
        </p:nvSpPr>
        <p:spPr>
          <a:xfrm>
            <a:off x="2669672" y="1971575"/>
            <a:ext cx="1003233" cy="349245"/>
          </a:xfrm>
          <a:noFill/>
        </p:spPr>
        <p:txBody>
          <a:bodyPr tIns="91440">
            <a:normAutofit/>
          </a:bodyPr>
          <a:lstStyle>
            <a:lvl1pPr marL="0" indent="0" algn="ctr">
              <a:buNone/>
              <a:defRPr sz="1000"/>
            </a:lvl1pPr>
          </a:lstStyle>
          <a:p>
            <a:r>
              <a:rPr lang="en-US"/>
              <a:t>Picture</a:t>
            </a:r>
          </a:p>
        </p:txBody>
      </p:sp>
      <p:sp>
        <p:nvSpPr>
          <p:cNvPr id="143" name="Picture Placeholder 2">
            <a:extLst>
              <a:ext uri="{FF2B5EF4-FFF2-40B4-BE49-F238E27FC236}">
                <a16:creationId xmlns:a16="http://schemas.microsoft.com/office/drawing/2014/main" id="{E31F08CD-9843-44A6-A0DF-DD006AECAF90}"/>
              </a:ext>
            </a:extLst>
          </p:cNvPr>
          <p:cNvSpPr>
            <a:spLocks noGrp="1"/>
          </p:cNvSpPr>
          <p:nvPr>
            <p:ph type="pic" sz="quarter" idx="16" hasCustomPrompt="1"/>
          </p:nvPr>
        </p:nvSpPr>
        <p:spPr>
          <a:xfrm>
            <a:off x="3794533" y="1971575"/>
            <a:ext cx="1003233" cy="349245"/>
          </a:xfrm>
          <a:noFill/>
        </p:spPr>
        <p:txBody>
          <a:bodyPr tIns="91440">
            <a:normAutofit/>
          </a:bodyPr>
          <a:lstStyle>
            <a:lvl1pPr marL="0" indent="0" algn="ctr">
              <a:buNone/>
              <a:defRPr sz="1000"/>
            </a:lvl1pPr>
          </a:lstStyle>
          <a:p>
            <a:r>
              <a:rPr lang="en-US"/>
              <a:t>Picture</a:t>
            </a:r>
          </a:p>
        </p:txBody>
      </p:sp>
      <p:sp>
        <p:nvSpPr>
          <p:cNvPr id="144" name="Picture Placeholder 2">
            <a:extLst>
              <a:ext uri="{FF2B5EF4-FFF2-40B4-BE49-F238E27FC236}">
                <a16:creationId xmlns:a16="http://schemas.microsoft.com/office/drawing/2014/main" id="{D49ABA44-1AD2-4E04-9A42-CF8247BD92C6}"/>
              </a:ext>
            </a:extLst>
          </p:cNvPr>
          <p:cNvSpPr>
            <a:spLocks noGrp="1"/>
          </p:cNvSpPr>
          <p:nvPr>
            <p:ph type="pic" sz="quarter" idx="17" hasCustomPrompt="1"/>
          </p:nvPr>
        </p:nvSpPr>
        <p:spPr>
          <a:xfrm>
            <a:off x="4919394" y="1971575"/>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AE310C39-D252-4C00-A178-1321CBFB40BF}"/>
              </a:ext>
            </a:extLst>
          </p:cNvPr>
          <p:cNvSpPr>
            <a:spLocks noGrp="1"/>
          </p:cNvSpPr>
          <p:nvPr>
            <p:ph type="pic" sz="quarter" idx="18" hasCustomPrompt="1"/>
          </p:nvPr>
        </p:nvSpPr>
        <p:spPr>
          <a:xfrm>
            <a:off x="6044255" y="1971575"/>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1AEF867F-D4B2-46BB-9822-8BE36EE6C102}"/>
              </a:ext>
            </a:extLst>
          </p:cNvPr>
          <p:cNvSpPr>
            <a:spLocks noGrp="1"/>
          </p:cNvSpPr>
          <p:nvPr>
            <p:ph type="pic" sz="quarter" idx="19" hasCustomPrompt="1"/>
          </p:nvPr>
        </p:nvSpPr>
        <p:spPr>
          <a:xfrm>
            <a:off x="7169116" y="1971575"/>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AB23C998-29B7-43D7-98D1-310BFDF6CCB8}"/>
              </a:ext>
            </a:extLst>
          </p:cNvPr>
          <p:cNvSpPr>
            <a:spLocks noGrp="1"/>
          </p:cNvSpPr>
          <p:nvPr>
            <p:ph type="pic" sz="quarter" idx="20" hasCustomPrompt="1"/>
          </p:nvPr>
        </p:nvSpPr>
        <p:spPr>
          <a:xfrm>
            <a:off x="8293977" y="197157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C2719DDE-9084-4DCE-8722-B4DC053ABE26}"/>
              </a:ext>
            </a:extLst>
          </p:cNvPr>
          <p:cNvSpPr>
            <a:spLocks noGrp="1"/>
          </p:cNvSpPr>
          <p:nvPr>
            <p:ph type="pic" sz="quarter" idx="21" hasCustomPrompt="1"/>
          </p:nvPr>
        </p:nvSpPr>
        <p:spPr>
          <a:xfrm>
            <a:off x="9418840" y="197157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E991F03B-C9B9-4D65-8B12-DAF4CF0ED504}"/>
              </a:ext>
            </a:extLst>
          </p:cNvPr>
          <p:cNvSpPr>
            <a:spLocks noGrp="1"/>
          </p:cNvSpPr>
          <p:nvPr>
            <p:ph type="pic" sz="quarter" idx="22" hasCustomPrompt="1"/>
          </p:nvPr>
        </p:nvSpPr>
        <p:spPr>
          <a:xfrm>
            <a:off x="2669672" y="3162532"/>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11483E3A-D242-429F-B06A-3371DA87F2D2}"/>
              </a:ext>
            </a:extLst>
          </p:cNvPr>
          <p:cNvSpPr>
            <a:spLocks noGrp="1"/>
          </p:cNvSpPr>
          <p:nvPr>
            <p:ph type="pic" sz="quarter" idx="23" hasCustomPrompt="1"/>
          </p:nvPr>
        </p:nvSpPr>
        <p:spPr>
          <a:xfrm>
            <a:off x="3794533" y="3162532"/>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29001A04-428E-4DE3-9B4F-E71ADC47FD77}"/>
              </a:ext>
            </a:extLst>
          </p:cNvPr>
          <p:cNvSpPr>
            <a:spLocks noGrp="1"/>
          </p:cNvSpPr>
          <p:nvPr>
            <p:ph type="pic" sz="quarter" idx="24" hasCustomPrompt="1"/>
          </p:nvPr>
        </p:nvSpPr>
        <p:spPr>
          <a:xfrm>
            <a:off x="4919394" y="3162532"/>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A20935CA-9518-4FAA-8A13-203CD63BD274}"/>
              </a:ext>
            </a:extLst>
          </p:cNvPr>
          <p:cNvSpPr>
            <a:spLocks noGrp="1"/>
          </p:cNvSpPr>
          <p:nvPr>
            <p:ph type="pic" sz="quarter" idx="25" hasCustomPrompt="1"/>
          </p:nvPr>
        </p:nvSpPr>
        <p:spPr>
          <a:xfrm>
            <a:off x="6044255" y="3162532"/>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ACE33C97-1590-4D46-9EEF-492669D73228}"/>
              </a:ext>
            </a:extLst>
          </p:cNvPr>
          <p:cNvSpPr>
            <a:spLocks noGrp="1"/>
          </p:cNvSpPr>
          <p:nvPr>
            <p:ph type="pic" sz="quarter" idx="26" hasCustomPrompt="1"/>
          </p:nvPr>
        </p:nvSpPr>
        <p:spPr>
          <a:xfrm>
            <a:off x="7169116" y="3162532"/>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02F8E683-6A94-457F-BD12-13F0F1EF6311}"/>
              </a:ext>
            </a:extLst>
          </p:cNvPr>
          <p:cNvSpPr>
            <a:spLocks noGrp="1"/>
          </p:cNvSpPr>
          <p:nvPr>
            <p:ph type="pic" sz="quarter" idx="27" hasCustomPrompt="1"/>
          </p:nvPr>
        </p:nvSpPr>
        <p:spPr>
          <a:xfrm>
            <a:off x="8293977" y="316253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E841C2B0-D904-424C-8D05-82DE43BB3062}"/>
              </a:ext>
            </a:extLst>
          </p:cNvPr>
          <p:cNvSpPr>
            <a:spLocks noGrp="1"/>
          </p:cNvSpPr>
          <p:nvPr>
            <p:ph type="pic" sz="quarter" idx="28" hasCustomPrompt="1"/>
          </p:nvPr>
        </p:nvSpPr>
        <p:spPr>
          <a:xfrm>
            <a:off x="9418840" y="3162532"/>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47435C3-5357-4EB1-A24C-69278D5A078A}"/>
              </a:ext>
            </a:extLst>
          </p:cNvPr>
          <p:cNvSpPr>
            <a:spLocks noGrp="1"/>
          </p:cNvSpPr>
          <p:nvPr>
            <p:ph type="pic" sz="quarter" idx="29" hasCustomPrompt="1"/>
          </p:nvPr>
        </p:nvSpPr>
        <p:spPr>
          <a:xfrm>
            <a:off x="2669672" y="4372261"/>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986B394A-5D09-4E71-9485-65F49F5FA3EB}"/>
              </a:ext>
            </a:extLst>
          </p:cNvPr>
          <p:cNvSpPr>
            <a:spLocks noGrp="1"/>
          </p:cNvSpPr>
          <p:nvPr>
            <p:ph type="pic" sz="quarter" idx="30" hasCustomPrompt="1"/>
          </p:nvPr>
        </p:nvSpPr>
        <p:spPr>
          <a:xfrm>
            <a:off x="3794533" y="4372261"/>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C3A9759D-1551-47D3-8506-49ACEC438BB3}"/>
              </a:ext>
            </a:extLst>
          </p:cNvPr>
          <p:cNvSpPr>
            <a:spLocks noGrp="1"/>
          </p:cNvSpPr>
          <p:nvPr>
            <p:ph type="pic" sz="quarter" idx="31" hasCustomPrompt="1"/>
          </p:nvPr>
        </p:nvSpPr>
        <p:spPr>
          <a:xfrm>
            <a:off x="4919394" y="4372261"/>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F4865851-4397-4916-8DEB-E75F206E237D}"/>
              </a:ext>
            </a:extLst>
          </p:cNvPr>
          <p:cNvSpPr>
            <a:spLocks noGrp="1"/>
          </p:cNvSpPr>
          <p:nvPr>
            <p:ph type="pic" sz="quarter" idx="32" hasCustomPrompt="1"/>
          </p:nvPr>
        </p:nvSpPr>
        <p:spPr>
          <a:xfrm>
            <a:off x="6044255" y="4372261"/>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27467DB3-8247-404B-A5AF-268D9D8442E8}"/>
              </a:ext>
            </a:extLst>
          </p:cNvPr>
          <p:cNvSpPr>
            <a:spLocks noGrp="1"/>
          </p:cNvSpPr>
          <p:nvPr>
            <p:ph type="pic" sz="quarter" idx="33" hasCustomPrompt="1"/>
          </p:nvPr>
        </p:nvSpPr>
        <p:spPr>
          <a:xfrm>
            <a:off x="7169116" y="4372261"/>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E043A358-A403-472B-B46D-7305C1FFA803}"/>
              </a:ext>
            </a:extLst>
          </p:cNvPr>
          <p:cNvSpPr>
            <a:spLocks noGrp="1"/>
          </p:cNvSpPr>
          <p:nvPr>
            <p:ph type="pic" sz="quarter" idx="34" hasCustomPrompt="1"/>
          </p:nvPr>
        </p:nvSpPr>
        <p:spPr>
          <a:xfrm>
            <a:off x="8293977" y="43722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BCCD44A9-79D8-4695-B9B1-D174D8A4ED9C}"/>
              </a:ext>
            </a:extLst>
          </p:cNvPr>
          <p:cNvSpPr>
            <a:spLocks noGrp="1"/>
          </p:cNvSpPr>
          <p:nvPr>
            <p:ph type="pic" sz="quarter" idx="35" hasCustomPrompt="1"/>
          </p:nvPr>
        </p:nvSpPr>
        <p:spPr>
          <a:xfrm>
            <a:off x="9418840" y="43722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87F092CD-C3A0-4EBE-9CB4-5AD1905EC076}"/>
              </a:ext>
            </a:extLst>
          </p:cNvPr>
          <p:cNvSpPr>
            <a:spLocks noGrp="1"/>
          </p:cNvSpPr>
          <p:nvPr>
            <p:ph type="pic" sz="quarter" idx="36" hasCustomPrompt="1"/>
          </p:nvPr>
        </p:nvSpPr>
        <p:spPr>
          <a:xfrm>
            <a:off x="2669672" y="5611435"/>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ED728B2E-4A38-402B-B681-FB8A74EB3CEB}"/>
              </a:ext>
            </a:extLst>
          </p:cNvPr>
          <p:cNvSpPr>
            <a:spLocks noGrp="1"/>
          </p:cNvSpPr>
          <p:nvPr>
            <p:ph type="pic" sz="quarter" idx="37" hasCustomPrompt="1"/>
          </p:nvPr>
        </p:nvSpPr>
        <p:spPr>
          <a:xfrm>
            <a:off x="3794533" y="5611435"/>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87F932A6-2A02-481A-B18B-FA82B6E4C49F}"/>
              </a:ext>
            </a:extLst>
          </p:cNvPr>
          <p:cNvSpPr>
            <a:spLocks noGrp="1"/>
          </p:cNvSpPr>
          <p:nvPr>
            <p:ph type="pic" sz="quarter" idx="38" hasCustomPrompt="1"/>
          </p:nvPr>
        </p:nvSpPr>
        <p:spPr>
          <a:xfrm>
            <a:off x="4919394" y="5611435"/>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3547811B-8682-459A-B90F-5D47D3A5E2D3}"/>
              </a:ext>
            </a:extLst>
          </p:cNvPr>
          <p:cNvSpPr>
            <a:spLocks noGrp="1"/>
          </p:cNvSpPr>
          <p:nvPr>
            <p:ph type="pic" sz="quarter" idx="39" hasCustomPrompt="1"/>
          </p:nvPr>
        </p:nvSpPr>
        <p:spPr>
          <a:xfrm>
            <a:off x="6044255" y="5611435"/>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A5604F11-93D7-4F89-AC84-AB2EE98701E1}"/>
              </a:ext>
            </a:extLst>
          </p:cNvPr>
          <p:cNvSpPr>
            <a:spLocks noGrp="1"/>
          </p:cNvSpPr>
          <p:nvPr>
            <p:ph type="pic" sz="quarter" idx="40" hasCustomPrompt="1"/>
          </p:nvPr>
        </p:nvSpPr>
        <p:spPr>
          <a:xfrm>
            <a:off x="7169116" y="5611435"/>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3B4047D9-D71E-4FAF-9BFF-E5DDC3B825DC}"/>
              </a:ext>
            </a:extLst>
          </p:cNvPr>
          <p:cNvSpPr>
            <a:spLocks noGrp="1"/>
          </p:cNvSpPr>
          <p:nvPr>
            <p:ph type="pic" sz="quarter" idx="41" hasCustomPrompt="1"/>
          </p:nvPr>
        </p:nvSpPr>
        <p:spPr>
          <a:xfrm>
            <a:off x="8293977" y="56114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30BC507B-4E1B-4BF6-8695-2C903C3C185C}"/>
              </a:ext>
            </a:extLst>
          </p:cNvPr>
          <p:cNvSpPr>
            <a:spLocks noGrp="1"/>
          </p:cNvSpPr>
          <p:nvPr>
            <p:ph type="pic" sz="quarter" idx="42" hasCustomPrompt="1"/>
          </p:nvPr>
        </p:nvSpPr>
        <p:spPr>
          <a:xfrm>
            <a:off x="9418840" y="5611435"/>
            <a:ext cx="1003233" cy="349245"/>
          </a:xfrm>
          <a:noFill/>
        </p:spPr>
        <p:txBody>
          <a:bodyPr tIns="91440">
            <a:normAutofit/>
          </a:bodyPr>
          <a:lstStyle>
            <a:lvl1pPr marL="0" indent="0" algn="ctr">
              <a:buNone/>
              <a:defRPr sz="1000"/>
            </a:lvl1pPr>
          </a:lstStyle>
          <a:p>
            <a:r>
              <a:rPr lang="en-US"/>
              <a:t>Picture</a:t>
            </a:r>
          </a:p>
        </p:txBody>
      </p:sp>
      <p:pic>
        <p:nvPicPr>
          <p:cNvPr id="2" name="Picture 1">
            <a:extLst>
              <a:ext uri="{FF2B5EF4-FFF2-40B4-BE49-F238E27FC236}">
                <a16:creationId xmlns:a16="http://schemas.microsoft.com/office/drawing/2014/main" id="{87FF0066-7AF9-C460-3CD5-FABD6EC88C0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4182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animEffect transition="in" filter="fade">
                                      <p:cBhvr>
                                        <p:cTn id="25" dur="500"/>
                                        <p:tgtEl>
                                          <p:spTgt spid="20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500"/>
                                        <p:tgtEl>
                                          <p:spTgt spid="2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750"/>
                                        <p:tgtEl>
                                          <p:spTgt spid="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7">
                                            <p:txEl>
                                              <p:pRg st="0" end="0"/>
                                            </p:txEl>
                                          </p:spTgt>
                                        </p:tgtEl>
                                        <p:attrNameLst>
                                          <p:attrName>style.visibility</p:attrName>
                                        </p:attrNameLst>
                                      </p:cBhvr>
                                      <p:to>
                                        <p:strVal val="visible"/>
                                      </p:to>
                                    </p:set>
                                    <p:animEffect transition="in" filter="wipe(up)">
                                      <p:cBhvr>
                                        <p:cTn id="39" dur="750"/>
                                        <p:tgtEl>
                                          <p:spTgt spid="167">
                                            <p:txEl>
                                              <p:pRg st="0" end="0"/>
                                            </p:txEl>
                                          </p:spTgt>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nodeType="withEffect">
                                  <p:stCondLst>
                                    <p:cond delay="0"/>
                                  </p:stCondLst>
                                  <p:childTnLst>
                                    <p:set>
                                      <p:cBhvr>
                                        <p:cTn id="45" dur="1" fill="hold">
                                          <p:stCondLst>
                                            <p:cond delay="0"/>
                                          </p:stCondLst>
                                        </p:cTn>
                                        <p:tgtEl>
                                          <p:spTgt spid="150"/>
                                        </p:tgtEl>
                                        <p:attrNameLst>
                                          <p:attrName>style.visibility</p:attrName>
                                        </p:attrNameLst>
                                      </p:cBhvr>
                                      <p:to>
                                        <p:strVal val="visible"/>
                                      </p:to>
                                    </p:set>
                                    <p:animEffect transition="in" filter="fade">
                                      <p:cBhvr>
                                        <p:cTn id="46" dur="500"/>
                                        <p:tgtEl>
                                          <p:spTgt spid="1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8"/>
                                        </p:tgtEl>
                                        <p:attrNameLst>
                                          <p:attrName>style.visibility</p:attrName>
                                        </p:attrNameLst>
                                      </p:cBhvr>
                                      <p:to>
                                        <p:strVal val="visible"/>
                                      </p:to>
                                    </p:set>
                                    <p:animEffect transition="in" filter="fade">
                                      <p:cBhvr>
                                        <p:cTn id="49" dur="500"/>
                                        <p:tgtEl>
                                          <p:spTgt spid="2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500"/>
                                        <p:tgtEl>
                                          <p:spTgt spid="2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1"/>
                                        </p:tgtEl>
                                        <p:attrNameLst>
                                          <p:attrName>style.visibility</p:attrName>
                                        </p:attrNameLst>
                                      </p:cBhvr>
                                      <p:to>
                                        <p:strVal val="visible"/>
                                      </p:to>
                                    </p:set>
                                    <p:animEffect transition="in" filter="fade">
                                      <p:cBhvr>
                                        <p:cTn id="58" dur="500"/>
                                        <p:tgtEl>
                                          <p:spTgt spid="2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2"/>
                                        </p:tgtEl>
                                        <p:attrNameLst>
                                          <p:attrName>style.visibility</p:attrName>
                                        </p:attrNameLst>
                                      </p:cBhvr>
                                      <p:to>
                                        <p:strVal val="visible"/>
                                      </p:to>
                                    </p:set>
                                    <p:animEffect transition="in" filter="fade">
                                      <p:cBhvr>
                                        <p:cTn id="61" dur="500"/>
                                        <p:tgtEl>
                                          <p:spTgt spid="2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3"/>
                                        </p:tgtEl>
                                        <p:attrNameLst>
                                          <p:attrName>style.visibility</p:attrName>
                                        </p:attrNameLst>
                                      </p:cBhvr>
                                      <p:to>
                                        <p:strVal val="visible"/>
                                      </p:to>
                                    </p:set>
                                    <p:animEffect transition="in" filter="fade">
                                      <p:cBhvr>
                                        <p:cTn id="64" dur="500"/>
                                        <p:tgtEl>
                                          <p:spTgt spid="2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4"/>
                                        </p:tgtEl>
                                        <p:attrNameLst>
                                          <p:attrName>style.visibility</p:attrName>
                                        </p:attrNameLst>
                                      </p:cBhvr>
                                      <p:to>
                                        <p:strVal val="visible"/>
                                      </p:to>
                                    </p:set>
                                    <p:animEffect transition="in" filter="fade">
                                      <p:cBhvr>
                                        <p:cTn id="67" dur="500"/>
                                        <p:tgtEl>
                                          <p:spTgt spid="2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wipe(down)">
                                      <p:cBhvr>
                                        <p:cTn id="72" dur="500"/>
                                        <p:tgtEl>
                                          <p:spTgt spid="99"/>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1"/>
                                        </p:tgtEl>
                                        <p:attrNameLst>
                                          <p:attrName>style.visibility</p:attrName>
                                        </p:attrNameLst>
                                      </p:cBhvr>
                                      <p:to>
                                        <p:strVal val="visible"/>
                                      </p:to>
                                    </p:set>
                                    <p:animEffect transition="in" filter="fade">
                                      <p:cBhvr>
                                        <p:cTn id="82" dur="500"/>
                                        <p:tgtEl>
                                          <p:spTgt spid="2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500"/>
                                        <p:tgtEl>
                                          <p:spTgt spid="22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4"/>
                                        </p:tgtEl>
                                        <p:attrNameLst>
                                          <p:attrName>style.visibility</p:attrName>
                                        </p:attrNameLst>
                                      </p:cBhvr>
                                      <p:to>
                                        <p:strVal val="visible"/>
                                      </p:to>
                                    </p:set>
                                    <p:animEffect transition="in" filter="fade">
                                      <p:cBhvr>
                                        <p:cTn id="91" dur="500"/>
                                        <p:tgtEl>
                                          <p:spTgt spid="2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5"/>
                                        </p:tgtEl>
                                        <p:attrNameLst>
                                          <p:attrName>style.visibility</p:attrName>
                                        </p:attrNameLst>
                                      </p:cBhvr>
                                      <p:to>
                                        <p:strVal val="visible"/>
                                      </p:to>
                                    </p:set>
                                    <p:animEffect transition="in" filter="fade">
                                      <p:cBhvr>
                                        <p:cTn id="94" dur="500"/>
                                        <p:tgtEl>
                                          <p:spTgt spid="2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26"/>
                                        </p:tgtEl>
                                        <p:attrNameLst>
                                          <p:attrName>style.visibility</p:attrName>
                                        </p:attrNameLst>
                                      </p:cBhvr>
                                      <p:to>
                                        <p:strVal val="visible"/>
                                      </p:to>
                                    </p:set>
                                    <p:animEffect transition="in" filter="fade">
                                      <p:cBhvr>
                                        <p:cTn id="97" dur="500"/>
                                        <p:tgtEl>
                                          <p:spTgt spid="2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27"/>
                                        </p:tgtEl>
                                        <p:attrNameLst>
                                          <p:attrName>style.visibility</p:attrName>
                                        </p:attrNameLst>
                                      </p:cBhvr>
                                      <p:to>
                                        <p:strVal val="visible"/>
                                      </p:to>
                                    </p:set>
                                    <p:animEffect transition="in" filter="fade">
                                      <p:cBhvr>
                                        <p:cTn id="100" dur="500"/>
                                        <p:tgtEl>
                                          <p:spTgt spid="2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8">
                                            <p:txEl>
                                              <p:pRg st="0" end="0"/>
                                            </p:txEl>
                                          </p:spTgt>
                                        </p:tgtEl>
                                        <p:attrNameLst>
                                          <p:attrName>style.visibility</p:attrName>
                                        </p:attrNameLst>
                                      </p:cBhvr>
                                      <p:to>
                                        <p:strVal val="visible"/>
                                      </p:to>
                                    </p:set>
                                    <p:animEffect transition="in" filter="fade">
                                      <p:cBhvr>
                                        <p:cTn id="103" dur="500"/>
                                        <p:tgtEl>
                                          <p:spTgt spid="168">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wipe(down)">
                                      <p:cBhvr>
                                        <p:cTn id="108" dur="500"/>
                                        <p:tgtEl>
                                          <p:spTgt spid="100"/>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10" presetClass="entr" presetSubtype="0" fill="hold" nodeType="withEffect">
                                  <p:stCondLst>
                                    <p:cond delay="0"/>
                                  </p:stCondLst>
                                  <p:childTnLst>
                                    <p:set>
                                      <p:cBhvr>
                                        <p:cTn id="114" dur="1" fill="hold">
                                          <p:stCondLst>
                                            <p:cond delay="0"/>
                                          </p:stCondLst>
                                        </p:cTn>
                                        <p:tgtEl>
                                          <p:spTgt spid="120"/>
                                        </p:tgtEl>
                                        <p:attrNameLst>
                                          <p:attrName>style.visibility</p:attrName>
                                        </p:attrNameLst>
                                      </p:cBhvr>
                                      <p:to>
                                        <p:strVal val="visible"/>
                                      </p:to>
                                    </p:set>
                                    <p:animEffect transition="in" filter="fade">
                                      <p:cBhvr>
                                        <p:cTn id="115" dur="500"/>
                                        <p:tgtEl>
                                          <p:spTgt spid="1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07"/>
                                        </p:tgtEl>
                                        <p:attrNameLst>
                                          <p:attrName>style.visibility</p:attrName>
                                        </p:attrNameLst>
                                      </p:cBhvr>
                                      <p:to>
                                        <p:strVal val="visible"/>
                                      </p:to>
                                    </p:set>
                                    <p:animEffect transition="in" filter="fade">
                                      <p:cBhvr>
                                        <p:cTn id="118" dur="500"/>
                                        <p:tgtEl>
                                          <p:spTgt spid="20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8"/>
                                        </p:tgtEl>
                                        <p:attrNameLst>
                                          <p:attrName>style.visibility</p:attrName>
                                        </p:attrNameLst>
                                      </p:cBhvr>
                                      <p:to>
                                        <p:strVal val="visible"/>
                                      </p:to>
                                    </p:set>
                                    <p:animEffect transition="in" filter="fade">
                                      <p:cBhvr>
                                        <p:cTn id="121" dur="500"/>
                                        <p:tgtEl>
                                          <p:spTgt spid="20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09"/>
                                        </p:tgtEl>
                                        <p:attrNameLst>
                                          <p:attrName>style.visibility</p:attrName>
                                        </p:attrNameLst>
                                      </p:cBhvr>
                                      <p:to>
                                        <p:strVal val="visible"/>
                                      </p:to>
                                    </p:set>
                                    <p:animEffect transition="in" filter="fade">
                                      <p:cBhvr>
                                        <p:cTn id="124" dur="500"/>
                                        <p:tgtEl>
                                          <p:spTgt spid="20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0"/>
                                        </p:tgtEl>
                                        <p:attrNameLst>
                                          <p:attrName>style.visibility</p:attrName>
                                        </p:attrNameLst>
                                      </p:cBhvr>
                                      <p:to>
                                        <p:strVal val="visible"/>
                                      </p:to>
                                    </p:set>
                                    <p:animEffect transition="in" filter="fade">
                                      <p:cBhvr>
                                        <p:cTn id="127" dur="500"/>
                                        <p:tgtEl>
                                          <p:spTgt spid="21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1"/>
                                        </p:tgtEl>
                                        <p:attrNameLst>
                                          <p:attrName>style.visibility</p:attrName>
                                        </p:attrNameLst>
                                      </p:cBhvr>
                                      <p:to>
                                        <p:strVal val="visible"/>
                                      </p:to>
                                    </p:set>
                                    <p:animEffect transition="in" filter="fade">
                                      <p:cBhvr>
                                        <p:cTn id="130" dur="500"/>
                                        <p:tgtEl>
                                          <p:spTgt spid="21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2"/>
                                        </p:tgtEl>
                                        <p:attrNameLst>
                                          <p:attrName>style.visibility</p:attrName>
                                        </p:attrNameLst>
                                      </p:cBhvr>
                                      <p:to>
                                        <p:strVal val="visible"/>
                                      </p:to>
                                    </p:set>
                                    <p:animEffect transition="in" filter="fade">
                                      <p:cBhvr>
                                        <p:cTn id="133" dur="500"/>
                                        <p:tgtEl>
                                          <p:spTgt spid="21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fade">
                                      <p:cBhvr>
                                        <p:cTn id="136" dur="500"/>
                                        <p:tgtEl>
                                          <p:spTgt spid="213"/>
                                        </p:tgtEl>
                                      </p:cBhvr>
                                    </p:animEffect>
                                  </p:childTnLst>
                                </p:cTn>
                              </p:par>
                            </p:childTnLst>
                          </p:cTn>
                        </p:par>
                        <p:par>
                          <p:cTn id="137" fill="hold">
                            <p:stCondLst>
                              <p:cond delay="1000"/>
                            </p:stCondLst>
                            <p:childTnLst>
                              <p:par>
                                <p:cTn id="138" presetID="22" presetClass="entr" presetSubtype="4" fill="hold" grpId="0" nodeType="afterEffect">
                                  <p:stCondLst>
                                    <p:cond delay="0"/>
                                  </p:stCondLst>
                                  <p:childTnLst>
                                    <p:set>
                                      <p:cBhvr>
                                        <p:cTn id="139" dur="1" fill="hold">
                                          <p:stCondLst>
                                            <p:cond delay="0"/>
                                          </p:stCondLst>
                                        </p:cTn>
                                        <p:tgtEl>
                                          <p:spTgt spid="101"/>
                                        </p:tgtEl>
                                        <p:attrNameLst>
                                          <p:attrName>style.visibility</p:attrName>
                                        </p:attrNameLst>
                                      </p:cBhvr>
                                      <p:to>
                                        <p:strVal val="visible"/>
                                      </p:to>
                                    </p:set>
                                    <p:animEffect transition="in" filter="wipe(down)">
                                      <p:cBhvr>
                                        <p:cTn id="1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3" grpId="0" animBg="1"/>
      <p:bldP spid="143" grpId="0" animBg="1"/>
      <p:bldP spid="144"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wo columns of tex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Title 1">
            <a:extLst>
              <a:ext uri="{FF2B5EF4-FFF2-40B4-BE49-F238E27FC236}">
                <a16:creationId xmlns:a16="http://schemas.microsoft.com/office/drawing/2014/main" id="{10F042C6-3EB0-4B19-B6BE-F6F8DC624E19}"/>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D988F930-3014-4BFA-BAA1-758F4159B86E}"/>
              </a:ext>
            </a:extLst>
          </p:cNvPr>
          <p:cNvSpPr>
            <a:spLocks noGrp="1"/>
          </p:cNvSpPr>
          <p:nvPr>
            <p:ph type="body" sz="quarter" idx="21" hasCustomPrompt="1"/>
          </p:nvPr>
        </p:nvSpPr>
        <p:spPr>
          <a:xfrm>
            <a:off x="427882"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C9C8E57C-0A40-4937-AEF9-2816DED7FEB4}"/>
              </a:ext>
            </a:extLst>
          </p:cNvPr>
          <p:cNvSpPr>
            <a:spLocks noGrp="1"/>
          </p:cNvSpPr>
          <p:nvPr>
            <p:ph type="body" sz="quarter" idx="22" hasCustomPrompt="1"/>
          </p:nvPr>
        </p:nvSpPr>
        <p:spPr>
          <a:xfrm>
            <a:off x="6293911" y="1237399"/>
            <a:ext cx="5466290" cy="4931626"/>
          </a:xfrm>
        </p:spPr>
        <p:txBody>
          <a:bodyPr lIns="0" tIns="0" rIns="0" bIns="0">
            <a:noAutofit/>
          </a:bodyPr>
          <a:lstStyle>
            <a:lvl1pPr marL="0" indent="0">
              <a:lnSpc>
                <a:spcPct val="150000"/>
              </a:lnSpc>
              <a:spcBef>
                <a:spcPts val="0"/>
              </a:spcBef>
              <a:buNone/>
              <a:defRPr sz="1600"/>
            </a:lvl1pPr>
            <a:lvl2pPr marL="230400">
              <a:lnSpc>
                <a:spcPct val="150000"/>
              </a:lnSpc>
              <a:spcBef>
                <a:spcPts val="0"/>
              </a:spcBef>
              <a:defRPr sz="1600"/>
            </a:lvl2pPr>
            <a:lvl3pPr marL="576000" indent="0">
              <a:lnSpc>
                <a:spcPct val="150000"/>
              </a:lnSpc>
              <a:spcBef>
                <a:spcPts val="0"/>
              </a:spcBef>
              <a:buNone/>
              <a:defRPr sz="1400" b="1">
                <a:latin typeface="Poppins Medium" panose="00000600000000000000" pitchFamily="50" charset="0"/>
                <a:cs typeface="Poppins Medium" panose="00000600000000000000" pitchFamily="50" charset="0"/>
              </a:defRPr>
            </a:lvl3pPr>
            <a:lvl4pPr marL="936000" indent="0">
              <a:lnSpc>
                <a:spcPct val="150000"/>
              </a:lnSpc>
              <a:spcBef>
                <a:spcPts val="0"/>
              </a:spcBef>
              <a:buNone/>
              <a:defRPr sz="1400"/>
            </a:lvl4pPr>
            <a:lvl5pPr marL="1188000">
              <a:lnSpc>
                <a:spcPct val="150000"/>
              </a:lnSpc>
              <a:spcBef>
                <a:spcPts val="0"/>
              </a:spcBef>
              <a:defRPr sz="1400"/>
            </a:lvl5pPr>
          </a:lstStyle>
          <a:p>
            <a:pPr lvl="0"/>
            <a:r>
              <a:rPr lang="en-US"/>
              <a:t>Insert body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4952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5_Double deck logos">
    <p:bg>
      <p:bgPr>
        <a:solidFill>
          <a:srgbClr val="F2F2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1AEC93-8957-40C1-9C66-FA6626C69591}"/>
              </a:ext>
            </a:extLst>
          </p:cNvPr>
          <p:cNvGrpSpPr/>
          <p:nvPr/>
        </p:nvGrpSpPr>
        <p:grpSpPr>
          <a:xfrm>
            <a:off x="853113" y="1339017"/>
            <a:ext cx="10536420" cy="1172525"/>
            <a:chOff x="938979" y="1361139"/>
            <a:chExt cx="10536420" cy="1172525"/>
          </a:xfrm>
        </p:grpSpPr>
        <p:sp>
          <p:nvSpPr>
            <p:cNvPr id="6" name="Rectangle: Rounded Corners 143">
              <a:extLst>
                <a:ext uri="{FF2B5EF4-FFF2-40B4-BE49-F238E27FC236}">
                  <a16:creationId xmlns:a16="http://schemas.microsoft.com/office/drawing/2014/main" id="{12DEA53B-AE8E-43A2-8D5A-7CF04B15D2E3}"/>
                </a:ext>
              </a:extLst>
            </p:cNvPr>
            <p:cNvSpPr/>
            <p:nvPr/>
          </p:nvSpPr>
          <p:spPr>
            <a:xfrm>
              <a:off x="938979" y="1361139"/>
              <a:ext cx="10536420" cy="117252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Data pipeline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Master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 name="Group 264">
              <a:extLst>
                <a:ext uri="{FF2B5EF4-FFF2-40B4-BE49-F238E27FC236}">
                  <a16:creationId xmlns:a16="http://schemas.microsoft.com/office/drawing/2014/main" id="{C48DF4FF-61FA-444F-B171-E4852D4BBFFE}"/>
                </a:ext>
              </a:extLst>
            </p:cNvPr>
            <p:cNvGrpSpPr/>
            <p:nvPr/>
          </p:nvGrpSpPr>
          <p:grpSpPr>
            <a:xfrm>
              <a:off x="10867067" y="1562599"/>
              <a:ext cx="390906" cy="560866"/>
              <a:chOff x="10867067" y="1562599"/>
              <a:chExt cx="390906" cy="560866"/>
            </a:xfrm>
          </p:grpSpPr>
          <p:grpSp>
            <p:nvGrpSpPr>
              <p:cNvPr id="8" name="Google Shape;2701;p135">
                <a:extLst>
                  <a:ext uri="{FF2B5EF4-FFF2-40B4-BE49-F238E27FC236}">
                    <a16:creationId xmlns:a16="http://schemas.microsoft.com/office/drawing/2014/main" id="{2699EAA7-D74E-490A-B722-A450A3A1ACC3}"/>
                  </a:ext>
                </a:extLst>
              </p:cNvPr>
              <p:cNvGrpSpPr/>
              <p:nvPr/>
            </p:nvGrpSpPr>
            <p:grpSpPr>
              <a:xfrm>
                <a:off x="10871054" y="1562599"/>
                <a:ext cx="386919" cy="331177"/>
                <a:chOff x="10871054" y="1562599"/>
                <a:chExt cx="386919" cy="331177"/>
              </a:xfrm>
            </p:grpSpPr>
            <p:sp>
              <p:nvSpPr>
                <p:cNvPr id="9" name="Google Shape;2702;p135">
                  <a:extLst>
                    <a:ext uri="{FF2B5EF4-FFF2-40B4-BE49-F238E27FC236}">
                      <a16:creationId xmlns:a16="http://schemas.microsoft.com/office/drawing/2014/main" id="{F4886796-69E4-4B03-9A81-2922D771CBF9}"/>
                    </a:ext>
                  </a:extLst>
                </p:cNvPr>
                <p:cNvSpPr/>
                <p:nvPr/>
              </p:nvSpPr>
              <p:spPr>
                <a:xfrm>
                  <a:off x="10871054" y="162645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0" name="Google Shape;2703;p135">
                  <a:extLst>
                    <a:ext uri="{FF2B5EF4-FFF2-40B4-BE49-F238E27FC236}">
                      <a16:creationId xmlns:a16="http://schemas.microsoft.com/office/drawing/2014/main" id="{435CFF6B-25EF-4686-87DB-5BA12D88A4CB}"/>
                    </a:ext>
                  </a:extLst>
                </p:cNvPr>
                <p:cNvSpPr/>
                <p:nvPr/>
              </p:nvSpPr>
              <p:spPr>
                <a:xfrm>
                  <a:off x="10871054" y="168922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1" name="Google Shape;2704;p135">
                  <a:extLst>
                    <a:ext uri="{FF2B5EF4-FFF2-40B4-BE49-F238E27FC236}">
                      <a16:creationId xmlns:a16="http://schemas.microsoft.com/office/drawing/2014/main" id="{F532EE39-0645-47C2-93C1-3722B4FD7B87}"/>
                    </a:ext>
                  </a:extLst>
                </p:cNvPr>
                <p:cNvSpPr/>
                <p:nvPr/>
              </p:nvSpPr>
              <p:spPr>
                <a:xfrm>
                  <a:off x="10871054" y="1759570"/>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12" name="Google Shape;2705;p135">
                  <a:extLst>
                    <a:ext uri="{FF2B5EF4-FFF2-40B4-BE49-F238E27FC236}">
                      <a16:creationId xmlns:a16="http://schemas.microsoft.com/office/drawing/2014/main" id="{93D806A1-5745-4075-8210-D82180011F4D}"/>
                    </a:ext>
                  </a:extLst>
                </p:cNvPr>
                <p:cNvSpPr/>
                <p:nvPr/>
              </p:nvSpPr>
              <p:spPr>
                <a:xfrm>
                  <a:off x="10871054" y="156259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13" name="Google Shape;2706;p135">
                  <a:extLst>
                    <a:ext uri="{FF2B5EF4-FFF2-40B4-BE49-F238E27FC236}">
                      <a16:creationId xmlns:a16="http://schemas.microsoft.com/office/drawing/2014/main" id="{3855A1DB-B973-47C8-ACC3-1A662B1AE9E5}"/>
                    </a:ext>
                  </a:extLst>
                </p:cNvPr>
                <p:cNvGrpSpPr/>
                <p:nvPr/>
              </p:nvGrpSpPr>
              <p:grpSpPr>
                <a:xfrm>
                  <a:off x="10952418" y="1582094"/>
                  <a:ext cx="216410" cy="82542"/>
                  <a:chOff x="10952418" y="1582094"/>
                  <a:chExt cx="216410" cy="82542"/>
                </a:xfrm>
              </p:grpSpPr>
              <p:sp>
                <p:nvSpPr>
                  <p:cNvPr id="14" name="Google Shape;2707;p135">
                    <a:extLst>
                      <a:ext uri="{FF2B5EF4-FFF2-40B4-BE49-F238E27FC236}">
                        <a16:creationId xmlns:a16="http://schemas.microsoft.com/office/drawing/2014/main" id="{5D22A496-8A5A-43B1-8562-BE9B1216F80A}"/>
                      </a:ext>
                    </a:extLst>
                  </p:cNvPr>
                  <p:cNvSpPr/>
                  <p:nvPr/>
                </p:nvSpPr>
                <p:spPr>
                  <a:xfrm>
                    <a:off x="11070521" y="159168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5" name="Google Shape;2708;p135">
                    <a:extLst>
                      <a:ext uri="{FF2B5EF4-FFF2-40B4-BE49-F238E27FC236}">
                        <a16:creationId xmlns:a16="http://schemas.microsoft.com/office/drawing/2014/main" id="{18AAD1AA-94BC-4699-B8D9-25B66AD5A65A}"/>
                      </a:ext>
                    </a:extLst>
                  </p:cNvPr>
                  <p:cNvSpPr/>
                  <p:nvPr/>
                </p:nvSpPr>
                <p:spPr>
                  <a:xfrm>
                    <a:off x="11072085" y="1582094"/>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6" name="Google Shape;2709;p135">
                    <a:extLst>
                      <a:ext uri="{FF2B5EF4-FFF2-40B4-BE49-F238E27FC236}">
                        <a16:creationId xmlns:a16="http://schemas.microsoft.com/office/drawing/2014/main" id="{7BF9D7DF-BAE1-4104-9AE1-A7496DD44824}"/>
                      </a:ext>
                    </a:extLst>
                  </p:cNvPr>
                  <p:cNvSpPr/>
                  <p:nvPr/>
                </p:nvSpPr>
                <p:spPr>
                  <a:xfrm>
                    <a:off x="11093135" y="1617537"/>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7" name="Google Shape;2710;p135">
                    <a:extLst>
                      <a:ext uri="{FF2B5EF4-FFF2-40B4-BE49-F238E27FC236}">
                        <a16:creationId xmlns:a16="http://schemas.microsoft.com/office/drawing/2014/main" id="{0DA85A8D-761B-4A03-B59C-E85D11F9C45A}"/>
                      </a:ext>
                    </a:extLst>
                  </p:cNvPr>
                  <p:cNvSpPr/>
                  <p:nvPr/>
                </p:nvSpPr>
                <p:spPr>
                  <a:xfrm>
                    <a:off x="11093765" y="160746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8" name="Google Shape;2711;p135">
                    <a:extLst>
                      <a:ext uri="{FF2B5EF4-FFF2-40B4-BE49-F238E27FC236}">
                        <a16:creationId xmlns:a16="http://schemas.microsoft.com/office/drawing/2014/main" id="{B7785602-A3F9-4324-B228-1DF316C34024}"/>
                      </a:ext>
                    </a:extLst>
                  </p:cNvPr>
                  <p:cNvSpPr/>
                  <p:nvPr/>
                </p:nvSpPr>
                <p:spPr>
                  <a:xfrm>
                    <a:off x="11071774" y="163441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19" name="Google Shape;2712;p135">
                    <a:extLst>
                      <a:ext uri="{FF2B5EF4-FFF2-40B4-BE49-F238E27FC236}">
                        <a16:creationId xmlns:a16="http://schemas.microsoft.com/office/drawing/2014/main" id="{AFC50764-3957-4CCA-8B29-96599596F8D6}"/>
                      </a:ext>
                    </a:extLst>
                  </p:cNvPr>
                  <p:cNvSpPr/>
                  <p:nvPr/>
                </p:nvSpPr>
                <p:spPr>
                  <a:xfrm>
                    <a:off x="11071143" y="163356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0" name="Google Shape;2713;p135">
                    <a:extLst>
                      <a:ext uri="{FF2B5EF4-FFF2-40B4-BE49-F238E27FC236}">
                        <a16:creationId xmlns:a16="http://schemas.microsoft.com/office/drawing/2014/main" id="{AE4AC058-AD29-431B-8B86-916A3D85311C}"/>
                      </a:ext>
                    </a:extLst>
                  </p:cNvPr>
                  <p:cNvSpPr/>
                  <p:nvPr/>
                </p:nvSpPr>
                <p:spPr>
                  <a:xfrm>
                    <a:off x="10975662" y="1633319"/>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1" name="Google Shape;2714;p135">
                    <a:extLst>
                      <a:ext uri="{FF2B5EF4-FFF2-40B4-BE49-F238E27FC236}">
                        <a16:creationId xmlns:a16="http://schemas.microsoft.com/office/drawing/2014/main" id="{12DC688D-6BD8-4EA4-ABDC-D8D1EE86E86A}"/>
                      </a:ext>
                    </a:extLst>
                  </p:cNvPr>
                  <p:cNvSpPr/>
                  <p:nvPr/>
                </p:nvSpPr>
                <p:spPr>
                  <a:xfrm>
                    <a:off x="11022150" y="163441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2" name="Google Shape;2715;p135">
                    <a:extLst>
                      <a:ext uri="{FF2B5EF4-FFF2-40B4-BE49-F238E27FC236}">
                        <a16:creationId xmlns:a16="http://schemas.microsoft.com/office/drawing/2014/main" id="{52927A83-66D8-45C8-8159-393FE821E12D}"/>
                      </a:ext>
                    </a:extLst>
                  </p:cNvPr>
                  <p:cNvSpPr/>
                  <p:nvPr/>
                </p:nvSpPr>
                <p:spPr>
                  <a:xfrm>
                    <a:off x="10953048" y="160746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3" name="Google Shape;2716;p135">
                    <a:extLst>
                      <a:ext uri="{FF2B5EF4-FFF2-40B4-BE49-F238E27FC236}">
                        <a16:creationId xmlns:a16="http://schemas.microsoft.com/office/drawing/2014/main" id="{FB60E158-D403-4F67-90AB-B25B3D8CD962}"/>
                      </a:ext>
                    </a:extLst>
                  </p:cNvPr>
                  <p:cNvSpPr/>
                  <p:nvPr/>
                </p:nvSpPr>
                <p:spPr>
                  <a:xfrm>
                    <a:off x="10952418" y="1617537"/>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4" name="Google Shape;2717;p135">
                    <a:extLst>
                      <a:ext uri="{FF2B5EF4-FFF2-40B4-BE49-F238E27FC236}">
                        <a16:creationId xmlns:a16="http://schemas.microsoft.com/office/drawing/2014/main" id="{CD87C6D9-2AB0-493D-8784-EE140B527B13}"/>
                      </a:ext>
                    </a:extLst>
                  </p:cNvPr>
                  <p:cNvSpPr/>
                  <p:nvPr/>
                </p:nvSpPr>
                <p:spPr>
                  <a:xfrm>
                    <a:off x="11022150" y="1582094"/>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5" name="Google Shape;2718;p135">
                    <a:extLst>
                      <a:ext uri="{FF2B5EF4-FFF2-40B4-BE49-F238E27FC236}">
                        <a16:creationId xmlns:a16="http://schemas.microsoft.com/office/drawing/2014/main" id="{5AAAEFF7-7924-4E30-8A27-D6B071F04CBD}"/>
                      </a:ext>
                    </a:extLst>
                  </p:cNvPr>
                  <p:cNvSpPr/>
                  <p:nvPr/>
                </p:nvSpPr>
                <p:spPr>
                  <a:xfrm>
                    <a:off x="10975040" y="159120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26" name="Google Shape;2719;p135">
                    <a:extLst>
                      <a:ext uri="{FF2B5EF4-FFF2-40B4-BE49-F238E27FC236}">
                        <a16:creationId xmlns:a16="http://schemas.microsoft.com/office/drawing/2014/main" id="{0F45F880-8A24-434C-B8C4-840142CD3040}"/>
                      </a:ext>
                    </a:extLst>
                  </p:cNvPr>
                  <p:cNvSpPr/>
                  <p:nvPr/>
                </p:nvSpPr>
                <p:spPr>
                  <a:xfrm>
                    <a:off x="11035655" y="161365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27" name="TextBox 263">
                <a:extLst>
                  <a:ext uri="{FF2B5EF4-FFF2-40B4-BE49-F238E27FC236}">
                    <a16:creationId xmlns:a16="http://schemas.microsoft.com/office/drawing/2014/main" id="{7446B92C-45A3-4929-A936-1135B7C3DFA1}"/>
                  </a:ext>
                </a:extLst>
              </p:cNvPr>
              <p:cNvSpPr txBox="1"/>
              <p:nvPr/>
            </p:nvSpPr>
            <p:spPr>
              <a:xfrm>
                <a:off x="10867067" y="1938802"/>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Prod</a:t>
                </a:r>
              </a:p>
            </p:txBody>
          </p:sp>
        </p:grpSp>
      </p:grpSp>
      <p:grpSp>
        <p:nvGrpSpPr>
          <p:cNvPr id="28" name="Group 3">
            <a:extLst>
              <a:ext uri="{FF2B5EF4-FFF2-40B4-BE49-F238E27FC236}">
                <a16:creationId xmlns:a16="http://schemas.microsoft.com/office/drawing/2014/main" id="{502E0077-594D-4AD4-829A-A857290FFE8D}"/>
              </a:ext>
            </a:extLst>
          </p:cNvPr>
          <p:cNvGrpSpPr/>
          <p:nvPr/>
        </p:nvGrpSpPr>
        <p:grpSpPr>
          <a:xfrm>
            <a:off x="853113" y="2646602"/>
            <a:ext cx="10536420" cy="1175964"/>
            <a:chOff x="938979" y="2698604"/>
            <a:chExt cx="10536420" cy="1175964"/>
          </a:xfrm>
        </p:grpSpPr>
        <p:sp>
          <p:nvSpPr>
            <p:cNvPr id="29" name="Rectangle: Rounded Corners 144">
              <a:extLst>
                <a:ext uri="{FF2B5EF4-FFF2-40B4-BE49-F238E27FC236}">
                  <a16:creationId xmlns:a16="http://schemas.microsoft.com/office/drawing/2014/main" id="{A932AC6D-5355-4A0F-ADCF-7CD43B4C42E1}"/>
                </a:ext>
              </a:extLst>
            </p:cNvPr>
            <p:cNvSpPr/>
            <p:nvPr/>
          </p:nvSpPr>
          <p:spPr>
            <a:xfrm>
              <a:off x="938979" y="2698604"/>
              <a:ext cx="10536420" cy="117596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Perform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real testing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QA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30" name="Group 265">
              <a:extLst>
                <a:ext uri="{FF2B5EF4-FFF2-40B4-BE49-F238E27FC236}">
                  <a16:creationId xmlns:a16="http://schemas.microsoft.com/office/drawing/2014/main" id="{2FA5A912-EF8A-4ADB-893D-01CE8C22A2BC}"/>
                </a:ext>
              </a:extLst>
            </p:cNvPr>
            <p:cNvGrpSpPr/>
            <p:nvPr/>
          </p:nvGrpSpPr>
          <p:grpSpPr>
            <a:xfrm>
              <a:off x="10860493" y="2853229"/>
              <a:ext cx="390906" cy="560875"/>
              <a:chOff x="10860493" y="2853229"/>
              <a:chExt cx="390906" cy="560875"/>
            </a:xfrm>
          </p:grpSpPr>
          <p:grpSp>
            <p:nvGrpSpPr>
              <p:cNvPr id="31" name="Google Shape;2701;p135">
                <a:extLst>
                  <a:ext uri="{FF2B5EF4-FFF2-40B4-BE49-F238E27FC236}">
                    <a16:creationId xmlns:a16="http://schemas.microsoft.com/office/drawing/2014/main" id="{E1DCD3E3-F145-45E6-B9EF-5C1954C47363}"/>
                  </a:ext>
                </a:extLst>
              </p:cNvPr>
              <p:cNvGrpSpPr/>
              <p:nvPr/>
            </p:nvGrpSpPr>
            <p:grpSpPr>
              <a:xfrm>
                <a:off x="10864480" y="2853229"/>
                <a:ext cx="386919" cy="331177"/>
                <a:chOff x="10864480" y="2853229"/>
                <a:chExt cx="386919" cy="331177"/>
              </a:xfrm>
            </p:grpSpPr>
            <p:sp>
              <p:nvSpPr>
                <p:cNvPr id="32" name="Google Shape;2702;p135">
                  <a:extLst>
                    <a:ext uri="{FF2B5EF4-FFF2-40B4-BE49-F238E27FC236}">
                      <a16:creationId xmlns:a16="http://schemas.microsoft.com/office/drawing/2014/main" id="{14471894-5506-4341-9372-CA1D41E39165}"/>
                    </a:ext>
                  </a:extLst>
                </p:cNvPr>
                <p:cNvSpPr/>
                <p:nvPr/>
              </p:nvSpPr>
              <p:spPr>
                <a:xfrm>
                  <a:off x="10864480" y="2917082"/>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3" name="Google Shape;2703;p135">
                  <a:extLst>
                    <a:ext uri="{FF2B5EF4-FFF2-40B4-BE49-F238E27FC236}">
                      <a16:creationId xmlns:a16="http://schemas.microsoft.com/office/drawing/2014/main" id="{95D4EB33-F842-470B-840F-844EA0212B63}"/>
                    </a:ext>
                  </a:extLst>
                </p:cNvPr>
                <p:cNvSpPr/>
                <p:nvPr/>
              </p:nvSpPr>
              <p:spPr>
                <a:xfrm>
                  <a:off x="10864480" y="2979855"/>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4" name="Google Shape;2704;p135">
                  <a:extLst>
                    <a:ext uri="{FF2B5EF4-FFF2-40B4-BE49-F238E27FC236}">
                      <a16:creationId xmlns:a16="http://schemas.microsoft.com/office/drawing/2014/main" id="{7544809B-8EC9-4DBF-B659-AA4C056B5583}"/>
                    </a:ext>
                  </a:extLst>
                </p:cNvPr>
                <p:cNvSpPr/>
                <p:nvPr/>
              </p:nvSpPr>
              <p:spPr>
                <a:xfrm>
                  <a:off x="10864480" y="3050209"/>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35" name="Google Shape;2705;p135">
                  <a:extLst>
                    <a:ext uri="{FF2B5EF4-FFF2-40B4-BE49-F238E27FC236}">
                      <a16:creationId xmlns:a16="http://schemas.microsoft.com/office/drawing/2014/main" id="{F60BDBE1-33C6-490F-871E-A10810240C7C}"/>
                    </a:ext>
                  </a:extLst>
                </p:cNvPr>
                <p:cNvSpPr/>
                <p:nvPr/>
              </p:nvSpPr>
              <p:spPr>
                <a:xfrm>
                  <a:off x="10864480" y="2853229"/>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36" name="Google Shape;2706;p135">
                  <a:extLst>
                    <a:ext uri="{FF2B5EF4-FFF2-40B4-BE49-F238E27FC236}">
                      <a16:creationId xmlns:a16="http://schemas.microsoft.com/office/drawing/2014/main" id="{E9EF8CD8-7087-42D8-8D2A-50DCFF7D9448}"/>
                    </a:ext>
                  </a:extLst>
                </p:cNvPr>
                <p:cNvGrpSpPr/>
                <p:nvPr/>
              </p:nvGrpSpPr>
              <p:grpSpPr>
                <a:xfrm>
                  <a:off x="10945843" y="2872733"/>
                  <a:ext cx="216402" cy="82533"/>
                  <a:chOff x="10945843" y="2872733"/>
                  <a:chExt cx="216402" cy="82533"/>
                </a:xfrm>
              </p:grpSpPr>
              <p:sp>
                <p:nvSpPr>
                  <p:cNvPr id="37" name="Google Shape;2707;p135">
                    <a:extLst>
                      <a:ext uri="{FF2B5EF4-FFF2-40B4-BE49-F238E27FC236}">
                        <a16:creationId xmlns:a16="http://schemas.microsoft.com/office/drawing/2014/main" id="{30683033-1CB3-4E26-B0B7-DF4EF5752080}"/>
                      </a:ext>
                    </a:extLst>
                  </p:cNvPr>
                  <p:cNvSpPr/>
                  <p:nvPr/>
                </p:nvSpPr>
                <p:spPr>
                  <a:xfrm>
                    <a:off x="11063947" y="2882316"/>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8" name="Google Shape;2708;p135">
                    <a:extLst>
                      <a:ext uri="{FF2B5EF4-FFF2-40B4-BE49-F238E27FC236}">
                        <a16:creationId xmlns:a16="http://schemas.microsoft.com/office/drawing/2014/main" id="{6243E249-122B-4FE8-B787-01DA63800B2A}"/>
                      </a:ext>
                    </a:extLst>
                  </p:cNvPr>
                  <p:cNvSpPr/>
                  <p:nvPr/>
                </p:nvSpPr>
                <p:spPr>
                  <a:xfrm>
                    <a:off x="11065511" y="2872733"/>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39" name="Google Shape;2709;p135">
                    <a:extLst>
                      <a:ext uri="{FF2B5EF4-FFF2-40B4-BE49-F238E27FC236}">
                        <a16:creationId xmlns:a16="http://schemas.microsoft.com/office/drawing/2014/main" id="{58DA9167-AD7A-410C-97B0-5F3F1A3C7C23}"/>
                      </a:ext>
                    </a:extLst>
                  </p:cNvPr>
                  <p:cNvSpPr/>
                  <p:nvPr/>
                </p:nvSpPr>
                <p:spPr>
                  <a:xfrm>
                    <a:off x="11086560" y="2908176"/>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0" name="Google Shape;2710;p135">
                    <a:extLst>
                      <a:ext uri="{FF2B5EF4-FFF2-40B4-BE49-F238E27FC236}">
                        <a16:creationId xmlns:a16="http://schemas.microsoft.com/office/drawing/2014/main" id="{BDE1AFDE-9C75-4C39-8DE6-92BA9C517C76}"/>
                      </a:ext>
                    </a:extLst>
                  </p:cNvPr>
                  <p:cNvSpPr/>
                  <p:nvPr/>
                </p:nvSpPr>
                <p:spPr>
                  <a:xfrm>
                    <a:off x="11087182" y="2898099"/>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1" name="Google Shape;2711;p135">
                    <a:extLst>
                      <a:ext uri="{FF2B5EF4-FFF2-40B4-BE49-F238E27FC236}">
                        <a16:creationId xmlns:a16="http://schemas.microsoft.com/office/drawing/2014/main" id="{E7C091DF-3FF3-464D-AEC2-339EFF0558B7}"/>
                      </a:ext>
                    </a:extLst>
                  </p:cNvPr>
                  <p:cNvSpPr/>
                  <p:nvPr/>
                </p:nvSpPr>
                <p:spPr>
                  <a:xfrm>
                    <a:off x="11065200" y="2925046"/>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2" name="Google Shape;2712;p135">
                    <a:extLst>
                      <a:ext uri="{FF2B5EF4-FFF2-40B4-BE49-F238E27FC236}">
                        <a16:creationId xmlns:a16="http://schemas.microsoft.com/office/drawing/2014/main" id="{D82FCA33-5AD1-407B-A818-81D585E393B9}"/>
                      </a:ext>
                    </a:extLst>
                  </p:cNvPr>
                  <p:cNvSpPr/>
                  <p:nvPr/>
                </p:nvSpPr>
                <p:spPr>
                  <a:xfrm>
                    <a:off x="11064569" y="2924196"/>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3" name="Google Shape;2713;p135">
                    <a:extLst>
                      <a:ext uri="{FF2B5EF4-FFF2-40B4-BE49-F238E27FC236}">
                        <a16:creationId xmlns:a16="http://schemas.microsoft.com/office/drawing/2014/main" id="{053D6FBD-C2C2-4C4C-8AC6-75C4B7D38BAF}"/>
                      </a:ext>
                    </a:extLst>
                  </p:cNvPr>
                  <p:cNvSpPr/>
                  <p:nvPr/>
                </p:nvSpPr>
                <p:spPr>
                  <a:xfrm>
                    <a:off x="10969087" y="2923958"/>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4" name="Google Shape;2714;p135">
                    <a:extLst>
                      <a:ext uri="{FF2B5EF4-FFF2-40B4-BE49-F238E27FC236}">
                        <a16:creationId xmlns:a16="http://schemas.microsoft.com/office/drawing/2014/main" id="{BA51F7C4-5950-4946-8969-AC108AEB7B67}"/>
                      </a:ext>
                    </a:extLst>
                  </p:cNvPr>
                  <p:cNvSpPr/>
                  <p:nvPr/>
                </p:nvSpPr>
                <p:spPr>
                  <a:xfrm>
                    <a:off x="11015575" y="2925046"/>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5" name="Google Shape;2715;p135">
                    <a:extLst>
                      <a:ext uri="{FF2B5EF4-FFF2-40B4-BE49-F238E27FC236}">
                        <a16:creationId xmlns:a16="http://schemas.microsoft.com/office/drawing/2014/main" id="{D24A33F4-C77F-4587-A4CF-75C8DCCD8D88}"/>
                      </a:ext>
                    </a:extLst>
                  </p:cNvPr>
                  <p:cNvSpPr/>
                  <p:nvPr/>
                </p:nvSpPr>
                <p:spPr>
                  <a:xfrm>
                    <a:off x="10946474" y="2898099"/>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6" name="Google Shape;2716;p135">
                    <a:extLst>
                      <a:ext uri="{FF2B5EF4-FFF2-40B4-BE49-F238E27FC236}">
                        <a16:creationId xmlns:a16="http://schemas.microsoft.com/office/drawing/2014/main" id="{934D466C-F08D-4914-97FD-F7CCC7EBA1BE}"/>
                      </a:ext>
                    </a:extLst>
                  </p:cNvPr>
                  <p:cNvSpPr/>
                  <p:nvPr/>
                </p:nvSpPr>
                <p:spPr>
                  <a:xfrm>
                    <a:off x="10945843" y="2908176"/>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7" name="Google Shape;2717;p135">
                    <a:extLst>
                      <a:ext uri="{FF2B5EF4-FFF2-40B4-BE49-F238E27FC236}">
                        <a16:creationId xmlns:a16="http://schemas.microsoft.com/office/drawing/2014/main" id="{7266AADC-7597-44A8-BB56-55E2E6B1D298}"/>
                      </a:ext>
                    </a:extLst>
                  </p:cNvPr>
                  <p:cNvSpPr/>
                  <p:nvPr/>
                </p:nvSpPr>
                <p:spPr>
                  <a:xfrm>
                    <a:off x="11015575" y="2872733"/>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8" name="Google Shape;2718;p135">
                    <a:extLst>
                      <a:ext uri="{FF2B5EF4-FFF2-40B4-BE49-F238E27FC236}">
                        <a16:creationId xmlns:a16="http://schemas.microsoft.com/office/drawing/2014/main" id="{B65F5EBB-B031-4B0C-B735-C7880C952B2F}"/>
                      </a:ext>
                    </a:extLst>
                  </p:cNvPr>
                  <p:cNvSpPr/>
                  <p:nvPr/>
                </p:nvSpPr>
                <p:spPr>
                  <a:xfrm>
                    <a:off x="10968456" y="2881832"/>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49" name="Google Shape;2719;p135">
                    <a:extLst>
                      <a:ext uri="{FF2B5EF4-FFF2-40B4-BE49-F238E27FC236}">
                        <a16:creationId xmlns:a16="http://schemas.microsoft.com/office/drawing/2014/main" id="{8C1F1CE1-9935-47FB-982C-D5821660D52B}"/>
                      </a:ext>
                    </a:extLst>
                  </p:cNvPr>
                  <p:cNvSpPr/>
                  <p:nvPr/>
                </p:nvSpPr>
                <p:spPr>
                  <a:xfrm>
                    <a:off x="11029081" y="2904289"/>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50" name="TextBox 267">
                <a:extLst>
                  <a:ext uri="{FF2B5EF4-FFF2-40B4-BE49-F238E27FC236}">
                    <a16:creationId xmlns:a16="http://schemas.microsoft.com/office/drawing/2014/main" id="{E45D2FE5-5FA5-4A35-B147-02D9B168F87E}"/>
                  </a:ext>
                </a:extLst>
              </p:cNvPr>
              <p:cNvSpPr txBox="1"/>
              <p:nvPr/>
            </p:nvSpPr>
            <p:spPr>
              <a:xfrm>
                <a:off x="10860493" y="3229441"/>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QA</a:t>
                </a:r>
              </a:p>
            </p:txBody>
          </p:sp>
        </p:grpSp>
      </p:grpSp>
      <p:grpSp>
        <p:nvGrpSpPr>
          <p:cNvPr id="51" name="Group 2">
            <a:extLst>
              <a:ext uri="{FF2B5EF4-FFF2-40B4-BE49-F238E27FC236}">
                <a16:creationId xmlns:a16="http://schemas.microsoft.com/office/drawing/2014/main" id="{74B61638-B976-4801-835B-8792A695A1DA}"/>
              </a:ext>
            </a:extLst>
          </p:cNvPr>
          <p:cNvGrpSpPr/>
          <p:nvPr/>
        </p:nvGrpSpPr>
        <p:grpSpPr>
          <a:xfrm>
            <a:off x="853113" y="3965719"/>
            <a:ext cx="10536420" cy="1156670"/>
            <a:chOff x="938979" y="4044875"/>
            <a:chExt cx="10536420" cy="1156670"/>
          </a:xfrm>
        </p:grpSpPr>
        <p:sp>
          <p:nvSpPr>
            <p:cNvPr id="52" name="Rectangle: Rounded Corners 145">
              <a:extLst>
                <a:ext uri="{FF2B5EF4-FFF2-40B4-BE49-F238E27FC236}">
                  <a16:creationId xmlns:a16="http://schemas.microsoft.com/office/drawing/2014/main" id="{4E728B11-0822-4374-9EC9-64196B710ED6}"/>
                </a:ext>
              </a:extLst>
            </p:cNvPr>
            <p:cNvSpPr/>
            <p:nvPr/>
          </p:nvSpPr>
          <p:spPr>
            <a:xfrm>
              <a:off x="938979" y="4044875"/>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Merge with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other changes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Dev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53" name="Group 307">
              <a:extLst>
                <a:ext uri="{FF2B5EF4-FFF2-40B4-BE49-F238E27FC236}">
                  <a16:creationId xmlns:a16="http://schemas.microsoft.com/office/drawing/2014/main" id="{EAA7D324-7C0B-4BF5-A3A8-411DE0BBCC45}"/>
                </a:ext>
              </a:extLst>
            </p:cNvPr>
            <p:cNvGrpSpPr/>
            <p:nvPr/>
          </p:nvGrpSpPr>
          <p:grpSpPr>
            <a:xfrm>
              <a:off x="10875251" y="4227874"/>
              <a:ext cx="390906" cy="560866"/>
              <a:chOff x="10875251" y="4227874"/>
              <a:chExt cx="390906" cy="560866"/>
            </a:xfrm>
          </p:grpSpPr>
          <p:grpSp>
            <p:nvGrpSpPr>
              <p:cNvPr id="54" name="Google Shape;2701;p135">
                <a:extLst>
                  <a:ext uri="{FF2B5EF4-FFF2-40B4-BE49-F238E27FC236}">
                    <a16:creationId xmlns:a16="http://schemas.microsoft.com/office/drawing/2014/main" id="{ED443A77-A97C-46E8-B31A-93964D5BEBAF}"/>
                  </a:ext>
                </a:extLst>
              </p:cNvPr>
              <p:cNvGrpSpPr/>
              <p:nvPr/>
            </p:nvGrpSpPr>
            <p:grpSpPr>
              <a:xfrm>
                <a:off x="10879238" y="4227874"/>
                <a:ext cx="386919" cy="331177"/>
                <a:chOff x="10879238" y="4227874"/>
                <a:chExt cx="386919" cy="331177"/>
              </a:xfrm>
            </p:grpSpPr>
            <p:sp>
              <p:nvSpPr>
                <p:cNvPr id="55" name="Google Shape;2702;p135">
                  <a:extLst>
                    <a:ext uri="{FF2B5EF4-FFF2-40B4-BE49-F238E27FC236}">
                      <a16:creationId xmlns:a16="http://schemas.microsoft.com/office/drawing/2014/main" id="{28CD68A4-163D-4D74-88A1-F12C1363D386}"/>
                    </a:ext>
                  </a:extLst>
                </p:cNvPr>
                <p:cNvSpPr/>
                <p:nvPr/>
              </p:nvSpPr>
              <p:spPr>
                <a:xfrm>
                  <a:off x="10879238" y="4291727"/>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6" name="Google Shape;2703;p135">
                  <a:extLst>
                    <a:ext uri="{FF2B5EF4-FFF2-40B4-BE49-F238E27FC236}">
                      <a16:creationId xmlns:a16="http://schemas.microsoft.com/office/drawing/2014/main" id="{9F76D727-341A-4F48-82F8-6A00256E338C}"/>
                    </a:ext>
                  </a:extLst>
                </p:cNvPr>
                <p:cNvSpPr/>
                <p:nvPr/>
              </p:nvSpPr>
              <p:spPr>
                <a:xfrm>
                  <a:off x="10879238" y="4354500"/>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7" name="Google Shape;2704;p135">
                  <a:extLst>
                    <a:ext uri="{FF2B5EF4-FFF2-40B4-BE49-F238E27FC236}">
                      <a16:creationId xmlns:a16="http://schemas.microsoft.com/office/drawing/2014/main" id="{E202F4B7-A0B5-4204-9D2D-781CD9D65F90}"/>
                    </a:ext>
                  </a:extLst>
                </p:cNvPr>
                <p:cNvSpPr/>
                <p:nvPr/>
              </p:nvSpPr>
              <p:spPr>
                <a:xfrm>
                  <a:off x="10879238" y="4424845"/>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58" name="Google Shape;2705;p135">
                  <a:extLst>
                    <a:ext uri="{FF2B5EF4-FFF2-40B4-BE49-F238E27FC236}">
                      <a16:creationId xmlns:a16="http://schemas.microsoft.com/office/drawing/2014/main" id="{19680ED7-30DF-48B5-827F-A318A29D75DD}"/>
                    </a:ext>
                  </a:extLst>
                </p:cNvPr>
                <p:cNvSpPr/>
                <p:nvPr/>
              </p:nvSpPr>
              <p:spPr>
                <a:xfrm>
                  <a:off x="10879238" y="4227874"/>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59" name="Google Shape;2706;p135">
                  <a:extLst>
                    <a:ext uri="{FF2B5EF4-FFF2-40B4-BE49-F238E27FC236}">
                      <a16:creationId xmlns:a16="http://schemas.microsoft.com/office/drawing/2014/main" id="{CCAFD62B-CDAB-4D11-82F0-6FA2F12492A5}"/>
                    </a:ext>
                  </a:extLst>
                </p:cNvPr>
                <p:cNvGrpSpPr/>
                <p:nvPr/>
              </p:nvGrpSpPr>
              <p:grpSpPr>
                <a:xfrm>
                  <a:off x="10960611" y="4247369"/>
                  <a:ext cx="216401" cy="82542"/>
                  <a:chOff x="10960611" y="4247369"/>
                  <a:chExt cx="216401" cy="82542"/>
                </a:xfrm>
              </p:grpSpPr>
              <p:sp>
                <p:nvSpPr>
                  <p:cNvPr id="60" name="Google Shape;2707;p135">
                    <a:extLst>
                      <a:ext uri="{FF2B5EF4-FFF2-40B4-BE49-F238E27FC236}">
                        <a16:creationId xmlns:a16="http://schemas.microsoft.com/office/drawing/2014/main" id="{4EA91D3F-9724-46D6-89FB-D7CF24AAE10B}"/>
                      </a:ext>
                    </a:extLst>
                  </p:cNvPr>
                  <p:cNvSpPr/>
                  <p:nvPr/>
                </p:nvSpPr>
                <p:spPr>
                  <a:xfrm>
                    <a:off x="11078705" y="4256961"/>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1" name="Google Shape;2708;p135">
                    <a:extLst>
                      <a:ext uri="{FF2B5EF4-FFF2-40B4-BE49-F238E27FC236}">
                        <a16:creationId xmlns:a16="http://schemas.microsoft.com/office/drawing/2014/main" id="{28FBFBB8-80BB-4786-B83D-AEA91642DF76}"/>
                      </a:ext>
                    </a:extLst>
                  </p:cNvPr>
                  <p:cNvSpPr/>
                  <p:nvPr/>
                </p:nvSpPr>
                <p:spPr>
                  <a:xfrm>
                    <a:off x="11080278" y="4247369"/>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2" name="Google Shape;2709;p135">
                    <a:extLst>
                      <a:ext uri="{FF2B5EF4-FFF2-40B4-BE49-F238E27FC236}">
                        <a16:creationId xmlns:a16="http://schemas.microsoft.com/office/drawing/2014/main" id="{D4993A11-C317-424D-A61A-ACB639079F47}"/>
                      </a:ext>
                    </a:extLst>
                  </p:cNvPr>
                  <p:cNvSpPr/>
                  <p:nvPr/>
                </p:nvSpPr>
                <p:spPr>
                  <a:xfrm>
                    <a:off x="11101318" y="4282821"/>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3" name="Google Shape;2710;p135">
                    <a:extLst>
                      <a:ext uri="{FF2B5EF4-FFF2-40B4-BE49-F238E27FC236}">
                        <a16:creationId xmlns:a16="http://schemas.microsoft.com/office/drawing/2014/main" id="{3EDB5028-DDF0-4601-9B27-BA08AE87F1C1}"/>
                      </a:ext>
                    </a:extLst>
                  </p:cNvPr>
                  <p:cNvSpPr/>
                  <p:nvPr/>
                </p:nvSpPr>
                <p:spPr>
                  <a:xfrm>
                    <a:off x="11101949" y="4272744"/>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4" name="Google Shape;2711;p135">
                    <a:extLst>
                      <a:ext uri="{FF2B5EF4-FFF2-40B4-BE49-F238E27FC236}">
                        <a16:creationId xmlns:a16="http://schemas.microsoft.com/office/drawing/2014/main" id="{FF9C81B5-CCC2-4743-8C8F-2030B3FB7A76}"/>
                      </a:ext>
                    </a:extLst>
                  </p:cNvPr>
                  <p:cNvSpPr/>
                  <p:nvPr/>
                </p:nvSpPr>
                <p:spPr>
                  <a:xfrm>
                    <a:off x="11079958" y="4299691"/>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5" name="Google Shape;2712;p135">
                    <a:extLst>
                      <a:ext uri="{FF2B5EF4-FFF2-40B4-BE49-F238E27FC236}">
                        <a16:creationId xmlns:a16="http://schemas.microsoft.com/office/drawing/2014/main" id="{3E5D8C25-884C-49AE-9F33-D0D20C213C35}"/>
                      </a:ext>
                    </a:extLst>
                  </p:cNvPr>
                  <p:cNvSpPr/>
                  <p:nvPr/>
                </p:nvSpPr>
                <p:spPr>
                  <a:xfrm>
                    <a:off x="11079327" y="4298841"/>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6" name="Google Shape;2713;p135">
                    <a:extLst>
                      <a:ext uri="{FF2B5EF4-FFF2-40B4-BE49-F238E27FC236}">
                        <a16:creationId xmlns:a16="http://schemas.microsoft.com/office/drawing/2014/main" id="{F30B1786-1E02-47A1-8F4E-7323DFA28CFA}"/>
                      </a:ext>
                    </a:extLst>
                  </p:cNvPr>
                  <p:cNvSpPr/>
                  <p:nvPr/>
                </p:nvSpPr>
                <p:spPr>
                  <a:xfrm>
                    <a:off x="10983845" y="4298594"/>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7" name="Google Shape;2714;p135">
                    <a:extLst>
                      <a:ext uri="{FF2B5EF4-FFF2-40B4-BE49-F238E27FC236}">
                        <a16:creationId xmlns:a16="http://schemas.microsoft.com/office/drawing/2014/main" id="{5285A837-8E4C-4384-9C96-16C1870D89F1}"/>
                      </a:ext>
                    </a:extLst>
                  </p:cNvPr>
                  <p:cNvSpPr/>
                  <p:nvPr/>
                </p:nvSpPr>
                <p:spPr>
                  <a:xfrm>
                    <a:off x="11030334" y="4299691"/>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8" name="Google Shape;2715;p135">
                    <a:extLst>
                      <a:ext uri="{FF2B5EF4-FFF2-40B4-BE49-F238E27FC236}">
                        <a16:creationId xmlns:a16="http://schemas.microsoft.com/office/drawing/2014/main" id="{73263913-1D12-4A48-A992-430C6F73390C}"/>
                      </a:ext>
                    </a:extLst>
                  </p:cNvPr>
                  <p:cNvSpPr/>
                  <p:nvPr/>
                </p:nvSpPr>
                <p:spPr>
                  <a:xfrm>
                    <a:off x="10961232" y="4272744"/>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69" name="Google Shape;2716;p135">
                    <a:extLst>
                      <a:ext uri="{FF2B5EF4-FFF2-40B4-BE49-F238E27FC236}">
                        <a16:creationId xmlns:a16="http://schemas.microsoft.com/office/drawing/2014/main" id="{47516F0C-0B75-4A5F-8852-EECBD2D5ACA1}"/>
                      </a:ext>
                    </a:extLst>
                  </p:cNvPr>
                  <p:cNvSpPr/>
                  <p:nvPr/>
                </p:nvSpPr>
                <p:spPr>
                  <a:xfrm>
                    <a:off x="10960611" y="4282821"/>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0" name="Google Shape;2717;p135">
                    <a:extLst>
                      <a:ext uri="{FF2B5EF4-FFF2-40B4-BE49-F238E27FC236}">
                        <a16:creationId xmlns:a16="http://schemas.microsoft.com/office/drawing/2014/main" id="{E0404BFA-0C04-4B7F-8A22-C549B8F66BEC}"/>
                      </a:ext>
                    </a:extLst>
                  </p:cNvPr>
                  <p:cNvSpPr/>
                  <p:nvPr/>
                </p:nvSpPr>
                <p:spPr>
                  <a:xfrm>
                    <a:off x="11030334" y="4247369"/>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1" name="Google Shape;2718;p135">
                    <a:extLst>
                      <a:ext uri="{FF2B5EF4-FFF2-40B4-BE49-F238E27FC236}">
                        <a16:creationId xmlns:a16="http://schemas.microsoft.com/office/drawing/2014/main" id="{DAB080BD-448F-4860-B3DC-CCF0EC368674}"/>
                      </a:ext>
                    </a:extLst>
                  </p:cNvPr>
                  <p:cNvSpPr/>
                  <p:nvPr/>
                </p:nvSpPr>
                <p:spPr>
                  <a:xfrm>
                    <a:off x="10983224" y="4256477"/>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72" name="Google Shape;2719;p135">
                    <a:extLst>
                      <a:ext uri="{FF2B5EF4-FFF2-40B4-BE49-F238E27FC236}">
                        <a16:creationId xmlns:a16="http://schemas.microsoft.com/office/drawing/2014/main" id="{65C0D86B-DAC6-45BB-934A-030B1C9421FC}"/>
                      </a:ext>
                    </a:extLst>
                  </p:cNvPr>
                  <p:cNvSpPr/>
                  <p:nvPr/>
                </p:nvSpPr>
                <p:spPr>
                  <a:xfrm>
                    <a:off x="11043839" y="4278934"/>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73" name="TextBox 309">
                <a:extLst>
                  <a:ext uri="{FF2B5EF4-FFF2-40B4-BE49-F238E27FC236}">
                    <a16:creationId xmlns:a16="http://schemas.microsoft.com/office/drawing/2014/main" id="{A6AE68D1-45F2-4145-A032-C5164FE408B0}"/>
                  </a:ext>
                </a:extLst>
              </p:cNvPr>
              <p:cNvSpPr txBox="1"/>
              <p:nvPr/>
            </p:nvSpPr>
            <p:spPr>
              <a:xfrm>
                <a:off x="10875251" y="4604077"/>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Dev</a:t>
                </a:r>
              </a:p>
            </p:txBody>
          </p:sp>
        </p:grpSp>
      </p:grpSp>
      <p:grpSp>
        <p:nvGrpSpPr>
          <p:cNvPr id="74" name="Group 1">
            <a:extLst>
              <a:ext uri="{FF2B5EF4-FFF2-40B4-BE49-F238E27FC236}">
                <a16:creationId xmlns:a16="http://schemas.microsoft.com/office/drawing/2014/main" id="{7D7A8E65-09F6-4C74-A79D-CBBB906EAC53}"/>
              </a:ext>
            </a:extLst>
          </p:cNvPr>
          <p:cNvGrpSpPr/>
          <p:nvPr/>
        </p:nvGrpSpPr>
        <p:grpSpPr>
          <a:xfrm>
            <a:off x="853113" y="5256045"/>
            <a:ext cx="10536420" cy="1156670"/>
            <a:chOff x="938979" y="5381701"/>
            <a:chExt cx="10536420" cy="1156670"/>
          </a:xfrm>
        </p:grpSpPr>
        <p:sp>
          <p:nvSpPr>
            <p:cNvPr id="75" name="Rectangle: Rounded Corners 146">
              <a:extLst>
                <a:ext uri="{FF2B5EF4-FFF2-40B4-BE49-F238E27FC236}">
                  <a16:creationId xmlns:a16="http://schemas.microsoft.com/office/drawing/2014/main" id="{A7681530-6396-4A05-9FF9-B991B4329FA7}"/>
                </a:ext>
              </a:extLst>
            </p:cNvPr>
            <p:cNvSpPr/>
            <p:nvPr/>
          </p:nvSpPr>
          <p:spPr>
            <a:xfrm>
              <a:off x="938979" y="5381701"/>
              <a:ext cx="10536420" cy="115667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4323D"/>
                  </a:solidFill>
                  <a:uFillTx/>
                  <a:latin typeface="Poppins" pitchFamily="2"/>
                  <a:cs typeface="Poppins" pitchFamily="2"/>
                </a:rPr>
                <a:t>Develop a </a:t>
              </a:r>
              <a:br>
                <a:rPr lang="en-GB" sz="1400" b="1" i="0" u="none" strike="noStrike" kern="1200" cap="none" spc="0" baseline="0">
                  <a:solidFill>
                    <a:srgbClr val="24323D"/>
                  </a:solidFill>
                  <a:uFillTx/>
                  <a:latin typeface="Poppins" pitchFamily="2"/>
                  <a:cs typeface="Poppins" pitchFamily="2"/>
                </a:rPr>
              </a:br>
              <a:r>
                <a:rPr lang="en-GB" sz="1400" b="1" i="0" u="none" strike="noStrike" kern="1200" cap="none" spc="0" baseline="0">
                  <a:solidFill>
                    <a:srgbClr val="24323D"/>
                  </a:solidFill>
                  <a:uFillTx/>
                  <a:latin typeface="Poppins" pitchFamily="2"/>
                  <a:cs typeface="Poppins" pitchFamily="2"/>
                </a:rPr>
                <a:t>new change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29B5E8"/>
                  </a:solidFill>
                  <a:uFillTx/>
                  <a:latin typeface="Poppins" pitchFamily="2"/>
                  <a:cs typeface="Poppins" pitchFamily="2"/>
                </a:rPr>
                <a:t>Feature branch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1" i="0" u="none" strike="noStrike" kern="1200" cap="none" spc="0" baseline="0">
                <a:solidFill>
                  <a:srgbClr val="000000"/>
                </a:solidFill>
                <a:uFillTx/>
                <a:latin typeface="Poppins" pitchFamily="2"/>
                <a:cs typeface="Poppins" pitchFamily="2"/>
              </a:endParaRPr>
            </a:p>
          </p:txBody>
        </p:sp>
        <p:grpSp>
          <p:nvGrpSpPr>
            <p:cNvPr id="76" name="Group 286">
              <a:extLst>
                <a:ext uri="{FF2B5EF4-FFF2-40B4-BE49-F238E27FC236}">
                  <a16:creationId xmlns:a16="http://schemas.microsoft.com/office/drawing/2014/main" id="{CC20DDA1-AAE8-4268-B30B-D7978B517F5F}"/>
                </a:ext>
              </a:extLst>
            </p:cNvPr>
            <p:cNvGrpSpPr/>
            <p:nvPr/>
          </p:nvGrpSpPr>
          <p:grpSpPr>
            <a:xfrm>
              <a:off x="10891107" y="5515861"/>
              <a:ext cx="390906" cy="560866"/>
              <a:chOff x="10891107" y="5515861"/>
              <a:chExt cx="390906" cy="560866"/>
            </a:xfrm>
          </p:grpSpPr>
          <p:grpSp>
            <p:nvGrpSpPr>
              <p:cNvPr id="77" name="Google Shape;2701;p135">
                <a:extLst>
                  <a:ext uri="{FF2B5EF4-FFF2-40B4-BE49-F238E27FC236}">
                    <a16:creationId xmlns:a16="http://schemas.microsoft.com/office/drawing/2014/main" id="{538BFC1B-1825-4211-963A-F2B9B3302BE6}"/>
                  </a:ext>
                </a:extLst>
              </p:cNvPr>
              <p:cNvGrpSpPr/>
              <p:nvPr/>
            </p:nvGrpSpPr>
            <p:grpSpPr>
              <a:xfrm>
                <a:off x="10895094" y="5515861"/>
                <a:ext cx="386919" cy="331177"/>
                <a:chOff x="10895094" y="5515861"/>
                <a:chExt cx="386919" cy="331177"/>
              </a:xfrm>
            </p:grpSpPr>
            <p:sp>
              <p:nvSpPr>
                <p:cNvPr id="78" name="Google Shape;2702;p135">
                  <a:extLst>
                    <a:ext uri="{FF2B5EF4-FFF2-40B4-BE49-F238E27FC236}">
                      <a16:creationId xmlns:a16="http://schemas.microsoft.com/office/drawing/2014/main" id="{07707685-9809-4CA1-8270-DAE319A03450}"/>
                    </a:ext>
                  </a:extLst>
                </p:cNvPr>
                <p:cNvSpPr/>
                <p:nvPr/>
              </p:nvSpPr>
              <p:spPr>
                <a:xfrm>
                  <a:off x="10895094" y="5579714"/>
                  <a:ext cx="386919" cy="267324"/>
                </a:xfrm>
                <a:custGeom>
                  <a:avLst/>
                  <a:gdLst>
                    <a:gd name="f0" fmla="val w"/>
                    <a:gd name="f1" fmla="val h"/>
                    <a:gd name="f2" fmla="val 0"/>
                    <a:gd name="f3" fmla="val 76"/>
                    <a:gd name="f4" fmla="val 68"/>
                    <a:gd name="f5" fmla="val 52"/>
                    <a:gd name="f6" fmla="val 61"/>
                    <a:gd name="f7" fmla="val 17"/>
                    <a:gd name="f8" fmla="val 38"/>
                    <a:gd name="f9" fmla="val 59"/>
                    <a:gd name="f10" fmla="*/ f0 1 76"/>
                    <a:gd name="f11" fmla="*/ f1 1 68"/>
                    <a:gd name="f12" fmla="+- f4 0 f2"/>
                    <a:gd name="f13" fmla="+- f3 0 f2"/>
                    <a:gd name="f14" fmla="*/ f13 1 76"/>
                    <a:gd name="f15" fmla="*/ f12 1 68"/>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76" h="68">
                      <a:moveTo>
                        <a:pt x="f2" y="f2"/>
                      </a:moveTo>
                      <a:cubicBezTo>
                        <a:pt x="f2" y="f5"/>
                        <a:pt x="f2" y="f5"/>
                        <a:pt x="f2" y="f5"/>
                      </a:cubicBezTo>
                      <a:cubicBezTo>
                        <a:pt x="f2" y="f6"/>
                        <a:pt x="f7" y="f4"/>
                        <a:pt x="f8" y="f4"/>
                      </a:cubicBezTo>
                      <a:cubicBezTo>
                        <a:pt x="f9" y="f4"/>
                        <a:pt x="f3" y="f6"/>
                        <a:pt x="f3" y="f5"/>
                      </a:cubicBezTo>
                      <a:cubicBezTo>
                        <a:pt x="f3" y="f2"/>
                        <a:pt x="f3" y="f2"/>
                        <a:pt x="f3"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79" name="Google Shape;2703;p135">
                  <a:extLst>
                    <a:ext uri="{FF2B5EF4-FFF2-40B4-BE49-F238E27FC236}">
                      <a16:creationId xmlns:a16="http://schemas.microsoft.com/office/drawing/2014/main" id="{9F53EB3A-7D84-4217-92C0-77873365451B}"/>
                    </a:ext>
                  </a:extLst>
                </p:cNvPr>
                <p:cNvSpPr/>
                <p:nvPr/>
              </p:nvSpPr>
              <p:spPr>
                <a:xfrm>
                  <a:off x="10895094" y="5642488"/>
                  <a:ext cx="386919" cy="62773"/>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0" name="Google Shape;2704;p135">
                  <a:extLst>
                    <a:ext uri="{FF2B5EF4-FFF2-40B4-BE49-F238E27FC236}">
                      <a16:creationId xmlns:a16="http://schemas.microsoft.com/office/drawing/2014/main" id="{BB5ADA58-6DBB-49B6-8B76-051CA3FACE91}"/>
                    </a:ext>
                  </a:extLst>
                </p:cNvPr>
                <p:cNvSpPr/>
                <p:nvPr/>
              </p:nvSpPr>
              <p:spPr>
                <a:xfrm>
                  <a:off x="10895094" y="5712832"/>
                  <a:ext cx="386919" cy="63852"/>
                </a:xfrm>
                <a:custGeom>
                  <a:avLst/>
                  <a:gdLst>
                    <a:gd name="f0" fmla="val w"/>
                    <a:gd name="f1" fmla="val h"/>
                    <a:gd name="f2" fmla="val 0"/>
                    <a:gd name="f3" fmla="val 76"/>
                    <a:gd name="f4" fmla="val 16"/>
                    <a:gd name="f5" fmla="val 9"/>
                    <a:gd name="f6" fmla="val 59"/>
                    <a:gd name="f7" fmla="val 38"/>
                    <a:gd name="f8" fmla="val 17"/>
                    <a:gd name="f9" fmla="*/ f0 1 76"/>
                    <a:gd name="f10" fmla="*/ f1 1 16"/>
                    <a:gd name="f11" fmla="+- f4 0 f2"/>
                    <a:gd name="f12" fmla="+- f3 0 f2"/>
                    <a:gd name="f13" fmla="*/ f12 1 76"/>
                    <a:gd name="f14" fmla="*/ f11 1 16"/>
                    <a:gd name="f15" fmla="*/ f2 1 f13"/>
                    <a:gd name="f16" fmla="*/ f3 1 f13"/>
                    <a:gd name="f17" fmla="*/ f2 1 f14"/>
                    <a:gd name="f18" fmla="*/ f4 1 f14"/>
                    <a:gd name="f19" fmla="*/ f15 f9 1"/>
                    <a:gd name="f20" fmla="*/ f16 f9 1"/>
                    <a:gd name="f21" fmla="*/ f18 f10 1"/>
                    <a:gd name="f22" fmla="*/ f17 f10 1"/>
                  </a:gdLst>
                  <a:ahLst/>
                  <a:cxnLst>
                    <a:cxn ang="3cd4">
                      <a:pos x="hc" y="t"/>
                    </a:cxn>
                    <a:cxn ang="0">
                      <a:pos x="r" y="vc"/>
                    </a:cxn>
                    <a:cxn ang="cd4">
                      <a:pos x="hc" y="b"/>
                    </a:cxn>
                    <a:cxn ang="cd2">
                      <a:pos x="l" y="vc"/>
                    </a:cxn>
                  </a:cxnLst>
                  <a:rect l="f19" t="f22" r="f20" b="f21"/>
                  <a:pathLst>
                    <a:path w="76" h="16">
                      <a:moveTo>
                        <a:pt x="f3" y="f2"/>
                      </a:moveTo>
                      <a:cubicBezTo>
                        <a:pt x="f3" y="f5"/>
                        <a:pt x="f6" y="f4"/>
                        <a:pt x="f7" y="f4"/>
                      </a:cubicBezTo>
                      <a:cubicBezTo>
                        <a:pt x="f8" y="f4"/>
                        <a:pt x="f2" y="f5"/>
                        <a:pt x="f2" y="f2"/>
                      </a:cubicBezTo>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sp>
              <p:nvSpPr>
                <p:cNvPr id="81" name="Google Shape;2705;p135">
                  <a:extLst>
                    <a:ext uri="{FF2B5EF4-FFF2-40B4-BE49-F238E27FC236}">
                      <a16:creationId xmlns:a16="http://schemas.microsoft.com/office/drawing/2014/main" id="{522C1D70-BD9F-4709-9BCD-EA185DD78453}"/>
                    </a:ext>
                  </a:extLst>
                </p:cNvPr>
                <p:cNvSpPr/>
                <p:nvPr/>
              </p:nvSpPr>
              <p:spPr>
                <a:xfrm>
                  <a:off x="10895094" y="5515861"/>
                  <a:ext cx="386818" cy="1266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rnd">
                  <a:solidFill>
                    <a:srgbClr val="29B5E8"/>
                  </a:solidFill>
                  <a:prstDash val="solid"/>
                  <a:roun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rial"/>
                    <a:ea typeface="Arial"/>
                    <a:cs typeface="Arial"/>
                  </a:endParaRPr>
                </a:p>
              </p:txBody>
            </p:sp>
            <p:grpSp>
              <p:nvGrpSpPr>
                <p:cNvPr id="82" name="Google Shape;2706;p135">
                  <a:extLst>
                    <a:ext uri="{FF2B5EF4-FFF2-40B4-BE49-F238E27FC236}">
                      <a16:creationId xmlns:a16="http://schemas.microsoft.com/office/drawing/2014/main" id="{2CB1AEC5-C5E8-4592-A69F-9454A08951A8}"/>
                    </a:ext>
                  </a:extLst>
                </p:cNvPr>
                <p:cNvGrpSpPr/>
                <p:nvPr/>
              </p:nvGrpSpPr>
              <p:grpSpPr>
                <a:xfrm>
                  <a:off x="10976457" y="5535356"/>
                  <a:ext cx="216402" cy="82542"/>
                  <a:chOff x="10976457" y="5535356"/>
                  <a:chExt cx="216402" cy="82542"/>
                </a:xfrm>
              </p:grpSpPr>
              <p:sp>
                <p:nvSpPr>
                  <p:cNvPr id="83" name="Google Shape;2707;p135">
                    <a:extLst>
                      <a:ext uri="{FF2B5EF4-FFF2-40B4-BE49-F238E27FC236}">
                        <a16:creationId xmlns:a16="http://schemas.microsoft.com/office/drawing/2014/main" id="{19080B1A-894A-45CD-BCFA-26F30B96E9BA}"/>
                      </a:ext>
                    </a:extLst>
                  </p:cNvPr>
                  <p:cNvSpPr/>
                  <p:nvPr/>
                </p:nvSpPr>
                <p:spPr>
                  <a:xfrm>
                    <a:off x="11094561" y="5544949"/>
                    <a:ext cx="75063" cy="21726"/>
                  </a:xfrm>
                  <a:custGeom>
                    <a:avLst/>
                    <a:gdLst>
                      <a:gd name="f0" fmla="val w"/>
                      <a:gd name="f1" fmla="val h"/>
                      <a:gd name="f2" fmla="val 0"/>
                      <a:gd name="f3" fmla="val 135"/>
                      <a:gd name="f4" fmla="val 101"/>
                      <a:gd name="f5" fmla="val 7"/>
                      <a:gd name="f6" fmla="val 87"/>
                      <a:gd name="f7" fmla="val 6"/>
                      <a:gd name="f8" fmla="val 85"/>
                      <a:gd name="f9" fmla="val 74"/>
                      <a:gd name="f10" fmla="val 4"/>
                      <a:gd name="f11" fmla="val 59"/>
                      <a:gd name="f12" fmla="val 15"/>
                      <a:gd name="f13" fmla="val 53"/>
                      <a:gd name="f14" fmla="val 96"/>
                      <a:gd name="f15" fmla="val 107"/>
                      <a:gd name="f16" fmla="val 122"/>
                      <a:gd name="f17" fmla="val 3"/>
                      <a:gd name="f18" fmla="val 128"/>
                      <a:gd name="f19" fmla="val 129"/>
                      <a:gd name="f20" fmla="val 16"/>
                      <a:gd name="f21" fmla="val 27"/>
                      <a:gd name="f22" fmla="val 132"/>
                      <a:gd name="f23" fmla="val 41"/>
                      <a:gd name="f24" fmla="val 120"/>
                      <a:gd name="f25" fmla="val 48"/>
                      <a:gd name="f26" fmla="val 39"/>
                      <a:gd name="f27" fmla="val 95"/>
                      <a:gd name="f28" fmla="val 28"/>
                      <a:gd name="f29" fmla="val 14"/>
                      <a:gd name="f30" fmla="val 97"/>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7" y="f8"/>
                          <a:pt x="f7" y="f8"/>
                          <a:pt x="f7" y="f8"/>
                        </a:cubicBezTo>
                        <a:cubicBezTo>
                          <a:pt x="f2" y="f9"/>
                          <a:pt x="f10" y="f11"/>
                          <a:pt x="f12" y="f13"/>
                        </a:cubicBezTo>
                        <a:cubicBezTo>
                          <a:pt x="f14" y="f5"/>
                          <a:pt x="f14" y="f5"/>
                          <a:pt x="f14" y="f5"/>
                        </a:cubicBezTo>
                        <a:cubicBezTo>
                          <a:pt x="f15" y="f2"/>
                          <a:pt x="f16" y="f17"/>
                          <a:pt x="f18" y="f12"/>
                        </a:cubicBezTo>
                        <a:cubicBezTo>
                          <a:pt x="f19" y="f20"/>
                          <a:pt x="f19" y="f20"/>
                          <a:pt x="f19" y="f20"/>
                        </a:cubicBezTo>
                        <a:cubicBezTo>
                          <a:pt x="f3" y="f21"/>
                          <a:pt x="f22" y="f23"/>
                          <a:pt x="f24" y="f25"/>
                        </a:cubicBezTo>
                        <a:cubicBezTo>
                          <a:pt x="f26" y="f27"/>
                          <a:pt x="f26" y="f27"/>
                          <a:pt x="f26" y="f27"/>
                        </a:cubicBezTo>
                        <a:cubicBezTo>
                          <a:pt x="f28" y="f4"/>
                          <a:pt x="f29" y="f3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4" name="Google Shape;2708;p135">
                    <a:extLst>
                      <a:ext uri="{FF2B5EF4-FFF2-40B4-BE49-F238E27FC236}">
                        <a16:creationId xmlns:a16="http://schemas.microsoft.com/office/drawing/2014/main" id="{D2B355E8-B73B-4EC1-81A3-9D5C7D395212}"/>
                      </a:ext>
                    </a:extLst>
                  </p:cNvPr>
                  <p:cNvSpPr/>
                  <p:nvPr/>
                </p:nvSpPr>
                <p:spPr>
                  <a:xfrm>
                    <a:off x="11096125" y="5535356"/>
                    <a:ext cx="26700" cy="30467"/>
                  </a:xfrm>
                  <a:custGeom>
                    <a:avLst/>
                    <a:gdLst>
                      <a:gd name="f0" fmla="val w"/>
                      <a:gd name="f1" fmla="val h"/>
                      <a:gd name="f2" fmla="val 0"/>
                      <a:gd name="f3" fmla="val 48"/>
                      <a:gd name="f4" fmla="val 141"/>
                      <a:gd name="f5" fmla="val 25"/>
                      <a:gd name="f6" fmla="val 23"/>
                      <a:gd name="f7" fmla="val 11"/>
                      <a:gd name="f8" fmla="val 130"/>
                      <a:gd name="f9" fmla="val 117"/>
                      <a:gd name="f10" fmla="val 37"/>
                      <a:gd name="f11" fmla="*/ f0 1 48"/>
                      <a:gd name="f12" fmla="*/ f1 1 141"/>
                      <a:gd name="f13" fmla="+- f4 0 f2"/>
                      <a:gd name="f14" fmla="+- f3 0 f2"/>
                      <a:gd name="f15" fmla="*/ f14 1 48"/>
                      <a:gd name="f16" fmla="*/ f13 1 141"/>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1">
                        <a:moveTo>
                          <a:pt x="f5" y="f4"/>
                        </a:moveTo>
                        <a:cubicBezTo>
                          <a:pt x="f6" y="f4"/>
                          <a:pt x="f6" y="f4"/>
                          <a:pt x="f6" y="f4"/>
                        </a:cubicBezTo>
                        <a:cubicBezTo>
                          <a:pt x="f7" y="f4"/>
                          <a:pt x="f2" y="f8"/>
                          <a:pt x="f2" y="f9"/>
                        </a:cubicBezTo>
                        <a:cubicBezTo>
                          <a:pt x="f2" y="f6"/>
                          <a:pt x="f2" y="f6"/>
                          <a:pt x="f2" y="f6"/>
                        </a:cubicBezTo>
                        <a:cubicBezTo>
                          <a:pt x="f2" y="f7"/>
                          <a:pt x="f7" y="f2"/>
                          <a:pt x="f6" y="f2"/>
                        </a:cubicBezTo>
                        <a:cubicBezTo>
                          <a:pt x="f5" y="f2"/>
                          <a:pt x="f5" y="f2"/>
                          <a:pt x="f5" y="f2"/>
                        </a:cubicBezTo>
                        <a:cubicBezTo>
                          <a:pt x="f10" y="f2"/>
                          <a:pt x="f3" y="f7"/>
                          <a:pt x="f3" y="f6"/>
                        </a:cubicBezTo>
                        <a:cubicBezTo>
                          <a:pt x="f3" y="f9"/>
                          <a:pt x="f3" y="f9"/>
                          <a:pt x="f3" y="f9"/>
                        </a:cubicBezTo>
                        <a:cubicBezTo>
                          <a:pt x="f3" y="f8"/>
                          <a:pt x="f10"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5" name="Google Shape;2709;p135">
                    <a:extLst>
                      <a:ext uri="{FF2B5EF4-FFF2-40B4-BE49-F238E27FC236}">
                        <a16:creationId xmlns:a16="http://schemas.microsoft.com/office/drawing/2014/main" id="{83B454D0-9A04-441A-9ED3-5DBD03F7EB62}"/>
                      </a:ext>
                    </a:extLst>
                  </p:cNvPr>
                  <p:cNvSpPr/>
                  <p:nvPr/>
                </p:nvSpPr>
                <p:spPr>
                  <a:xfrm>
                    <a:off x="11117174" y="5570799"/>
                    <a:ext cx="75063" cy="22091"/>
                  </a:xfrm>
                  <a:custGeom>
                    <a:avLst/>
                    <a:gdLst>
                      <a:gd name="f0" fmla="val w"/>
                      <a:gd name="f1" fmla="val h"/>
                      <a:gd name="f2" fmla="val 0"/>
                      <a:gd name="f3" fmla="val 135"/>
                      <a:gd name="f4" fmla="val 102"/>
                      <a:gd name="f5" fmla="val 7"/>
                      <a:gd name="f6" fmla="val 17"/>
                      <a:gd name="f7" fmla="val 16"/>
                      <a:gd name="f8" fmla="val 13"/>
                      <a:gd name="f9" fmla="val 5"/>
                      <a:gd name="f10" fmla="val 28"/>
                      <a:gd name="f11" fmla="val 40"/>
                      <a:gd name="f12" fmla="val 120"/>
                      <a:gd name="f13" fmla="val 54"/>
                      <a:gd name="f14" fmla="val 132"/>
                      <a:gd name="f15" fmla="val 61"/>
                      <a:gd name="f16" fmla="val 75"/>
                      <a:gd name="f17" fmla="val 129"/>
                      <a:gd name="f18" fmla="val 86"/>
                      <a:gd name="f19" fmla="val 87"/>
                      <a:gd name="f20" fmla="val 122"/>
                      <a:gd name="f21" fmla="val 99"/>
                      <a:gd name="f22" fmla="val 107"/>
                      <a:gd name="f23" fmla="val 96"/>
                      <a:gd name="f24" fmla="val 95"/>
                      <a:gd name="f25" fmla="val 15"/>
                      <a:gd name="f26" fmla="val 49"/>
                      <a:gd name="f27" fmla="val 4"/>
                      <a:gd name="f28" fmla="val 42"/>
                      <a:gd name="f29" fmla="*/ f0 1 135"/>
                      <a:gd name="f30" fmla="*/ f1 1 102"/>
                      <a:gd name="f31" fmla="+- f4 0 f2"/>
                      <a:gd name="f32" fmla="+- f3 0 f2"/>
                      <a:gd name="f33" fmla="*/ f32 1 135"/>
                      <a:gd name="f34" fmla="*/ f31 1 102"/>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7" y="f19"/>
                          <a:pt x="f17" y="f19"/>
                          <a:pt x="f17" y="f19"/>
                        </a:cubicBezTo>
                        <a:cubicBezTo>
                          <a:pt x="f20" y="f21"/>
                          <a:pt x="f22" y="f4"/>
                          <a:pt x="f23" y="f24"/>
                        </a:cubicBezTo>
                        <a:cubicBezTo>
                          <a:pt x="f25" y="f26"/>
                          <a:pt x="f25" y="f26"/>
                          <a:pt x="f25" y="f26"/>
                        </a:cubicBezTo>
                        <a:cubicBezTo>
                          <a:pt x="f27" y="f28"/>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6" name="Google Shape;2710;p135">
                    <a:extLst>
                      <a:ext uri="{FF2B5EF4-FFF2-40B4-BE49-F238E27FC236}">
                        <a16:creationId xmlns:a16="http://schemas.microsoft.com/office/drawing/2014/main" id="{4F0324F6-6B4A-4888-992D-FCF19D0BA3B3}"/>
                      </a:ext>
                    </a:extLst>
                  </p:cNvPr>
                  <p:cNvSpPr/>
                  <p:nvPr/>
                </p:nvSpPr>
                <p:spPr>
                  <a:xfrm>
                    <a:off x="11117796" y="5560731"/>
                    <a:ext cx="75063" cy="21973"/>
                  </a:xfrm>
                  <a:custGeom>
                    <a:avLst/>
                    <a:gdLst>
                      <a:gd name="f0" fmla="val w"/>
                      <a:gd name="f1" fmla="val h"/>
                      <a:gd name="f2" fmla="val 0"/>
                      <a:gd name="f3" fmla="val 135"/>
                      <a:gd name="f4" fmla="val 102"/>
                      <a:gd name="f5" fmla="val 6"/>
                      <a:gd name="f6" fmla="val 87"/>
                      <a:gd name="f7" fmla="val 85"/>
                      <a:gd name="f8" fmla="val 75"/>
                      <a:gd name="f9" fmla="val 3"/>
                      <a:gd name="f10" fmla="val 60"/>
                      <a:gd name="f11" fmla="val 15"/>
                      <a:gd name="f12" fmla="val 53"/>
                      <a:gd name="f13" fmla="val 95"/>
                      <a:gd name="f14" fmla="val 7"/>
                      <a:gd name="f15" fmla="val 107"/>
                      <a:gd name="f16" fmla="val 122"/>
                      <a:gd name="f17" fmla="val 4"/>
                      <a:gd name="f18" fmla="val 128"/>
                      <a:gd name="f19" fmla="val 16"/>
                      <a:gd name="f20" fmla="val 28"/>
                      <a:gd name="f21" fmla="val 131"/>
                      <a:gd name="f22" fmla="val 42"/>
                      <a:gd name="f23" fmla="val 120"/>
                      <a:gd name="f24" fmla="val 48"/>
                      <a:gd name="f25" fmla="val 39"/>
                      <a:gd name="f26" fmla="val 13"/>
                      <a:gd name="f27" fmla="val 98"/>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2" y="f8"/>
                          <a:pt x="f9" y="f10"/>
                          <a:pt x="f11" y="f12"/>
                        </a:cubicBezTo>
                        <a:cubicBezTo>
                          <a:pt x="f13" y="f14"/>
                          <a:pt x="f13" y="f14"/>
                          <a:pt x="f13" y="f14"/>
                        </a:cubicBezTo>
                        <a:cubicBezTo>
                          <a:pt x="f15" y="f2"/>
                          <a:pt x="f16" y="f17"/>
                          <a:pt x="f18" y="f11"/>
                        </a:cubicBezTo>
                        <a:cubicBezTo>
                          <a:pt x="f18" y="f19"/>
                          <a:pt x="f18" y="f19"/>
                          <a:pt x="f18" y="f19"/>
                        </a:cubicBezTo>
                        <a:cubicBezTo>
                          <a:pt x="f3" y="f20"/>
                          <a:pt x="f21" y="f22"/>
                          <a:pt x="f23" y="f24"/>
                        </a:cubicBezTo>
                        <a:cubicBezTo>
                          <a:pt x="f25" y="f13"/>
                          <a:pt x="f25" y="f13"/>
                          <a:pt x="f25" y="f13"/>
                        </a:cubicBezTo>
                        <a:cubicBezTo>
                          <a:pt x="f20" y="f4"/>
                          <a:pt x="f26" y="f27"/>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7" name="Google Shape;2711;p135">
                    <a:extLst>
                      <a:ext uri="{FF2B5EF4-FFF2-40B4-BE49-F238E27FC236}">
                        <a16:creationId xmlns:a16="http://schemas.microsoft.com/office/drawing/2014/main" id="{17712FA3-3BCD-41D2-9596-5F0EEA725E55}"/>
                      </a:ext>
                    </a:extLst>
                  </p:cNvPr>
                  <p:cNvSpPr/>
                  <p:nvPr/>
                </p:nvSpPr>
                <p:spPr>
                  <a:xfrm>
                    <a:off x="11095814" y="5587678"/>
                    <a:ext cx="27011" cy="30220"/>
                  </a:xfrm>
                  <a:custGeom>
                    <a:avLst/>
                    <a:gdLst>
                      <a:gd name="f0" fmla="val w"/>
                      <a:gd name="f1" fmla="val h"/>
                      <a:gd name="f2" fmla="val 0"/>
                      <a:gd name="f3" fmla="val 49"/>
                      <a:gd name="f4" fmla="val 140"/>
                      <a:gd name="f5" fmla="val 24"/>
                      <a:gd name="f6" fmla="val 25"/>
                      <a:gd name="f7" fmla="val 38"/>
                      <a:gd name="f8" fmla="val 11"/>
                      <a:gd name="f9" fmla="val 23"/>
                      <a:gd name="f10" fmla="val 117"/>
                      <a:gd name="f11" fmla="val 130"/>
                      <a:gd name="f12" fmla="*/ f0 1 49"/>
                      <a:gd name="f13" fmla="*/ f1 1 140"/>
                      <a:gd name="f14" fmla="+- f4 0 f2"/>
                      <a:gd name="f15" fmla="+- f3 0 f2"/>
                      <a:gd name="f16" fmla="*/ f15 1 49"/>
                      <a:gd name="f17" fmla="*/ f14 1 140"/>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0">
                        <a:moveTo>
                          <a:pt x="f5" y="f2"/>
                        </a:moveTo>
                        <a:cubicBezTo>
                          <a:pt x="f6" y="f2"/>
                          <a:pt x="f6" y="f2"/>
                          <a:pt x="f6" y="f2"/>
                        </a:cubicBezTo>
                        <a:cubicBezTo>
                          <a:pt x="f7" y="f2"/>
                          <a:pt x="f3" y="f8"/>
                          <a:pt x="f3" y="f9"/>
                        </a:cubicBezTo>
                        <a:cubicBezTo>
                          <a:pt x="f3" y="f10"/>
                          <a:pt x="f3" y="f10"/>
                          <a:pt x="f3" y="f10"/>
                        </a:cubicBezTo>
                        <a:cubicBezTo>
                          <a:pt x="f3" y="f11"/>
                          <a:pt x="f7" y="f4"/>
                          <a:pt x="f6" y="f4"/>
                        </a:cubicBezTo>
                        <a:cubicBezTo>
                          <a:pt x="f5" y="f4"/>
                          <a:pt x="f5" y="f4"/>
                          <a:pt x="f5" y="f4"/>
                        </a:cubicBezTo>
                        <a:cubicBezTo>
                          <a:pt x="f8" y="f4"/>
                          <a:pt x="f2" y="f11"/>
                          <a:pt x="f2" y="f10"/>
                        </a:cubicBezTo>
                        <a:cubicBezTo>
                          <a:pt x="f2" y="f9"/>
                          <a:pt x="f2" y="f9"/>
                          <a:pt x="f2" y="f9"/>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8" name="Google Shape;2712;p135">
                    <a:extLst>
                      <a:ext uri="{FF2B5EF4-FFF2-40B4-BE49-F238E27FC236}">
                        <a16:creationId xmlns:a16="http://schemas.microsoft.com/office/drawing/2014/main" id="{C6C6E0A8-3DC0-42E8-9638-33BF369BC656}"/>
                      </a:ext>
                    </a:extLst>
                  </p:cNvPr>
                  <p:cNvSpPr/>
                  <p:nvPr/>
                </p:nvSpPr>
                <p:spPr>
                  <a:xfrm>
                    <a:off x="11095183" y="5586828"/>
                    <a:ext cx="74752" cy="21973"/>
                  </a:xfrm>
                  <a:custGeom>
                    <a:avLst/>
                    <a:gdLst>
                      <a:gd name="f0" fmla="val w"/>
                      <a:gd name="f1" fmla="val h"/>
                      <a:gd name="f2" fmla="val 0"/>
                      <a:gd name="f3" fmla="val 135"/>
                      <a:gd name="f4" fmla="val 102"/>
                      <a:gd name="f5" fmla="val 6"/>
                      <a:gd name="f6" fmla="val 16"/>
                      <a:gd name="f7" fmla="val 15"/>
                      <a:gd name="f8" fmla="val 13"/>
                      <a:gd name="f9" fmla="val 4"/>
                      <a:gd name="f10" fmla="val 28"/>
                      <a:gd name="f11" fmla="val 38"/>
                      <a:gd name="f12" fmla="val 120"/>
                      <a:gd name="f13" fmla="val 53"/>
                      <a:gd name="f14" fmla="val 131"/>
                      <a:gd name="f15" fmla="val 60"/>
                      <a:gd name="f16" fmla="val 74"/>
                      <a:gd name="f17" fmla="val 128"/>
                      <a:gd name="f18" fmla="val 86"/>
                      <a:gd name="f19" fmla="val 127"/>
                      <a:gd name="f20" fmla="val 122"/>
                      <a:gd name="f21" fmla="val 98"/>
                      <a:gd name="f22" fmla="val 107"/>
                      <a:gd name="f23" fmla="val 95"/>
                      <a:gd name="f24" fmla="val 14"/>
                      <a:gd name="f25" fmla="val 48"/>
                      <a:gd name="f26" fmla="val 3"/>
                      <a:gd name="f27" fmla="val 42"/>
                      <a:gd name="f28" fmla="*/ f0 1 135"/>
                      <a:gd name="f29" fmla="*/ f1 1 102"/>
                      <a:gd name="f30" fmla="+- f4 0 f2"/>
                      <a:gd name="f31" fmla="+- f3 0 f2"/>
                      <a:gd name="f32" fmla="*/ f31 1 135"/>
                      <a:gd name="f33" fmla="*/ f30 1 102"/>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135" h="102">
                        <a:moveTo>
                          <a:pt x="f5" y="f6"/>
                        </a:moveTo>
                        <a:cubicBezTo>
                          <a:pt x="f5" y="f7"/>
                          <a:pt x="f5" y="f7"/>
                          <a:pt x="f5" y="f7"/>
                        </a:cubicBezTo>
                        <a:cubicBezTo>
                          <a:pt x="f8" y="f9"/>
                          <a:pt x="f10" y="f2"/>
                          <a:pt x="f11" y="f5"/>
                        </a:cubicBezTo>
                        <a:cubicBezTo>
                          <a:pt x="f12" y="f13"/>
                          <a:pt x="f12" y="f13"/>
                          <a:pt x="f12" y="f13"/>
                        </a:cubicBezTo>
                        <a:cubicBezTo>
                          <a:pt x="f14" y="f15"/>
                          <a:pt x="f3" y="f16"/>
                          <a:pt x="f17" y="f18"/>
                        </a:cubicBezTo>
                        <a:cubicBezTo>
                          <a:pt x="f19" y="f18"/>
                          <a:pt x="f19" y="f18"/>
                          <a:pt x="f19" y="f18"/>
                        </a:cubicBezTo>
                        <a:cubicBezTo>
                          <a:pt x="f20" y="f21"/>
                          <a:pt x="f22" y="f4"/>
                          <a:pt x="f23" y="f23"/>
                        </a:cubicBezTo>
                        <a:cubicBezTo>
                          <a:pt x="f24" y="f25"/>
                          <a:pt x="f24" y="f25"/>
                          <a:pt x="f24" y="f25"/>
                        </a:cubicBezTo>
                        <a:cubicBezTo>
                          <a:pt x="f26" y="f27"/>
                          <a:pt x="f2" y="f10"/>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89" name="Google Shape;2713;p135">
                    <a:extLst>
                      <a:ext uri="{FF2B5EF4-FFF2-40B4-BE49-F238E27FC236}">
                        <a16:creationId xmlns:a16="http://schemas.microsoft.com/office/drawing/2014/main" id="{3493EE84-A0F3-4E3D-93E1-0C76DCA18E25}"/>
                      </a:ext>
                    </a:extLst>
                  </p:cNvPr>
                  <p:cNvSpPr/>
                  <p:nvPr/>
                </p:nvSpPr>
                <p:spPr>
                  <a:xfrm>
                    <a:off x="10999701" y="5586581"/>
                    <a:ext cx="74752" cy="21854"/>
                  </a:xfrm>
                  <a:custGeom>
                    <a:avLst/>
                    <a:gdLst>
                      <a:gd name="f0" fmla="val w"/>
                      <a:gd name="f1" fmla="val h"/>
                      <a:gd name="f2" fmla="val 0"/>
                      <a:gd name="f3" fmla="val 135"/>
                      <a:gd name="f4" fmla="val 101"/>
                      <a:gd name="f5" fmla="val 128"/>
                      <a:gd name="f6" fmla="val 15"/>
                      <a:gd name="f7" fmla="val 129"/>
                      <a:gd name="f8" fmla="val 16"/>
                      <a:gd name="f9" fmla="val 27"/>
                      <a:gd name="f10" fmla="val 131"/>
                      <a:gd name="f11" fmla="val 42"/>
                      <a:gd name="f12" fmla="val 120"/>
                      <a:gd name="f13" fmla="val 49"/>
                      <a:gd name="f14" fmla="val 39"/>
                      <a:gd name="f15" fmla="val 96"/>
                      <a:gd name="f16" fmla="val 28"/>
                      <a:gd name="f17" fmla="val 13"/>
                      <a:gd name="f18" fmla="val 98"/>
                      <a:gd name="f19" fmla="val 7"/>
                      <a:gd name="f20" fmla="val 87"/>
                      <a:gd name="f21" fmla="val 6"/>
                      <a:gd name="f22" fmla="val 86"/>
                      <a:gd name="f23" fmla="val 74"/>
                      <a:gd name="f24" fmla="val 3"/>
                      <a:gd name="f25" fmla="val 60"/>
                      <a:gd name="f26" fmla="val 54"/>
                      <a:gd name="f27" fmla="val 107"/>
                      <a:gd name="f28" fmla="val 121"/>
                      <a:gd name="f29" fmla="val 4"/>
                      <a:gd name="f30" fmla="*/ f0 1 135"/>
                      <a:gd name="f31" fmla="*/ f1 1 101"/>
                      <a:gd name="f32" fmla="+- f4 0 f2"/>
                      <a:gd name="f33" fmla="+- f3 0 f2"/>
                      <a:gd name="f34" fmla="*/ f33 1 135"/>
                      <a:gd name="f35" fmla="*/ f32 1 101"/>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1">
                        <a:moveTo>
                          <a:pt x="f5" y="f6"/>
                        </a:moveTo>
                        <a:cubicBezTo>
                          <a:pt x="f7" y="f8"/>
                          <a:pt x="f7" y="f8"/>
                          <a:pt x="f7" y="f8"/>
                        </a:cubicBezTo>
                        <a:cubicBezTo>
                          <a:pt x="f3" y="f9"/>
                          <a:pt x="f10" y="f11"/>
                          <a:pt x="f12" y="f13"/>
                        </a:cubicBezTo>
                        <a:cubicBezTo>
                          <a:pt x="f14" y="f15"/>
                          <a:pt x="f14" y="f15"/>
                          <a:pt x="f14" y="f15"/>
                        </a:cubicBezTo>
                        <a:cubicBezTo>
                          <a:pt x="f16" y="f4"/>
                          <a:pt x="f17" y="f18"/>
                          <a:pt x="f19" y="f20"/>
                        </a:cubicBezTo>
                        <a:cubicBezTo>
                          <a:pt x="f21" y="f22"/>
                          <a:pt x="f21" y="f22"/>
                          <a:pt x="f21" y="f22"/>
                        </a:cubicBezTo>
                        <a:cubicBezTo>
                          <a:pt x="f2" y="f23"/>
                          <a:pt x="f24" y="f25"/>
                          <a:pt x="f6" y="f26"/>
                        </a:cubicBezTo>
                        <a:cubicBezTo>
                          <a:pt x="f15" y="f19"/>
                          <a:pt x="f15" y="f19"/>
                          <a:pt x="f15" y="f19"/>
                        </a:cubicBezTo>
                        <a:cubicBezTo>
                          <a:pt x="f27" y="f2"/>
                          <a:pt x="f28"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0" name="Google Shape;2714;p135">
                    <a:extLst>
                      <a:ext uri="{FF2B5EF4-FFF2-40B4-BE49-F238E27FC236}">
                        <a16:creationId xmlns:a16="http://schemas.microsoft.com/office/drawing/2014/main" id="{5DC47299-B475-4296-BBA9-98B0D082BF2F}"/>
                      </a:ext>
                    </a:extLst>
                  </p:cNvPr>
                  <p:cNvSpPr/>
                  <p:nvPr/>
                </p:nvSpPr>
                <p:spPr>
                  <a:xfrm>
                    <a:off x="11046189" y="5587678"/>
                    <a:ext cx="26700" cy="30220"/>
                  </a:xfrm>
                  <a:custGeom>
                    <a:avLst/>
                    <a:gdLst>
                      <a:gd name="f0" fmla="val w"/>
                      <a:gd name="f1" fmla="val h"/>
                      <a:gd name="f2" fmla="val 0"/>
                      <a:gd name="f3" fmla="val 48"/>
                      <a:gd name="f4" fmla="val 140"/>
                      <a:gd name="f5" fmla="val 23"/>
                      <a:gd name="f6" fmla="val 25"/>
                      <a:gd name="f7" fmla="val 37"/>
                      <a:gd name="f8" fmla="val 11"/>
                      <a:gd name="f9" fmla="val 117"/>
                      <a:gd name="f10" fmla="val 130"/>
                      <a:gd name="f11" fmla="*/ f0 1 48"/>
                      <a:gd name="f12" fmla="*/ f1 1 140"/>
                      <a:gd name="f13" fmla="+- f4 0 f2"/>
                      <a:gd name="f14" fmla="+- f3 0 f2"/>
                      <a:gd name="f15" fmla="*/ f14 1 48"/>
                      <a:gd name="f16" fmla="*/ f13 1 140"/>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48" h="140">
                        <a:moveTo>
                          <a:pt x="f5" y="f2"/>
                        </a:moveTo>
                        <a:cubicBezTo>
                          <a:pt x="f6" y="f2"/>
                          <a:pt x="f6" y="f2"/>
                          <a:pt x="f6" y="f2"/>
                        </a:cubicBezTo>
                        <a:cubicBezTo>
                          <a:pt x="f7" y="f2"/>
                          <a:pt x="f3" y="f8"/>
                          <a:pt x="f3" y="f5"/>
                        </a:cubicBezTo>
                        <a:cubicBezTo>
                          <a:pt x="f3" y="f9"/>
                          <a:pt x="f3" y="f9"/>
                          <a:pt x="f3" y="f9"/>
                        </a:cubicBezTo>
                        <a:cubicBezTo>
                          <a:pt x="f3" y="f10"/>
                          <a:pt x="f7" y="f4"/>
                          <a:pt x="f6" y="f4"/>
                        </a:cubicBezTo>
                        <a:cubicBezTo>
                          <a:pt x="f5" y="f4"/>
                          <a:pt x="f5" y="f4"/>
                          <a:pt x="f5" y="f4"/>
                        </a:cubicBezTo>
                        <a:cubicBezTo>
                          <a:pt x="f8" y="f4"/>
                          <a:pt x="f2" y="f10"/>
                          <a:pt x="f2" y="f9"/>
                        </a:cubicBezTo>
                        <a:cubicBezTo>
                          <a:pt x="f2" y="f5"/>
                          <a:pt x="f2" y="f5"/>
                          <a:pt x="f2" y="f5"/>
                        </a:cubicBezTo>
                        <a:cubicBezTo>
                          <a:pt x="f2" y="f8"/>
                          <a:pt x="f8" y="f2"/>
                          <a:pt x="f5" y="f2"/>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1" name="Google Shape;2715;p135">
                    <a:extLst>
                      <a:ext uri="{FF2B5EF4-FFF2-40B4-BE49-F238E27FC236}">
                        <a16:creationId xmlns:a16="http://schemas.microsoft.com/office/drawing/2014/main" id="{8375AE28-4080-47C8-A070-4F99606522FF}"/>
                      </a:ext>
                    </a:extLst>
                  </p:cNvPr>
                  <p:cNvSpPr/>
                  <p:nvPr/>
                </p:nvSpPr>
                <p:spPr>
                  <a:xfrm>
                    <a:off x="10977088" y="5560731"/>
                    <a:ext cx="74752" cy="21726"/>
                  </a:xfrm>
                  <a:custGeom>
                    <a:avLst/>
                    <a:gdLst>
                      <a:gd name="f0" fmla="val w"/>
                      <a:gd name="f1" fmla="val h"/>
                      <a:gd name="f2" fmla="val 0"/>
                      <a:gd name="f3" fmla="val 135"/>
                      <a:gd name="f4" fmla="val 101"/>
                      <a:gd name="f5" fmla="val 128"/>
                      <a:gd name="f6" fmla="val 85"/>
                      <a:gd name="f7" fmla="val 86"/>
                      <a:gd name="f8" fmla="val 122"/>
                      <a:gd name="f9" fmla="val 97"/>
                      <a:gd name="f10" fmla="val 107"/>
                      <a:gd name="f11" fmla="val 96"/>
                      <a:gd name="f12" fmla="val 94"/>
                      <a:gd name="f13" fmla="val 15"/>
                      <a:gd name="f14" fmla="val 47"/>
                      <a:gd name="f15" fmla="val 3"/>
                      <a:gd name="f16" fmla="val 42"/>
                      <a:gd name="f17" fmla="val 27"/>
                      <a:gd name="f18" fmla="val 7"/>
                      <a:gd name="f19" fmla="val 14"/>
                      <a:gd name="f20" fmla="val 13"/>
                      <a:gd name="f21" fmla="val 28"/>
                      <a:gd name="f22" fmla="val 39"/>
                      <a:gd name="f23" fmla="val 6"/>
                      <a:gd name="f24" fmla="val 120"/>
                      <a:gd name="f25" fmla="val 52"/>
                      <a:gd name="f26" fmla="val 131"/>
                      <a:gd name="f27" fmla="val 59"/>
                      <a:gd name="f28" fmla="val 74"/>
                      <a:gd name="f29" fmla="*/ f0 1 135"/>
                      <a:gd name="f30" fmla="*/ f1 1 101"/>
                      <a:gd name="f31" fmla="+- f4 0 f2"/>
                      <a:gd name="f32" fmla="+- f3 0 f2"/>
                      <a:gd name="f33" fmla="*/ f32 1 135"/>
                      <a:gd name="f34" fmla="*/ f31 1 101"/>
                      <a:gd name="f35" fmla="*/ f2 1 f33"/>
                      <a:gd name="f36" fmla="*/ f3 1 f33"/>
                      <a:gd name="f37" fmla="*/ f2 1 f34"/>
                      <a:gd name="f38" fmla="*/ f4 1 f34"/>
                      <a:gd name="f39" fmla="*/ f35 f29 1"/>
                      <a:gd name="f40" fmla="*/ f36 f29 1"/>
                      <a:gd name="f41" fmla="*/ f38 f30 1"/>
                      <a:gd name="f42" fmla="*/ f37 f30 1"/>
                    </a:gdLst>
                    <a:ahLst/>
                    <a:cxnLst>
                      <a:cxn ang="3cd4">
                        <a:pos x="hc" y="t"/>
                      </a:cxn>
                      <a:cxn ang="0">
                        <a:pos x="r" y="vc"/>
                      </a:cxn>
                      <a:cxn ang="cd4">
                        <a:pos x="hc" y="b"/>
                      </a:cxn>
                      <a:cxn ang="cd2">
                        <a:pos x="l" y="vc"/>
                      </a:cxn>
                    </a:cxnLst>
                    <a:rect l="f39" t="f42" r="f40" b="f41"/>
                    <a:pathLst>
                      <a:path w="135" h="101">
                        <a:moveTo>
                          <a:pt x="f5" y="f6"/>
                        </a:moveTo>
                        <a:cubicBezTo>
                          <a:pt x="f5" y="f7"/>
                          <a:pt x="f5" y="f7"/>
                          <a:pt x="f5" y="f7"/>
                        </a:cubicBezTo>
                        <a:cubicBezTo>
                          <a:pt x="f8" y="f9"/>
                          <a:pt x="f10" y="f4"/>
                          <a:pt x="f11" y="f12"/>
                        </a:cubicBezTo>
                        <a:cubicBezTo>
                          <a:pt x="f13" y="f14"/>
                          <a:pt x="f13" y="f14"/>
                          <a:pt x="f13" y="f14"/>
                        </a:cubicBezTo>
                        <a:cubicBezTo>
                          <a:pt x="f15" y="f16"/>
                          <a:pt x="f2" y="f17"/>
                          <a:pt x="f18" y="f13"/>
                        </a:cubicBezTo>
                        <a:cubicBezTo>
                          <a:pt x="f18" y="f19"/>
                          <a:pt x="f18" y="f19"/>
                          <a:pt x="f18" y="f19"/>
                        </a:cubicBezTo>
                        <a:cubicBezTo>
                          <a:pt x="f20" y="f15"/>
                          <a:pt x="f21" y="f2"/>
                          <a:pt x="f22" y="f23"/>
                        </a:cubicBezTo>
                        <a:cubicBezTo>
                          <a:pt x="f24" y="f25"/>
                          <a:pt x="f24" y="f25"/>
                          <a:pt x="f24" y="f25"/>
                        </a:cubicBezTo>
                        <a:cubicBezTo>
                          <a:pt x="f26" y="f27"/>
                          <a:pt x="f3" y="f28"/>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2" name="Google Shape;2716;p135">
                    <a:extLst>
                      <a:ext uri="{FF2B5EF4-FFF2-40B4-BE49-F238E27FC236}">
                        <a16:creationId xmlns:a16="http://schemas.microsoft.com/office/drawing/2014/main" id="{7966CBC0-8F9A-43A3-AE71-ED951211DF27}"/>
                      </a:ext>
                    </a:extLst>
                  </p:cNvPr>
                  <p:cNvSpPr/>
                  <p:nvPr/>
                </p:nvSpPr>
                <p:spPr>
                  <a:xfrm>
                    <a:off x="10976457" y="5570799"/>
                    <a:ext cx="74752" cy="21854"/>
                  </a:xfrm>
                  <a:custGeom>
                    <a:avLst/>
                    <a:gdLst>
                      <a:gd name="f0" fmla="val w"/>
                      <a:gd name="f1" fmla="val h"/>
                      <a:gd name="f2" fmla="val 0"/>
                      <a:gd name="f3" fmla="val 135"/>
                      <a:gd name="f4" fmla="val 101"/>
                      <a:gd name="f5" fmla="val 129"/>
                      <a:gd name="f6" fmla="val 14"/>
                      <a:gd name="f7" fmla="val 16"/>
                      <a:gd name="f8" fmla="val 27"/>
                      <a:gd name="f9" fmla="val 132"/>
                      <a:gd name="f10" fmla="val 42"/>
                      <a:gd name="f11" fmla="val 120"/>
                      <a:gd name="f12" fmla="val 48"/>
                      <a:gd name="f13" fmla="val 40"/>
                      <a:gd name="f14" fmla="val 94"/>
                      <a:gd name="f15" fmla="val 28"/>
                      <a:gd name="f16" fmla="val 13"/>
                      <a:gd name="f17" fmla="val 98"/>
                      <a:gd name="f18" fmla="val 8"/>
                      <a:gd name="f19" fmla="val 86"/>
                      <a:gd name="f20" fmla="val 7"/>
                      <a:gd name="f21" fmla="val 85"/>
                      <a:gd name="f22" fmla="val 74"/>
                      <a:gd name="f23" fmla="val 4"/>
                      <a:gd name="f24" fmla="val 60"/>
                      <a:gd name="f25" fmla="val 15"/>
                      <a:gd name="f26" fmla="val 53"/>
                      <a:gd name="f27" fmla="val 97"/>
                      <a:gd name="f28" fmla="val 6"/>
                      <a:gd name="f29" fmla="val 107"/>
                      <a:gd name="f30" fmla="val 122"/>
                      <a:gd name="f31" fmla="*/ f0 1 135"/>
                      <a:gd name="f32" fmla="*/ f1 1 101"/>
                      <a:gd name="f33" fmla="+- f4 0 f2"/>
                      <a:gd name="f34" fmla="+- f3 0 f2"/>
                      <a:gd name="f35" fmla="*/ f34 1 135"/>
                      <a:gd name="f36" fmla="*/ f33 1 101"/>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135" h="101">
                        <a:moveTo>
                          <a:pt x="f5" y="f6"/>
                        </a:moveTo>
                        <a:cubicBezTo>
                          <a:pt x="f5" y="f7"/>
                          <a:pt x="f5" y="f7"/>
                          <a:pt x="f5" y="f7"/>
                        </a:cubicBezTo>
                        <a:cubicBezTo>
                          <a:pt x="f3" y="f8"/>
                          <a:pt x="f9" y="f10"/>
                          <a:pt x="f11" y="f12"/>
                        </a:cubicBezTo>
                        <a:cubicBezTo>
                          <a:pt x="f13" y="f14"/>
                          <a:pt x="f13" y="f14"/>
                          <a:pt x="f13" y="f14"/>
                        </a:cubicBezTo>
                        <a:cubicBezTo>
                          <a:pt x="f15" y="f4"/>
                          <a:pt x="f16" y="f17"/>
                          <a:pt x="f18" y="f19"/>
                        </a:cubicBezTo>
                        <a:cubicBezTo>
                          <a:pt x="f20" y="f21"/>
                          <a:pt x="f20" y="f21"/>
                          <a:pt x="f20" y="f21"/>
                        </a:cubicBezTo>
                        <a:cubicBezTo>
                          <a:pt x="f2" y="f22"/>
                          <a:pt x="f23" y="f24"/>
                          <a:pt x="f25" y="f26"/>
                        </a:cubicBezTo>
                        <a:cubicBezTo>
                          <a:pt x="f27" y="f28"/>
                          <a:pt x="f27" y="f28"/>
                          <a:pt x="f27" y="f28"/>
                        </a:cubicBezTo>
                        <a:cubicBezTo>
                          <a:pt x="f29" y="f2"/>
                          <a:pt x="f30" y="f23"/>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3" name="Google Shape;2717;p135">
                    <a:extLst>
                      <a:ext uri="{FF2B5EF4-FFF2-40B4-BE49-F238E27FC236}">
                        <a16:creationId xmlns:a16="http://schemas.microsoft.com/office/drawing/2014/main" id="{DFF37C55-29F7-4B72-ACCD-6F7EE6F44531}"/>
                      </a:ext>
                    </a:extLst>
                  </p:cNvPr>
                  <p:cNvSpPr/>
                  <p:nvPr/>
                </p:nvSpPr>
                <p:spPr>
                  <a:xfrm>
                    <a:off x="11046189" y="5535356"/>
                    <a:ext cx="27322" cy="30467"/>
                  </a:xfrm>
                  <a:custGeom>
                    <a:avLst/>
                    <a:gdLst>
                      <a:gd name="f0" fmla="val w"/>
                      <a:gd name="f1" fmla="val h"/>
                      <a:gd name="f2" fmla="val 0"/>
                      <a:gd name="f3" fmla="val 49"/>
                      <a:gd name="f4" fmla="val 141"/>
                      <a:gd name="f5" fmla="val 25"/>
                      <a:gd name="f6" fmla="val 24"/>
                      <a:gd name="f7" fmla="val 11"/>
                      <a:gd name="f8" fmla="val 130"/>
                      <a:gd name="f9" fmla="val 117"/>
                      <a:gd name="f10" fmla="val 23"/>
                      <a:gd name="f11" fmla="val 38"/>
                      <a:gd name="f12" fmla="*/ f0 1 49"/>
                      <a:gd name="f13" fmla="*/ f1 1 141"/>
                      <a:gd name="f14" fmla="+- f4 0 f2"/>
                      <a:gd name="f15" fmla="+- f3 0 f2"/>
                      <a:gd name="f16" fmla="*/ f15 1 49"/>
                      <a:gd name="f17" fmla="*/ f14 1 141"/>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49" h="141">
                        <a:moveTo>
                          <a:pt x="f5" y="f4"/>
                        </a:moveTo>
                        <a:cubicBezTo>
                          <a:pt x="f6" y="f4"/>
                          <a:pt x="f6" y="f4"/>
                          <a:pt x="f6" y="f4"/>
                        </a:cubicBezTo>
                        <a:cubicBezTo>
                          <a:pt x="f7" y="f4"/>
                          <a:pt x="f2" y="f8"/>
                          <a:pt x="f2" y="f9"/>
                        </a:cubicBezTo>
                        <a:cubicBezTo>
                          <a:pt x="f2" y="f10"/>
                          <a:pt x="f2" y="f10"/>
                          <a:pt x="f2" y="f10"/>
                        </a:cubicBezTo>
                        <a:cubicBezTo>
                          <a:pt x="f2" y="f7"/>
                          <a:pt x="f7" y="f2"/>
                          <a:pt x="f6" y="f2"/>
                        </a:cubicBezTo>
                        <a:cubicBezTo>
                          <a:pt x="f5" y="f2"/>
                          <a:pt x="f5" y="f2"/>
                          <a:pt x="f5" y="f2"/>
                        </a:cubicBezTo>
                        <a:cubicBezTo>
                          <a:pt x="f11" y="f2"/>
                          <a:pt x="f3" y="f7"/>
                          <a:pt x="f3" y="f10"/>
                        </a:cubicBezTo>
                        <a:cubicBezTo>
                          <a:pt x="f3" y="f9"/>
                          <a:pt x="f3" y="f9"/>
                          <a:pt x="f3" y="f9"/>
                        </a:cubicBezTo>
                        <a:cubicBezTo>
                          <a:pt x="f3" y="f8"/>
                          <a:pt x="f11" y="f4"/>
                          <a:pt x="f5" y="f4"/>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4" name="Google Shape;2718;p135">
                    <a:extLst>
                      <a:ext uri="{FF2B5EF4-FFF2-40B4-BE49-F238E27FC236}">
                        <a16:creationId xmlns:a16="http://schemas.microsoft.com/office/drawing/2014/main" id="{EC970C5D-93E8-4A9C-98FC-D4296F33266A}"/>
                      </a:ext>
                    </a:extLst>
                  </p:cNvPr>
                  <p:cNvSpPr/>
                  <p:nvPr/>
                </p:nvSpPr>
                <p:spPr>
                  <a:xfrm>
                    <a:off x="10999070" y="5544464"/>
                    <a:ext cx="75063" cy="22210"/>
                  </a:xfrm>
                  <a:custGeom>
                    <a:avLst/>
                    <a:gdLst>
                      <a:gd name="f0" fmla="val w"/>
                      <a:gd name="f1" fmla="val h"/>
                      <a:gd name="f2" fmla="val 0"/>
                      <a:gd name="f3" fmla="val 135"/>
                      <a:gd name="f4" fmla="val 103"/>
                      <a:gd name="f5" fmla="val 129"/>
                      <a:gd name="f6" fmla="val 86"/>
                      <a:gd name="f7" fmla="val 87"/>
                      <a:gd name="f8" fmla="val 122"/>
                      <a:gd name="f9" fmla="val 99"/>
                      <a:gd name="f10" fmla="val 107"/>
                      <a:gd name="f11" fmla="val 97"/>
                      <a:gd name="f12" fmla="val 96"/>
                      <a:gd name="f13" fmla="val 15"/>
                      <a:gd name="f14" fmla="val 49"/>
                      <a:gd name="f15" fmla="val 4"/>
                      <a:gd name="f16" fmla="val 42"/>
                      <a:gd name="f17" fmla="val 28"/>
                      <a:gd name="f18" fmla="val 7"/>
                      <a:gd name="f19" fmla="val 17"/>
                      <a:gd name="f20" fmla="val 8"/>
                      <a:gd name="f21" fmla="val 16"/>
                      <a:gd name="f22" fmla="val 13"/>
                      <a:gd name="f23" fmla="val 5"/>
                      <a:gd name="f24" fmla="val 40"/>
                      <a:gd name="f25" fmla="val 121"/>
                      <a:gd name="f26" fmla="val 54"/>
                      <a:gd name="f27" fmla="val 132"/>
                      <a:gd name="f28" fmla="val 61"/>
                      <a:gd name="f29" fmla="val 75"/>
                      <a:gd name="f30" fmla="*/ f0 1 135"/>
                      <a:gd name="f31" fmla="*/ f1 1 103"/>
                      <a:gd name="f32" fmla="+- f4 0 f2"/>
                      <a:gd name="f33" fmla="+- f3 0 f2"/>
                      <a:gd name="f34" fmla="*/ f33 1 135"/>
                      <a:gd name="f35" fmla="*/ f32 1 103"/>
                      <a:gd name="f36" fmla="*/ f2 1 f34"/>
                      <a:gd name="f37" fmla="*/ f3 1 f34"/>
                      <a:gd name="f38" fmla="*/ f2 1 f35"/>
                      <a:gd name="f39" fmla="*/ f4 1 f35"/>
                      <a:gd name="f40" fmla="*/ f36 f30 1"/>
                      <a:gd name="f41" fmla="*/ f37 f30 1"/>
                      <a:gd name="f42" fmla="*/ f39 f31 1"/>
                      <a:gd name="f43" fmla="*/ f38 f31 1"/>
                    </a:gdLst>
                    <a:ahLst/>
                    <a:cxnLst>
                      <a:cxn ang="3cd4">
                        <a:pos x="hc" y="t"/>
                      </a:cxn>
                      <a:cxn ang="0">
                        <a:pos x="r" y="vc"/>
                      </a:cxn>
                      <a:cxn ang="cd4">
                        <a:pos x="hc" y="b"/>
                      </a:cxn>
                      <a:cxn ang="cd2">
                        <a:pos x="l" y="vc"/>
                      </a:cxn>
                    </a:cxnLst>
                    <a:rect l="f40" t="f43" r="f41" b="f42"/>
                    <a:pathLst>
                      <a:path w="135" h="103">
                        <a:moveTo>
                          <a:pt x="f5" y="f6"/>
                        </a:moveTo>
                        <a:cubicBezTo>
                          <a:pt x="f5" y="f7"/>
                          <a:pt x="f5" y="f7"/>
                          <a:pt x="f5" y="f7"/>
                        </a:cubicBezTo>
                        <a:cubicBezTo>
                          <a:pt x="f8" y="f9"/>
                          <a:pt x="f10" y="f4"/>
                          <a:pt x="f11" y="f12"/>
                        </a:cubicBezTo>
                        <a:cubicBezTo>
                          <a:pt x="f13" y="f14"/>
                          <a:pt x="f13" y="f14"/>
                          <a:pt x="f13" y="f14"/>
                        </a:cubicBezTo>
                        <a:cubicBezTo>
                          <a:pt x="f15" y="f16"/>
                          <a:pt x="f2" y="f17"/>
                          <a:pt x="f18" y="f19"/>
                        </a:cubicBezTo>
                        <a:cubicBezTo>
                          <a:pt x="f20" y="f21"/>
                          <a:pt x="f20" y="f21"/>
                          <a:pt x="f20" y="f21"/>
                        </a:cubicBezTo>
                        <a:cubicBezTo>
                          <a:pt x="f22" y="f23"/>
                          <a:pt x="f17" y="f2"/>
                          <a:pt x="f24" y="f18"/>
                        </a:cubicBezTo>
                        <a:cubicBezTo>
                          <a:pt x="f25" y="f26"/>
                          <a:pt x="f25" y="f26"/>
                          <a:pt x="f25" y="f26"/>
                        </a:cubicBezTo>
                        <a:cubicBezTo>
                          <a:pt x="f27" y="f28"/>
                          <a:pt x="f3" y="f29"/>
                          <a:pt x="f5" y="f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sp>
                <p:nvSpPr>
                  <p:cNvPr id="95" name="Google Shape;2719;p135">
                    <a:extLst>
                      <a:ext uri="{FF2B5EF4-FFF2-40B4-BE49-F238E27FC236}">
                        <a16:creationId xmlns:a16="http://schemas.microsoft.com/office/drawing/2014/main" id="{BF17B764-81B6-4156-B913-9565992050E5}"/>
                      </a:ext>
                    </a:extLst>
                  </p:cNvPr>
                  <p:cNvSpPr/>
                  <p:nvPr/>
                </p:nvSpPr>
                <p:spPr>
                  <a:xfrm>
                    <a:off x="11059695" y="5566922"/>
                    <a:ext cx="49944" cy="19668"/>
                  </a:xfrm>
                  <a:custGeom>
                    <a:avLst/>
                    <a:gdLst>
                      <a:gd name="f0" fmla="val w"/>
                      <a:gd name="f1" fmla="val h"/>
                      <a:gd name="f2" fmla="val 0"/>
                      <a:gd name="f3" fmla="val 90"/>
                      <a:gd name="f4" fmla="val 91"/>
                      <a:gd name="f5" fmla="val 83"/>
                      <a:gd name="f6" fmla="val 34"/>
                      <a:gd name="f7" fmla="val 57"/>
                      <a:gd name="f8" fmla="val 7"/>
                      <a:gd name="f9" fmla="val 50"/>
                      <a:gd name="f10" fmla="val 40"/>
                      <a:gd name="f11" fmla="val 33"/>
                      <a:gd name="f12" fmla="val 41"/>
                      <a:gd name="f13" fmla="val 51"/>
                      <a:gd name="f14" fmla="val 84"/>
                      <a:gd name="f15" fmla="val 59"/>
                      <a:gd name="f16" fmla="val 48"/>
                      <a:gd name="f17" fmla="val 60"/>
                      <a:gd name="f18" fmla="val 46"/>
                      <a:gd name="f19" fmla="val 61"/>
                      <a:gd name="f20" fmla="val 44"/>
                      <a:gd name="f21" fmla="val 42"/>
                      <a:gd name="f22" fmla="val 31"/>
                      <a:gd name="f23" fmla="val 29"/>
                      <a:gd name="f24" fmla="val 47"/>
                      <a:gd name="f25" fmla="val 43"/>
                      <a:gd name="f26" fmla="val 32"/>
                      <a:gd name="f27" fmla="val 30"/>
                      <a:gd name="f28" fmla="*/ f0 1 90"/>
                      <a:gd name="f29" fmla="*/ f1 1 91"/>
                      <a:gd name="f30" fmla="+- f4 0 f2"/>
                      <a:gd name="f31" fmla="+- f3 0 f2"/>
                      <a:gd name="f32" fmla="*/ f31 1 90"/>
                      <a:gd name="f33" fmla="*/ f30 1 91"/>
                      <a:gd name="f34" fmla="*/ f2 1 f32"/>
                      <a:gd name="f35" fmla="*/ f3 1 f32"/>
                      <a:gd name="f36" fmla="*/ f2 1 f33"/>
                      <a:gd name="f37" fmla="*/ f4 1 f33"/>
                      <a:gd name="f38" fmla="*/ f34 f28 1"/>
                      <a:gd name="f39" fmla="*/ f35 f28 1"/>
                      <a:gd name="f40" fmla="*/ f37 f29 1"/>
                      <a:gd name="f41" fmla="*/ f36 f29 1"/>
                    </a:gdLst>
                    <a:ahLst/>
                    <a:cxnLst>
                      <a:cxn ang="3cd4">
                        <a:pos x="hc" y="t"/>
                      </a:cxn>
                      <a:cxn ang="0">
                        <a:pos x="r" y="vc"/>
                      </a:cxn>
                      <a:cxn ang="cd4">
                        <a:pos x="hc" y="b"/>
                      </a:cxn>
                      <a:cxn ang="cd2">
                        <a:pos x="l" y="vc"/>
                      </a:cxn>
                    </a:cxnLst>
                    <a:rect l="f38" t="f41" r="f39" b="f40"/>
                    <a:pathLst>
                      <a:path w="90" h="91">
                        <a:moveTo>
                          <a:pt x="f5" y="f6"/>
                        </a:moveTo>
                        <a:cubicBezTo>
                          <a:pt x="f7" y="f8"/>
                          <a:pt x="f7" y="f8"/>
                          <a:pt x="f7" y="f8"/>
                        </a:cubicBezTo>
                        <a:cubicBezTo>
                          <a:pt x="f9" y="f2"/>
                          <a:pt x="f10" y="f2"/>
                          <a:pt x="f11" y="f8"/>
                        </a:cubicBezTo>
                        <a:cubicBezTo>
                          <a:pt x="f8" y="f6"/>
                          <a:pt x="f8" y="f6"/>
                          <a:pt x="f8" y="f6"/>
                        </a:cubicBezTo>
                        <a:cubicBezTo>
                          <a:pt x="f2" y="f12"/>
                          <a:pt x="f2" y="f13"/>
                          <a:pt x="f8" y="f7"/>
                        </a:cubicBezTo>
                        <a:cubicBezTo>
                          <a:pt x="f11" y="f14"/>
                          <a:pt x="f11" y="f14"/>
                          <a:pt x="f11" y="f14"/>
                        </a:cubicBezTo>
                        <a:cubicBezTo>
                          <a:pt x="f10" y="f4"/>
                          <a:pt x="f9" y="f4"/>
                          <a:pt x="f7" y="f14"/>
                        </a:cubicBezTo>
                        <a:cubicBezTo>
                          <a:pt x="f5" y="f7"/>
                          <a:pt x="f5" y="f7"/>
                          <a:pt x="f5" y="f7"/>
                        </a:cubicBezTo>
                        <a:cubicBezTo>
                          <a:pt x="f3" y="f13"/>
                          <a:pt x="f3" y="f12"/>
                          <a:pt x="f5" y="f6"/>
                        </a:cubicBezTo>
                        <a:close/>
                        <a:moveTo>
                          <a:pt x="f15" y="f16"/>
                        </a:moveTo>
                        <a:cubicBezTo>
                          <a:pt x="f16" y="f17"/>
                          <a:pt x="f16" y="f17"/>
                          <a:pt x="f16" y="f17"/>
                        </a:cubicBezTo>
                        <a:cubicBezTo>
                          <a:pt x="f18" y="f19"/>
                          <a:pt x="f20" y="f19"/>
                          <a:pt x="f21" y="f17"/>
                        </a:cubicBezTo>
                        <a:cubicBezTo>
                          <a:pt x="f22" y="f16"/>
                          <a:pt x="f22" y="f16"/>
                          <a:pt x="f22" y="f16"/>
                        </a:cubicBezTo>
                        <a:cubicBezTo>
                          <a:pt x="f23" y="f24"/>
                          <a:pt x="f23" y="f20"/>
                          <a:pt x="f22" y="f25"/>
                        </a:cubicBezTo>
                        <a:cubicBezTo>
                          <a:pt x="f21" y="f26"/>
                          <a:pt x="f21" y="f26"/>
                          <a:pt x="f21" y="f26"/>
                        </a:cubicBezTo>
                        <a:cubicBezTo>
                          <a:pt x="f20" y="f27"/>
                          <a:pt x="f18" y="f27"/>
                          <a:pt x="f16" y="f26"/>
                        </a:cubicBezTo>
                        <a:cubicBezTo>
                          <a:pt x="f15" y="f25"/>
                          <a:pt x="f15" y="f25"/>
                          <a:pt x="f15" y="f25"/>
                        </a:cubicBezTo>
                        <a:cubicBezTo>
                          <a:pt x="f19" y="f20"/>
                          <a:pt x="f19" y="f24"/>
                          <a:pt x="f15" y="f16"/>
                        </a:cubicBezTo>
                        <a:close/>
                      </a:path>
                    </a:pathLst>
                  </a:custGeom>
                  <a:solidFill>
                    <a:srgbClr val="29B5E8"/>
                  </a:solidFill>
                  <a:ln cap="flat">
                    <a:noFill/>
                    <a:prstDash val="solid"/>
                  </a:ln>
                </p:spPr>
                <p:txBody>
                  <a:bodyPr vert="horz" wrap="square" lIns="68570" tIns="34271" rIns="68570" bIns="3427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a:solidFill>
                        <a:srgbClr val="000000"/>
                      </a:solidFill>
                      <a:uFillTx/>
                      <a:latin typeface="Avenir"/>
                      <a:ea typeface="Avenir"/>
                      <a:cs typeface="Avenir"/>
                    </a:endParaRPr>
                  </a:p>
                </p:txBody>
              </p:sp>
            </p:grpSp>
          </p:grpSp>
          <p:sp>
            <p:nvSpPr>
              <p:cNvPr id="96" name="TextBox 288">
                <a:extLst>
                  <a:ext uri="{FF2B5EF4-FFF2-40B4-BE49-F238E27FC236}">
                    <a16:creationId xmlns:a16="http://schemas.microsoft.com/office/drawing/2014/main" id="{53C2C2E0-51BF-4980-9362-77C2DAE2350A}"/>
                  </a:ext>
                </a:extLst>
              </p:cNvPr>
              <p:cNvSpPr txBox="1"/>
              <p:nvPr/>
            </p:nvSpPr>
            <p:spPr>
              <a:xfrm>
                <a:off x="10891107" y="5892064"/>
                <a:ext cx="386919" cy="18466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24323D"/>
                    </a:solidFill>
                    <a:uFillTx/>
                    <a:latin typeface="Poppins" pitchFamily="2"/>
                    <a:cs typeface="Poppins" pitchFamily="2"/>
                  </a:rPr>
                  <a:t>FB_</a:t>
                </a:r>
              </a:p>
            </p:txBody>
          </p:sp>
        </p:grpSp>
      </p:grpSp>
      <p:sp>
        <p:nvSpPr>
          <p:cNvPr id="99" name="Arrow: Right 130">
            <a:extLst>
              <a:ext uri="{FF2B5EF4-FFF2-40B4-BE49-F238E27FC236}">
                <a16:creationId xmlns:a16="http://schemas.microsoft.com/office/drawing/2014/main" id="{C09411D2-57F6-4F0A-935D-B6D6975CFE8C}"/>
              </a:ext>
            </a:extLst>
          </p:cNvPr>
          <p:cNvSpPr/>
          <p:nvPr/>
        </p:nvSpPr>
        <p:spPr>
          <a:xfrm rot="16200004">
            <a:off x="11151443" y="5143379"/>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0" name="Arrow: Right 131">
            <a:extLst>
              <a:ext uri="{FF2B5EF4-FFF2-40B4-BE49-F238E27FC236}">
                <a16:creationId xmlns:a16="http://schemas.microsoft.com/office/drawing/2014/main" id="{E8554AF8-30C0-409C-89B4-9FAD21D01272}"/>
              </a:ext>
            </a:extLst>
          </p:cNvPr>
          <p:cNvSpPr/>
          <p:nvPr/>
        </p:nvSpPr>
        <p:spPr>
          <a:xfrm rot="16200004">
            <a:off x="11151443" y="385313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1" name="Arrow: Right 132">
            <a:extLst>
              <a:ext uri="{FF2B5EF4-FFF2-40B4-BE49-F238E27FC236}">
                <a16:creationId xmlns:a16="http://schemas.microsoft.com/office/drawing/2014/main" id="{4FE06AF6-2458-469D-8B8E-C599A70CA2DD}"/>
              </a:ext>
            </a:extLst>
          </p:cNvPr>
          <p:cNvSpPr/>
          <p:nvPr/>
        </p:nvSpPr>
        <p:spPr>
          <a:xfrm rot="16200004">
            <a:off x="11151443" y="2533097"/>
            <a:ext cx="135239" cy="85880"/>
          </a:xfrm>
          <a:custGeom>
            <a:avLst>
              <a:gd name="f0" fmla="val 147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24323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105" name="Straight Arrow Connector 252">
            <a:extLst>
              <a:ext uri="{FF2B5EF4-FFF2-40B4-BE49-F238E27FC236}">
                <a16:creationId xmlns:a16="http://schemas.microsoft.com/office/drawing/2014/main" id="{AB562C40-93DF-46DF-BC3A-CD695563C961}"/>
              </a:ext>
            </a:extLst>
          </p:cNvPr>
          <p:cNvCxnSpPr/>
          <p:nvPr/>
        </p:nvCxnSpPr>
        <p:spPr>
          <a:xfrm>
            <a:off x="2676783" y="1492490"/>
            <a:ext cx="7928643" cy="0"/>
          </a:xfrm>
          <a:prstGeom prst="straightConnector1">
            <a:avLst/>
          </a:prstGeom>
          <a:noFill/>
          <a:ln w="19046" cap="flat">
            <a:solidFill>
              <a:srgbClr val="29B5E8"/>
            </a:solidFill>
            <a:prstDash val="solid"/>
            <a:miter/>
            <a:tailEnd type="arrow"/>
          </a:ln>
        </p:spPr>
      </p:cxnSp>
      <p:cxnSp>
        <p:nvCxnSpPr>
          <p:cNvPr id="120" name="Straight Arrow Connector 252">
            <a:extLst>
              <a:ext uri="{FF2B5EF4-FFF2-40B4-BE49-F238E27FC236}">
                <a16:creationId xmlns:a16="http://schemas.microsoft.com/office/drawing/2014/main" id="{16ED3B4D-6A94-42D3-94F6-9DE1D107B3BA}"/>
              </a:ext>
            </a:extLst>
          </p:cNvPr>
          <p:cNvCxnSpPr/>
          <p:nvPr/>
        </p:nvCxnSpPr>
        <p:spPr>
          <a:xfrm>
            <a:off x="2676783" y="2768894"/>
            <a:ext cx="7928643" cy="0"/>
          </a:xfrm>
          <a:prstGeom prst="straightConnector1">
            <a:avLst/>
          </a:prstGeom>
          <a:noFill/>
          <a:ln w="19046" cap="flat">
            <a:solidFill>
              <a:srgbClr val="29B5E8"/>
            </a:solidFill>
            <a:prstDash val="solid"/>
            <a:miter/>
            <a:tailEnd type="arrow"/>
          </a:ln>
        </p:spPr>
      </p:cxnSp>
      <p:cxnSp>
        <p:nvCxnSpPr>
          <p:cNvPr id="135" name="Straight Arrow Connector 252">
            <a:extLst>
              <a:ext uri="{FF2B5EF4-FFF2-40B4-BE49-F238E27FC236}">
                <a16:creationId xmlns:a16="http://schemas.microsoft.com/office/drawing/2014/main" id="{2884E1B5-2695-45B3-96FE-61139219CBFF}"/>
              </a:ext>
            </a:extLst>
          </p:cNvPr>
          <p:cNvCxnSpPr/>
          <p:nvPr/>
        </p:nvCxnSpPr>
        <p:spPr>
          <a:xfrm>
            <a:off x="2676783" y="4073147"/>
            <a:ext cx="7928643" cy="0"/>
          </a:xfrm>
          <a:prstGeom prst="straightConnector1">
            <a:avLst/>
          </a:prstGeom>
          <a:noFill/>
          <a:ln w="19046" cap="flat">
            <a:solidFill>
              <a:srgbClr val="29B5E8"/>
            </a:solidFill>
            <a:prstDash val="solid"/>
            <a:miter/>
            <a:tailEnd type="arrow"/>
          </a:ln>
        </p:spPr>
      </p:cxnSp>
      <p:cxnSp>
        <p:nvCxnSpPr>
          <p:cNvPr id="150" name="Straight Arrow Connector 252">
            <a:extLst>
              <a:ext uri="{FF2B5EF4-FFF2-40B4-BE49-F238E27FC236}">
                <a16:creationId xmlns:a16="http://schemas.microsoft.com/office/drawing/2014/main" id="{C5681FB7-76E8-48DE-8E99-C0ABDC44F5EF}"/>
              </a:ext>
            </a:extLst>
          </p:cNvPr>
          <p:cNvCxnSpPr/>
          <p:nvPr/>
        </p:nvCxnSpPr>
        <p:spPr>
          <a:xfrm>
            <a:off x="2676783" y="5382702"/>
            <a:ext cx="7928643" cy="0"/>
          </a:xfrm>
          <a:prstGeom prst="straightConnector1">
            <a:avLst/>
          </a:prstGeom>
          <a:noFill/>
          <a:ln w="19046" cap="flat">
            <a:solidFill>
              <a:srgbClr val="29B5E8"/>
            </a:solidFill>
            <a:prstDash val="solid"/>
            <a:miter/>
            <a:tailEnd type="arrow"/>
          </a:ln>
        </p:spPr>
      </p:cxnSp>
      <p:sp>
        <p:nvSpPr>
          <p:cNvPr id="166" name="Text Placeholder 136">
            <a:extLst>
              <a:ext uri="{FF2B5EF4-FFF2-40B4-BE49-F238E27FC236}">
                <a16:creationId xmlns:a16="http://schemas.microsoft.com/office/drawing/2014/main" id="{A93CE980-0EC1-429C-8191-02882DD821E8}"/>
              </a:ext>
            </a:extLst>
          </p:cNvPr>
          <p:cNvSpPr>
            <a:spLocks noGrp="1"/>
          </p:cNvSpPr>
          <p:nvPr>
            <p:ph type="body" sz="quarter" idx="12" hasCustomPrompt="1"/>
          </p:nvPr>
        </p:nvSpPr>
        <p:spPr>
          <a:xfrm>
            <a:off x="427882" y="708521"/>
            <a:ext cx="11336236"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167" name="Text Placeholder 136">
            <a:extLst>
              <a:ext uri="{FF2B5EF4-FFF2-40B4-BE49-F238E27FC236}">
                <a16:creationId xmlns:a16="http://schemas.microsoft.com/office/drawing/2014/main" id="{527884AE-6147-4DF9-A35F-C723D8A7759D}"/>
              </a:ext>
            </a:extLst>
          </p:cNvPr>
          <p:cNvSpPr>
            <a:spLocks noGrp="1"/>
          </p:cNvSpPr>
          <p:nvPr>
            <p:ph type="body" sz="quarter" idx="13"/>
          </p:nvPr>
        </p:nvSpPr>
        <p:spPr>
          <a:xfrm rot="16200000">
            <a:off x="-2038496" y="3805394"/>
            <a:ext cx="5177232"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sp>
        <p:nvSpPr>
          <p:cNvPr id="168" name="Text Placeholder 136">
            <a:extLst>
              <a:ext uri="{FF2B5EF4-FFF2-40B4-BE49-F238E27FC236}">
                <a16:creationId xmlns:a16="http://schemas.microsoft.com/office/drawing/2014/main" id="{862D1CC6-F49A-49DA-A2C7-46FAC86ED177}"/>
              </a:ext>
            </a:extLst>
          </p:cNvPr>
          <p:cNvSpPr>
            <a:spLocks noGrp="1"/>
          </p:cNvSpPr>
          <p:nvPr>
            <p:ph type="body" sz="quarter" idx="14"/>
          </p:nvPr>
        </p:nvSpPr>
        <p:spPr>
          <a:xfrm rot="16200000">
            <a:off x="9105032" y="3753627"/>
            <a:ext cx="5073700" cy="244475"/>
          </a:xfrm>
        </p:spPr>
        <p:txBody>
          <a:bodyPr lIns="0" tIns="0" rIns="0" bIns="0">
            <a:noAutofit/>
          </a:bodyPr>
          <a:lstStyle>
            <a:lvl1pPr marL="0" indent="0" algn="ctr">
              <a:buNone/>
              <a:defRPr sz="1200" b="1">
                <a:solidFill>
                  <a:srgbClr val="24323D"/>
                </a:solidFill>
                <a:latin typeface="Poppins" panose="00000500000000000000" pitchFamily="2" charset="0"/>
                <a:cs typeface="Poppins" panose="00000500000000000000" pitchFamily="2" charset="0"/>
              </a:defRPr>
            </a:lvl1pPr>
            <a:lvl2pPr marL="457200" indent="0">
              <a:buNone/>
              <a:defRPr sz="1000">
                <a:latin typeface="Poppins" panose="00000500000000000000" pitchFamily="2" charset="0"/>
                <a:cs typeface="Poppins" panose="00000500000000000000" pitchFamily="2" charset="0"/>
              </a:defRPr>
            </a:lvl2pPr>
            <a:lvl3pPr marL="914400" indent="0">
              <a:buNone/>
              <a:defRPr sz="1000" b="1">
                <a:solidFill>
                  <a:srgbClr val="29B5E8"/>
                </a:solidFill>
                <a:latin typeface="Poppins" panose="00000500000000000000" pitchFamily="2" charset="0"/>
                <a:cs typeface="Poppins" panose="00000500000000000000" pitchFamily="2" charset="0"/>
              </a:defRPr>
            </a:lvl3pPr>
            <a:lvl4pPr marL="1371600" indent="0">
              <a:buNone/>
              <a:defRPr sz="10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edit Master text styles</a:t>
            </a:r>
          </a:p>
        </p:txBody>
      </p:sp>
      <p:pic>
        <p:nvPicPr>
          <p:cNvPr id="169" name="Graphic 168">
            <a:extLst>
              <a:ext uri="{FF2B5EF4-FFF2-40B4-BE49-F238E27FC236}">
                <a16:creationId xmlns:a16="http://schemas.microsoft.com/office/drawing/2014/main" id="{E03044F6-71E5-4144-9B13-4819A52535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919" y="1782285"/>
            <a:ext cx="190073" cy="4168690"/>
          </a:xfrm>
          <a:prstGeom prst="rect">
            <a:avLst/>
          </a:prstGeom>
        </p:spPr>
      </p:pic>
      <p:sp>
        <p:nvSpPr>
          <p:cNvPr id="170" name="Picture Placeholder 2">
            <a:extLst>
              <a:ext uri="{FF2B5EF4-FFF2-40B4-BE49-F238E27FC236}">
                <a16:creationId xmlns:a16="http://schemas.microsoft.com/office/drawing/2014/main" id="{BE9B1744-F6C4-45EC-B8C3-94E3CCB90DD8}"/>
              </a:ext>
            </a:extLst>
          </p:cNvPr>
          <p:cNvSpPr>
            <a:spLocks noGrp="1"/>
          </p:cNvSpPr>
          <p:nvPr>
            <p:ph type="pic" sz="quarter" idx="15" hasCustomPrompt="1"/>
          </p:nvPr>
        </p:nvSpPr>
        <p:spPr>
          <a:xfrm>
            <a:off x="2669672" y="1614900"/>
            <a:ext cx="1003233" cy="349245"/>
          </a:xfrm>
          <a:noFill/>
        </p:spPr>
        <p:txBody>
          <a:bodyPr tIns="91440">
            <a:normAutofit/>
          </a:bodyPr>
          <a:lstStyle>
            <a:lvl1pPr marL="0" indent="0" algn="ctr">
              <a:buNone/>
              <a:defRPr sz="1000"/>
            </a:lvl1pPr>
          </a:lstStyle>
          <a:p>
            <a:r>
              <a:rPr lang="en-US"/>
              <a:t>Picture</a:t>
            </a:r>
          </a:p>
        </p:txBody>
      </p:sp>
      <p:sp>
        <p:nvSpPr>
          <p:cNvPr id="171" name="Picture Placeholder 2">
            <a:extLst>
              <a:ext uri="{FF2B5EF4-FFF2-40B4-BE49-F238E27FC236}">
                <a16:creationId xmlns:a16="http://schemas.microsoft.com/office/drawing/2014/main" id="{87CD52AA-EF39-4A3F-A6CB-1B2127EE7FE4}"/>
              </a:ext>
            </a:extLst>
          </p:cNvPr>
          <p:cNvSpPr>
            <a:spLocks noGrp="1"/>
          </p:cNvSpPr>
          <p:nvPr>
            <p:ph type="pic" sz="quarter" idx="16" hasCustomPrompt="1"/>
          </p:nvPr>
        </p:nvSpPr>
        <p:spPr>
          <a:xfrm>
            <a:off x="3794533" y="1614900"/>
            <a:ext cx="1003233" cy="349245"/>
          </a:xfrm>
          <a:noFill/>
        </p:spPr>
        <p:txBody>
          <a:bodyPr tIns="91440">
            <a:normAutofit/>
          </a:bodyPr>
          <a:lstStyle>
            <a:lvl1pPr marL="0" indent="0" algn="ctr">
              <a:buNone/>
              <a:defRPr sz="1000"/>
            </a:lvl1pPr>
          </a:lstStyle>
          <a:p>
            <a:r>
              <a:rPr lang="en-US"/>
              <a:t>Picture</a:t>
            </a:r>
          </a:p>
        </p:txBody>
      </p:sp>
      <p:sp>
        <p:nvSpPr>
          <p:cNvPr id="172" name="Picture Placeholder 2">
            <a:extLst>
              <a:ext uri="{FF2B5EF4-FFF2-40B4-BE49-F238E27FC236}">
                <a16:creationId xmlns:a16="http://schemas.microsoft.com/office/drawing/2014/main" id="{EFCBADD8-7B8E-4D5B-960F-1B3530DD2D32}"/>
              </a:ext>
            </a:extLst>
          </p:cNvPr>
          <p:cNvSpPr>
            <a:spLocks noGrp="1"/>
          </p:cNvSpPr>
          <p:nvPr>
            <p:ph type="pic" sz="quarter" idx="17" hasCustomPrompt="1"/>
          </p:nvPr>
        </p:nvSpPr>
        <p:spPr>
          <a:xfrm>
            <a:off x="4919394" y="1614900"/>
            <a:ext cx="1003233" cy="349245"/>
          </a:xfrm>
          <a:noFill/>
        </p:spPr>
        <p:txBody>
          <a:bodyPr tIns="91440">
            <a:normAutofit/>
          </a:bodyPr>
          <a:lstStyle>
            <a:lvl1pPr marL="0" indent="0" algn="ctr">
              <a:buNone/>
              <a:defRPr sz="1000"/>
            </a:lvl1pPr>
          </a:lstStyle>
          <a:p>
            <a:r>
              <a:rPr lang="en-US"/>
              <a:t>Picture</a:t>
            </a:r>
          </a:p>
        </p:txBody>
      </p:sp>
      <p:sp>
        <p:nvSpPr>
          <p:cNvPr id="173" name="Picture Placeholder 2">
            <a:extLst>
              <a:ext uri="{FF2B5EF4-FFF2-40B4-BE49-F238E27FC236}">
                <a16:creationId xmlns:a16="http://schemas.microsoft.com/office/drawing/2014/main" id="{264319E6-E7DB-44A6-A652-C64B35C9EA79}"/>
              </a:ext>
            </a:extLst>
          </p:cNvPr>
          <p:cNvSpPr>
            <a:spLocks noGrp="1"/>
          </p:cNvSpPr>
          <p:nvPr>
            <p:ph type="pic" sz="quarter" idx="18" hasCustomPrompt="1"/>
          </p:nvPr>
        </p:nvSpPr>
        <p:spPr>
          <a:xfrm>
            <a:off x="6044255" y="1614900"/>
            <a:ext cx="1003233" cy="349245"/>
          </a:xfrm>
          <a:noFill/>
        </p:spPr>
        <p:txBody>
          <a:bodyPr tIns="91440">
            <a:normAutofit/>
          </a:bodyPr>
          <a:lstStyle>
            <a:lvl1pPr marL="0" indent="0" algn="ctr">
              <a:buNone/>
              <a:defRPr sz="1000"/>
            </a:lvl1pPr>
          </a:lstStyle>
          <a:p>
            <a:r>
              <a:rPr lang="en-US"/>
              <a:t>Picture</a:t>
            </a:r>
          </a:p>
        </p:txBody>
      </p:sp>
      <p:sp>
        <p:nvSpPr>
          <p:cNvPr id="174" name="Picture Placeholder 2">
            <a:extLst>
              <a:ext uri="{FF2B5EF4-FFF2-40B4-BE49-F238E27FC236}">
                <a16:creationId xmlns:a16="http://schemas.microsoft.com/office/drawing/2014/main" id="{DB258A6F-B92C-4A3B-8874-A25B0A4867AC}"/>
              </a:ext>
            </a:extLst>
          </p:cNvPr>
          <p:cNvSpPr>
            <a:spLocks noGrp="1"/>
          </p:cNvSpPr>
          <p:nvPr>
            <p:ph type="pic" sz="quarter" idx="19" hasCustomPrompt="1"/>
          </p:nvPr>
        </p:nvSpPr>
        <p:spPr>
          <a:xfrm>
            <a:off x="7169116" y="1614900"/>
            <a:ext cx="1003233" cy="349245"/>
          </a:xfrm>
          <a:noFill/>
        </p:spPr>
        <p:txBody>
          <a:bodyPr tIns="91440">
            <a:normAutofit/>
          </a:bodyPr>
          <a:lstStyle>
            <a:lvl1pPr marL="0" indent="0" algn="ctr">
              <a:buNone/>
              <a:defRPr sz="1000"/>
            </a:lvl1pPr>
          </a:lstStyle>
          <a:p>
            <a:r>
              <a:rPr lang="en-US"/>
              <a:t>Picture</a:t>
            </a:r>
          </a:p>
        </p:txBody>
      </p:sp>
      <p:sp>
        <p:nvSpPr>
          <p:cNvPr id="175" name="Picture Placeholder 2">
            <a:extLst>
              <a:ext uri="{FF2B5EF4-FFF2-40B4-BE49-F238E27FC236}">
                <a16:creationId xmlns:a16="http://schemas.microsoft.com/office/drawing/2014/main" id="{D6A26453-192E-469D-8A0E-6B21C7E36C78}"/>
              </a:ext>
            </a:extLst>
          </p:cNvPr>
          <p:cNvSpPr>
            <a:spLocks noGrp="1"/>
          </p:cNvSpPr>
          <p:nvPr>
            <p:ph type="pic" sz="quarter" idx="20" hasCustomPrompt="1"/>
          </p:nvPr>
        </p:nvSpPr>
        <p:spPr>
          <a:xfrm>
            <a:off x="8293977" y="1614900"/>
            <a:ext cx="1003233" cy="349245"/>
          </a:xfrm>
          <a:noFill/>
        </p:spPr>
        <p:txBody>
          <a:bodyPr tIns="91440">
            <a:normAutofit/>
          </a:bodyPr>
          <a:lstStyle>
            <a:lvl1pPr marL="0" indent="0" algn="ctr">
              <a:buNone/>
              <a:defRPr sz="1000"/>
            </a:lvl1pPr>
          </a:lstStyle>
          <a:p>
            <a:r>
              <a:rPr lang="en-US"/>
              <a:t>Picture</a:t>
            </a:r>
          </a:p>
        </p:txBody>
      </p:sp>
      <p:sp>
        <p:nvSpPr>
          <p:cNvPr id="176" name="Picture Placeholder 2">
            <a:extLst>
              <a:ext uri="{FF2B5EF4-FFF2-40B4-BE49-F238E27FC236}">
                <a16:creationId xmlns:a16="http://schemas.microsoft.com/office/drawing/2014/main" id="{3D419F0D-F187-4583-ACE2-2AD405629C8C}"/>
              </a:ext>
            </a:extLst>
          </p:cNvPr>
          <p:cNvSpPr>
            <a:spLocks noGrp="1"/>
          </p:cNvSpPr>
          <p:nvPr>
            <p:ph type="pic" sz="quarter" idx="21" hasCustomPrompt="1"/>
          </p:nvPr>
        </p:nvSpPr>
        <p:spPr>
          <a:xfrm>
            <a:off x="9418840" y="1614900"/>
            <a:ext cx="1003233" cy="349245"/>
          </a:xfrm>
          <a:noFill/>
        </p:spPr>
        <p:txBody>
          <a:bodyPr tIns="91440">
            <a:normAutofit/>
          </a:bodyPr>
          <a:lstStyle>
            <a:lvl1pPr marL="0" indent="0" algn="ctr">
              <a:buNone/>
              <a:defRPr sz="1000"/>
            </a:lvl1pPr>
          </a:lstStyle>
          <a:p>
            <a:r>
              <a:rPr lang="en-US"/>
              <a:t>Picture</a:t>
            </a:r>
          </a:p>
        </p:txBody>
      </p:sp>
      <p:sp>
        <p:nvSpPr>
          <p:cNvPr id="177" name="Picture Placeholder 2">
            <a:extLst>
              <a:ext uri="{FF2B5EF4-FFF2-40B4-BE49-F238E27FC236}">
                <a16:creationId xmlns:a16="http://schemas.microsoft.com/office/drawing/2014/main" id="{5E99F52C-FB15-438A-900E-5A662B03B2BB}"/>
              </a:ext>
            </a:extLst>
          </p:cNvPr>
          <p:cNvSpPr>
            <a:spLocks noGrp="1"/>
          </p:cNvSpPr>
          <p:nvPr>
            <p:ph type="pic" sz="quarter" idx="22" hasCustomPrompt="1"/>
          </p:nvPr>
        </p:nvSpPr>
        <p:spPr>
          <a:xfrm>
            <a:off x="2669672" y="2062774"/>
            <a:ext cx="1003233" cy="349245"/>
          </a:xfrm>
          <a:noFill/>
        </p:spPr>
        <p:txBody>
          <a:bodyPr tIns="91440">
            <a:normAutofit/>
          </a:bodyPr>
          <a:lstStyle>
            <a:lvl1pPr marL="0" indent="0" algn="ctr">
              <a:buNone/>
              <a:defRPr sz="1000"/>
            </a:lvl1pPr>
          </a:lstStyle>
          <a:p>
            <a:r>
              <a:rPr lang="en-US"/>
              <a:t>Picture</a:t>
            </a:r>
          </a:p>
        </p:txBody>
      </p:sp>
      <p:sp>
        <p:nvSpPr>
          <p:cNvPr id="178" name="Picture Placeholder 2">
            <a:extLst>
              <a:ext uri="{FF2B5EF4-FFF2-40B4-BE49-F238E27FC236}">
                <a16:creationId xmlns:a16="http://schemas.microsoft.com/office/drawing/2014/main" id="{57757241-97D3-43E1-BB81-6482866F92F2}"/>
              </a:ext>
            </a:extLst>
          </p:cNvPr>
          <p:cNvSpPr>
            <a:spLocks noGrp="1"/>
          </p:cNvSpPr>
          <p:nvPr>
            <p:ph type="pic" sz="quarter" idx="23" hasCustomPrompt="1"/>
          </p:nvPr>
        </p:nvSpPr>
        <p:spPr>
          <a:xfrm>
            <a:off x="3794533" y="2062774"/>
            <a:ext cx="1003233" cy="349245"/>
          </a:xfrm>
          <a:noFill/>
        </p:spPr>
        <p:txBody>
          <a:bodyPr tIns="91440">
            <a:normAutofit/>
          </a:bodyPr>
          <a:lstStyle>
            <a:lvl1pPr marL="0" indent="0" algn="ctr">
              <a:buNone/>
              <a:defRPr sz="1000"/>
            </a:lvl1pPr>
          </a:lstStyle>
          <a:p>
            <a:r>
              <a:rPr lang="en-US"/>
              <a:t>Picture</a:t>
            </a:r>
          </a:p>
        </p:txBody>
      </p:sp>
      <p:sp>
        <p:nvSpPr>
          <p:cNvPr id="179" name="Picture Placeholder 2">
            <a:extLst>
              <a:ext uri="{FF2B5EF4-FFF2-40B4-BE49-F238E27FC236}">
                <a16:creationId xmlns:a16="http://schemas.microsoft.com/office/drawing/2014/main" id="{59F9E610-1736-4AE8-A001-082564520813}"/>
              </a:ext>
            </a:extLst>
          </p:cNvPr>
          <p:cNvSpPr>
            <a:spLocks noGrp="1"/>
          </p:cNvSpPr>
          <p:nvPr>
            <p:ph type="pic" sz="quarter" idx="24" hasCustomPrompt="1"/>
          </p:nvPr>
        </p:nvSpPr>
        <p:spPr>
          <a:xfrm>
            <a:off x="4919394" y="2062774"/>
            <a:ext cx="1003233" cy="349245"/>
          </a:xfrm>
          <a:noFill/>
        </p:spPr>
        <p:txBody>
          <a:bodyPr tIns="91440">
            <a:normAutofit/>
          </a:bodyPr>
          <a:lstStyle>
            <a:lvl1pPr marL="0" indent="0" algn="ctr">
              <a:buNone/>
              <a:defRPr sz="1000"/>
            </a:lvl1pPr>
          </a:lstStyle>
          <a:p>
            <a:r>
              <a:rPr lang="en-US"/>
              <a:t>Picture</a:t>
            </a:r>
          </a:p>
        </p:txBody>
      </p:sp>
      <p:sp>
        <p:nvSpPr>
          <p:cNvPr id="180" name="Picture Placeholder 2">
            <a:extLst>
              <a:ext uri="{FF2B5EF4-FFF2-40B4-BE49-F238E27FC236}">
                <a16:creationId xmlns:a16="http://schemas.microsoft.com/office/drawing/2014/main" id="{3E93E850-E98C-480B-A512-A5892C282377}"/>
              </a:ext>
            </a:extLst>
          </p:cNvPr>
          <p:cNvSpPr>
            <a:spLocks noGrp="1"/>
          </p:cNvSpPr>
          <p:nvPr>
            <p:ph type="pic" sz="quarter" idx="25" hasCustomPrompt="1"/>
          </p:nvPr>
        </p:nvSpPr>
        <p:spPr>
          <a:xfrm>
            <a:off x="6044255" y="2062774"/>
            <a:ext cx="1003233" cy="349245"/>
          </a:xfrm>
          <a:noFill/>
        </p:spPr>
        <p:txBody>
          <a:bodyPr tIns="91440">
            <a:normAutofit/>
          </a:bodyPr>
          <a:lstStyle>
            <a:lvl1pPr marL="0" indent="0" algn="ctr">
              <a:buNone/>
              <a:defRPr sz="1000"/>
            </a:lvl1pPr>
          </a:lstStyle>
          <a:p>
            <a:r>
              <a:rPr lang="en-US"/>
              <a:t>Picture</a:t>
            </a:r>
          </a:p>
        </p:txBody>
      </p:sp>
      <p:sp>
        <p:nvSpPr>
          <p:cNvPr id="181" name="Picture Placeholder 2">
            <a:extLst>
              <a:ext uri="{FF2B5EF4-FFF2-40B4-BE49-F238E27FC236}">
                <a16:creationId xmlns:a16="http://schemas.microsoft.com/office/drawing/2014/main" id="{816DCCA3-E9FF-4FDC-97CF-AAF912A19C51}"/>
              </a:ext>
            </a:extLst>
          </p:cNvPr>
          <p:cNvSpPr>
            <a:spLocks noGrp="1"/>
          </p:cNvSpPr>
          <p:nvPr>
            <p:ph type="pic" sz="quarter" idx="26" hasCustomPrompt="1"/>
          </p:nvPr>
        </p:nvSpPr>
        <p:spPr>
          <a:xfrm>
            <a:off x="7169116" y="2062774"/>
            <a:ext cx="1003233" cy="349245"/>
          </a:xfrm>
          <a:noFill/>
        </p:spPr>
        <p:txBody>
          <a:bodyPr tIns="91440">
            <a:normAutofit/>
          </a:bodyPr>
          <a:lstStyle>
            <a:lvl1pPr marL="0" indent="0" algn="ctr">
              <a:buNone/>
              <a:defRPr sz="1000"/>
            </a:lvl1pPr>
          </a:lstStyle>
          <a:p>
            <a:r>
              <a:rPr lang="en-US"/>
              <a:t>Picture</a:t>
            </a:r>
          </a:p>
        </p:txBody>
      </p:sp>
      <p:sp>
        <p:nvSpPr>
          <p:cNvPr id="182" name="Picture Placeholder 2">
            <a:extLst>
              <a:ext uri="{FF2B5EF4-FFF2-40B4-BE49-F238E27FC236}">
                <a16:creationId xmlns:a16="http://schemas.microsoft.com/office/drawing/2014/main" id="{B96D5978-3759-4B80-9B7E-D29F825227BE}"/>
              </a:ext>
            </a:extLst>
          </p:cNvPr>
          <p:cNvSpPr>
            <a:spLocks noGrp="1"/>
          </p:cNvSpPr>
          <p:nvPr>
            <p:ph type="pic" sz="quarter" idx="27" hasCustomPrompt="1"/>
          </p:nvPr>
        </p:nvSpPr>
        <p:spPr>
          <a:xfrm>
            <a:off x="8293977" y="2062774"/>
            <a:ext cx="1003233" cy="349245"/>
          </a:xfrm>
          <a:noFill/>
        </p:spPr>
        <p:txBody>
          <a:bodyPr tIns="91440">
            <a:normAutofit/>
          </a:bodyPr>
          <a:lstStyle>
            <a:lvl1pPr marL="0" indent="0" algn="ctr">
              <a:buNone/>
              <a:defRPr sz="1000"/>
            </a:lvl1pPr>
          </a:lstStyle>
          <a:p>
            <a:r>
              <a:rPr lang="en-US"/>
              <a:t>Picture</a:t>
            </a:r>
          </a:p>
        </p:txBody>
      </p:sp>
      <p:sp>
        <p:nvSpPr>
          <p:cNvPr id="183" name="Picture Placeholder 2">
            <a:extLst>
              <a:ext uri="{FF2B5EF4-FFF2-40B4-BE49-F238E27FC236}">
                <a16:creationId xmlns:a16="http://schemas.microsoft.com/office/drawing/2014/main" id="{84140827-359F-47EF-BCBE-7C7F66BF1E9D}"/>
              </a:ext>
            </a:extLst>
          </p:cNvPr>
          <p:cNvSpPr>
            <a:spLocks noGrp="1"/>
          </p:cNvSpPr>
          <p:nvPr>
            <p:ph type="pic" sz="quarter" idx="28" hasCustomPrompt="1"/>
          </p:nvPr>
        </p:nvSpPr>
        <p:spPr>
          <a:xfrm>
            <a:off x="9418840" y="2062774"/>
            <a:ext cx="1003233" cy="349245"/>
          </a:xfrm>
          <a:noFill/>
        </p:spPr>
        <p:txBody>
          <a:bodyPr tIns="91440">
            <a:normAutofit/>
          </a:bodyPr>
          <a:lstStyle>
            <a:lvl1pPr marL="0" indent="0" algn="ctr">
              <a:buNone/>
              <a:defRPr sz="1000"/>
            </a:lvl1pPr>
          </a:lstStyle>
          <a:p>
            <a:r>
              <a:rPr lang="en-US"/>
              <a:t>Picture</a:t>
            </a:r>
          </a:p>
        </p:txBody>
      </p:sp>
      <p:sp>
        <p:nvSpPr>
          <p:cNvPr id="198" name="Picture Placeholder 2">
            <a:extLst>
              <a:ext uri="{FF2B5EF4-FFF2-40B4-BE49-F238E27FC236}">
                <a16:creationId xmlns:a16="http://schemas.microsoft.com/office/drawing/2014/main" id="{F2BD8AE6-4294-46C9-B444-6D7F6D0D0E4F}"/>
              </a:ext>
            </a:extLst>
          </p:cNvPr>
          <p:cNvSpPr>
            <a:spLocks noGrp="1"/>
          </p:cNvSpPr>
          <p:nvPr>
            <p:ph type="pic" sz="quarter" idx="29" hasCustomPrompt="1"/>
          </p:nvPr>
        </p:nvSpPr>
        <p:spPr>
          <a:xfrm>
            <a:off x="2669672" y="2889241"/>
            <a:ext cx="1003233" cy="349245"/>
          </a:xfrm>
          <a:noFill/>
        </p:spPr>
        <p:txBody>
          <a:bodyPr tIns="91440">
            <a:normAutofit/>
          </a:bodyPr>
          <a:lstStyle>
            <a:lvl1pPr marL="0" indent="0" algn="ctr">
              <a:buNone/>
              <a:defRPr sz="1000"/>
            </a:lvl1pPr>
          </a:lstStyle>
          <a:p>
            <a:r>
              <a:rPr lang="en-US"/>
              <a:t>Picture</a:t>
            </a:r>
          </a:p>
        </p:txBody>
      </p:sp>
      <p:sp>
        <p:nvSpPr>
          <p:cNvPr id="199" name="Picture Placeholder 2">
            <a:extLst>
              <a:ext uri="{FF2B5EF4-FFF2-40B4-BE49-F238E27FC236}">
                <a16:creationId xmlns:a16="http://schemas.microsoft.com/office/drawing/2014/main" id="{A2F06F63-0EDF-4CD0-BE63-D0CCDA1391B6}"/>
              </a:ext>
            </a:extLst>
          </p:cNvPr>
          <p:cNvSpPr>
            <a:spLocks noGrp="1"/>
          </p:cNvSpPr>
          <p:nvPr>
            <p:ph type="pic" sz="quarter" idx="30" hasCustomPrompt="1"/>
          </p:nvPr>
        </p:nvSpPr>
        <p:spPr>
          <a:xfrm>
            <a:off x="3794533" y="2889241"/>
            <a:ext cx="1003233" cy="349245"/>
          </a:xfrm>
          <a:noFill/>
        </p:spPr>
        <p:txBody>
          <a:bodyPr tIns="91440">
            <a:normAutofit/>
          </a:bodyPr>
          <a:lstStyle>
            <a:lvl1pPr marL="0" indent="0" algn="ctr">
              <a:buNone/>
              <a:defRPr sz="1000"/>
            </a:lvl1pPr>
          </a:lstStyle>
          <a:p>
            <a:r>
              <a:rPr lang="en-US"/>
              <a:t>Picture</a:t>
            </a:r>
          </a:p>
        </p:txBody>
      </p:sp>
      <p:sp>
        <p:nvSpPr>
          <p:cNvPr id="200" name="Picture Placeholder 2">
            <a:extLst>
              <a:ext uri="{FF2B5EF4-FFF2-40B4-BE49-F238E27FC236}">
                <a16:creationId xmlns:a16="http://schemas.microsoft.com/office/drawing/2014/main" id="{10FFBA42-005E-49E8-B064-D436BF582D44}"/>
              </a:ext>
            </a:extLst>
          </p:cNvPr>
          <p:cNvSpPr>
            <a:spLocks noGrp="1"/>
          </p:cNvSpPr>
          <p:nvPr>
            <p:ph type="pic" sz="quarter" idx="31" hasCustomPrompt="1"/>
          </p:nvPr>
        </p:nvSpPr>
        <p:spPr>
          <a:xfrm>
            <a:off x="4919394" y="2889241"/>
            <a:ext cx="1003233" cy="349245"/>
          </a:xfrm>
          <a:noFill/>
        </p:spPr>
        <p:txBody>
          <a:bodyPr tIns="91440">
            <a:normAutofit/>
          </a:bodyPr>
          <a:lstStyle>
            <a:lvl1pPr marL="0" indent="0" algn="ctr">
              <a:buNone/>
              <a:defRPr sz="1000"/>
            </a:lvl1pPr>
          </a:lstStyle>
          <a:p>
            <a:r>
              <a:rPr lang="en-US"/>
              <a:t>Picture</a:t>
            </a:r>
          </a:p>
        </p:txBody>
      </p:sp>
      <p:sp>
        <p:nvSpPr>
          <p:cNvPr id="201" name="Picture Placeholder 2">
            <a:extLst>
              <a:ext uri="{FF2B5EF4-FFF2-40B4-BE49-F238E27FC236}">
                <a16:creationId xmlns:a16="http://schemas.microsoft.com/office/drawing/2014/main" id="{160A10F9-2808-4E12-99EB-B44C449300F7}"/>
              </a:ext>
            </a:extLst>
          </p:cNvPr>
          <p:cNvSpPr>
            <a:spLocks noGrp="1"/>
          </p:cNvSpPr>
          <p:nvPr>
            <p:ph type="pic" sz="quarter" idx="32" hasCustomPrompt="1"/>
          </p:nvPr>
        </p:nvSpPr>
        <p:spPr>
          <a:xfrm>
            <a:off x="6044255" y="2889241"/>
            <a:ext cx="1003233" cy="349245"/>
          </a:xfrm>
          <a:noFill/>
        </p:spPr>
        <p:txBody>
          <a:bodyPr tIns="91440">
            <a:normAutofit/>
          </a:bodyPr>
          <a:lstStyle>
            <a:lvl1pPr marL="0" indent="0" algn="ctr">
              <a:buNone/>
              <a:defRPr sz="1000"/>
            </a:lvl1pPr>
          </a:lstStyle>
          <a:p>
            <a:r>
              <a:rPr lang="en-US"/>
              <a:t>Picture</a:t>
            </a:r>
          </a:p>
        </p:txBody>
      </p:sp>
      <p:sp>
        <p:nvSpPr>
          <p:cNvPr id="202" name="Picture Placeholder 2">
            <a:extLst>
              <a:ext uri="{FF2B5EF4-FFF2-40B4-BE49-F238E27FC236}">
                <a16:creationId xmlns:a16="http://schemas.microsoft.com/office/drawing/2014/main" id="{69FE8756-69FF-4043-A48A-8916D279213A}"/>
              </a:ext>
            </a:extLst>
          </p:cNvPr>
          <p:cNvSpPr>
            <a:spLocks noGrp="1"/>
          </p:cNvSpPr>
          <p:nvPr>
            <p:ph type="pic" sz="quarter" idx="33" hasCustomPrompt="1"/>
          </p:nvPr>
        </p:nvSpPr>
        <p:spPr>
          <a:xfrm>
            <a:off x="7169116" y="2889241"/>
            <a:ext cx="1003233" cy="349245"/>
          </a:xfrm>
          <a:noFill/>
        </p:spPr>
        <p:txBody>
          <a:bodyPr tIns="91440">
            <a:normAutofit/>
          </a:bodyPr>
          <a:lstStyle>
            <a:lvl1pPr marL="0" indent="0" algn="ctr">
              <a:buNone/>
              <a:defRPr sz="1000"/>
            </a:lvl1pPr>
          </a:lstStyle>
          <a:p>
            <a:r>
              <a:rPr lang="en-US"/>
              <a:t>Picture</a:t>
            </a:r>
          </a:p>
        </p:txBody>
      </p:sp>
      <p:sp>
        <p:nvSpPr>
          <p:cNvPr id="203" name="Picture Placeholder 2">
            <a:extLst>
              <a:ext uri="{FF2B5EF4-FFF2-40B4-BE49-F238E27FC236}">
                <a16:creationId xmlns:a16="http://schemas.microsoft.com/office/drawing/2014/main" id="{CDA16D4C-D315-4294-B4E6-D42D34C20C9B}"/>
              </a:ext>
            </a:extLst>
          </p:cNvPr>
          <p:cNvSpPr>
            <a:spLocks noGrp="1"/>
          </p:cNvSpPr>
          <p:nvPr>
            <p:ph type="pic" sz="quarter" idx="34" hasCustomPrompt="1"/>
          </p:nvPr>
        </p:nvSpPr>
        <p:spPr>
          <a:xfrm>
            <a:off x="8293977" y="2889241"/>
            <a:ext cx="1003233" cy="349245"/>
          </a:xfrm>
          <a:noFill/>
        </p:spPr>
        <p:txBody>
          <a:bodyPr tIns="91440">
            <a:normAutofit/>
          </a:bodyPr>
          <a:lstStyle>
            <a:lvl1pPr marL="0" indent="0" algn="ctr">
              <a:buNone/>
              <a:defRPr sz="1000"/>
            </a:lvl1pPr>
          </a:lstStyle>
          <a:p>
            <a:r>
              <a:rPr lang="en-US"/>
              <a:t>Picture</a:t>
            </a:r>
          </a:p>
        </p:txBody>
      </p:sp>
      <p:sp>
        <p:nvSpPr>
          <p:cNvPr id="204" name="Picture Placeholder 2">
            <a:extLst>
              <a:ext uri="{FF2B5EF4-FFF2-40B4-BE49-F238E27FC236}">
                <a16:creationId xmlns:a16="http://schemas.microsoft.com/office/drawing/2014/main" id="{FC007F89-A9F5-4D49-AE16-048D5C3E064B}"/>
              </a:ext>
            </a:extLst>
          </p:cNvPr>
          <p:cNvSpPr>
            <a:spLocks noGrp="1"/>
          </p:cNvSpPr>
          <p:nvPr>
            <p:ph type="pic" sz="quarter" idx="35" hasCustomPrompt="1"/>
          </p:nvPr>
        </p:nvSpPr>
        <p:spPr>
          <a:xfrm>
            <a:off x="9418840" y="2889241"/>
            <a:ext cx="1003233" cy="349245"/>
          </a:xfrm>
          <a:noFill/>
        </p:spPr>
        <p:txBody>
          <a:bodyPr tIns="91440">
            <a:normAutofit/>
          </a:bodyPr>
          <a:lstStyle>
            <a:lvl1pPr marL="0" indent="0" algn="ctr">
              <a:buNone/>
              <a:defRPr sz="1000"/>
            </a:lvl1pPr>
          </a:lstStyle>
          <a:p>
            <a:r>
              <a:rPr lang="en-US"/>
              <a:t>Picture</a:t>
            </a:r>
          </a:p>
        </p:txBody>
      </p:sp>
      <p:sp>
        <p:nvSpPr>
          <p:cNvPr id="205" name="Picture Placeholder 2">
            <a:extLst>
              <a:ext uri="{FF2B5EF4-FFF2-40B4-BE49-F238E27FC236}">
                <a16:creationId xmlns:a16="http://schemas.microsoft.com/office/drawing/2014/main" id="{55DDDCEB-4B30-43CA-8E83-313F64D210BC}"/>
              </a:ext>
            </a:extLst>
          </p:cNvPr>
          <p:cNvSpPr>
            <a:spLocks noGrp="1"/>
          </p:cNvSpPr>
          <p:nvPr>
            <p:ph type="pic" sz="quarter" idx="36" hasCustomPrompt="1"/>
          </p:nvPr>
        </p:nvSpPr>
        <p:spPr>
          <a:xfrm>
            <a:off x="2669672" y="3337115"/>
            <a:ext cx="1003233" cy="349245"/>
          </a:xfrm>
          <a:noFill/>
        </p:spPr>
        <p:txBody>
          <a:bodyPr tIns="91440">
            <a:normAutofit/>
          </a:bodyPr>
          <a:lstStyle>
            <a:lvl1pPr marL="0" indent="0" algn="ctr">
              <a:buNone/>
              <a:defRPr sz="1000"/>
            </a:lvl1pPr>
          </a:lstStyle>
          <a:p>
            <a:r>
              <a:rPr lang="en-US"/>
              <a:t>Picture</a:t>
            </a:r>
          </a:p>
        </p:txBody>
      </p:sp>
      <p:sp>
        <p:nvSpPr>
          <p:cNvPr id="206" name="Picture Placeholder 2">
            <a:extLst>
              <a:ext uri="{FF2B5EF4-FFF2-40B4-BE49-F238E27FC236}">
                <a16:creationId xmlns:a16="http://schemas.microsoft.com/office/drawing/2014/main" id="{9741A54A-6A84-4D3C-ABD0-85E4F927A598}"/>
              </a:ext>
            </a:extLst>
          </p:cNvPr>
          <p:cNvSpPr>
            <a:spLocks noGrp="1"/>
          </p:cNvSpPr>
          <p:nvPr>
            <p:ph type="pic" sz="quarter" idx="37" hasCustomPrompt="1"/>
          </p:nvPr>
        </p:nvSpPr>
        <p:spPr>
          <a:xfrm>
            <a:off x="3794533" y="3337115"/>
            <a:ext cx="1003233" cy="349245"/>
          </a:xfrm>
          <a:noFill/>
        </p:spPr>
        <p:txBody>
          <a:bodyPr tIns="91440">
            <a:normAutofit/>
          </a:bodyPr>
          <a:lstStyle>
            <a:lvl1pPr marL="0" indent="0" algn="ctr">
              <a:buNone/>
              <a:defRPr sz="1000"/>
            </a:lvl1pPr>
          </a:lstStyle>
          <a:p>
            <a:r>
              <a:rPr lang="en-US"/>
              <a:t>Picture</a:t>
            </a:r>
          </a:p>
        </p:txBody>
      </p:sp>
      <p:sp>
        <p:nvSpPr>
          <p:cNvPr id="207" name="Picture Placeholder 2">
            <a:extLst>
              <a:ext uri="{FF2B5EF4-FFF2-40B4-BE49-F238E27FC236}">
                <a16:creationId xmlns:a16="http://schemas.microsoft.com/office/drawing/2014/main" id="{518112FF-24E6-42C1-BE55-3B4C789E6DC2}"/>
              </a:ext>
            </a:extLst>
          </p:cNvPr>
          <p:cNvSpPr>
            <a:spLocks noGrp="1"/>
          </p:cNvSpPr>
          <p:nvPr>
            <p:ph type="pic" sz="quarter" idx="38" hasCustomPrompt="1"/>
          </p:nvPr>
        </p:nvSpPr>
        <p:spPr>
          <a:xfrm>
            <a:off x="4919394" y="3337115"/>
            <a:ext cx="1003233" cy="349245"/>
          </a:xfrm>
          <a:noFill/>
        </p:spPr>
        <p:txBody>
          <a:bodyPr tIns="91440">
            <a:normAutofit/>
          </a:bodyPr>
          <a:lstStyle>
            <a:lvl1pPr marL="0" indent="0" algn="ctr">
              <a:buNone/>
              <a:defRPr sz="1000"/>
            </a:lvl1pPr>
          </a:lstStyle>
          <a:p>
            <a:r>
              <a:rPr lang="en-US"/>
              <a:t>Picture</a:t>
            </a:r>
          </a:p>
        </p:txBody>
      </p:sp>
      <p:sp>
        <p:nvSpPr>
          <p:cNvPr id="208" name="Picture Placeholder 2">
            <a:extLst>
              <a:ext uri="{FF2B5EF4-FFF2-40B4-BE49-F238E27FC236}">
                <a16:creationId xmlns:a16="http://schemas.microsoft.com/office/drawing/2014/main" id="{274E37C2-467D-451C-BA35-7DC431897496}"/>
              </a:ext>
            </a:extLst>
          </p:cNvPr>
          <p:cNvSpPr>
            <a:spLocks noGrp="1"/>
          </p:cNvSpPr>
          <p:nvPr>
            <p:ph type="pic" sz="quarter" idx="39" hasCustomPrompt="1"/>
          </p:nvPr>
        </p:nvSpPr>
        <p:spPr>
          <a:xfrm>
            <a:off x="6044255" y="3337115"/>
            <a:ext cx="1003233" cy="349245"/>
          </a:xfrm>
          <a:noFill/>
        </p:spPr>
        <p:txBody>
          <a:bodyPr tIns="91440">
            <a:normAutofit/>
          </a:bodyPr>
          <a:lstStyle>
            <a:lvl1pPr marL="0" indent="0" algn="ctr">
              <a:buNone/>
              <a:defRPr sz="1000"/>
            </a:lvl1pPr>
          </a:lstStyle>
          <a:p>
            <a:r>
              <a:rPr lang="en-US"/>
              <a:t>Picture</a:t>
            </a:r>
          </a:p>
        </p:txBody>
      </p:sp>
      <p:sp>
        <p:nvSpPr>
          <p:cNvPr id="209" name="Picture Placeholder 2">
            <a:extLst>
              <a:ext uri="{FF2B5EF4-FFF2-40B4-BE49-F238E27FC236}">
                <a16:creationId xmlns:a16="http://schemas.microsoft.com/office/drawing/2014/main" id="{594FD9B3-0860-4D92-A599-47910BA84D2F}"/>
              </a:ext>
            </a:extLst>
          </p:cNvPr>
          <p:cNvSpPr>
            <a:spLocks noGrp="1"/>
          </p:cNvSpPr>
          <p:nvPr>
            <p:ph type="pic" sz="quarter" idx="40" hasCustomPrompt="1"/>
          </p:nvPr>
        </p:nvSpPr>
        <p:spPr>
          <a:xfrm>
            <a:off x="7169116" y="3337115"/>
            <a:ext cx="1003233" cy="349245"/>
          </a:xfrm>
          <a:noFill/>
        </p:spPr>
        <p:txBody>
          <a:bodyPr tIns="91440">
            <a:normAutofit/>
          </a:bodyPr>
          <a:lstStyle>
            <a:lvl1pPr marL="0" indent="0" algn="ctr">
              <a:buNone/>
              <a:defRPr sz="1000"/>
            </a:lvl1pPr>
          </a:lstStyle>
          <a:p>
            <a:r>
              <a:rPr lang="en-US"/>
              <a:t>Picture</a:t>
            </a:r>
          </a:p>
        </p:txBody>
      </p:sp>
      <p:sp>
        <p:nvSpPr>
          <p:cNvPr id="210" name="Picture Placeholder 2">
            <a:extLst>
              <a:ext uri="{FF2B5EF4-FFF2-40B4-BE49-F238E27FC236}">
                <a16:creationId xmlns:a16="http://schemas.microsoft.com/office/drawing/2014/main" id="{055F1857-FC38-4784-A1DF-A8F0FC24BC9B}"/>
              </a:ext>
            </a:extLst>
          </p:cNvPr>
          <p:cNvSpPr>
            <a:spLocks noGrp="1"/>
          </p:cNvSpPr>
          <p:nvPr>
            <p:ph type="pic" sz="quarter" idx="41" hasCustomPrompt="1"/>
          </p:nvPr>
        </p:nvSpPr>
        <p:spPr>
          <a:xfrm>
            <a:off x="8293977" y="3337115"/>
            <a:ext cx="1003233" cy="349245"/>
          </a:xfrm>
          <a:noFill/>
        </p:spPr>
        <p:txBody>
          <a:bodyPr tIns="91440">
            <a:normAutofit/>
          </a:bodyPr>
          <a:lstStyle>
            <a:lvl1pPr marL="0" indent="0" algn="ctr">
              <a:buNone/>
              <a:defRPr sz="1000"/>
            </a:lvl1pPr>
          </a:lstStyle>
          <a:p>
            <a:r>
              <a:rPr lang="en-US"/>
              <a:t>Picture</a:t>
            </a:r>
          </a:p>
        </p:txBody>
      </p:sp>
      <p:sp>
        <p:nvSpPr>
          <p:cNvPr id="211" name="Picture Placeholder 2">
            <a:extLst>
              <a:ext uri="{FF2B5EF4-FFF2-40B4-BE49-F238E27FC236}">
                <a16:creationId xmlns:a16="http://schemas.microsoft.com/office/drawing/2014/main" id="{BFA0F2B7-15D8-4FE4-88BB-E0B82BB4D0FD}"/>
              </a:ext>
            </a:extLst>
          </p:cNvPr>
          <p:cNvSpPr>
            <a:spLocks noGrp="1"/>
          </p:cNvSpPr>
          <p:nvPr>
            <p:ph type="pic" sz="quarter" idx="42" hasCustomPrompt="1"/>
          </p:nvPr>
        </p:nvSpPr>
        <p:spPr>
          <a:xfrm>
            <a:off x="9418840" y="3337115"/>
            <a:ext cx="1003233" cy="349245"/>
          </a:xfrm>
          <a:noFill/>
        </p:spPr>
        <p:txBody>
          <a:bodyPr tIns="91440">
            <a:normAutofit/>
          </a:bodyPr>
          <a:lstStyle>
            <a:lvl1pPr marL="0" indent="0" algn="ctr">
              <a:buNone/>
              <a:defRPr sz="1000"/>
            </a:lvl1pPr>
          </a:lstStyle>
          <a:p>
            <a:r>
              <a:rPr lang="en-US"/>
              <a:t>Picture</a:t>
            </a:r>
          </a:p>
        </p:txBody>
      </p:sp>
      <p:sp>
        <p:nvSpPr>
          <p:cNvPr id="212" name="Picture Placeholder 2">
            <a:extLst>
              <a:ext uri="{FF2B5EF4-FFF2-40B4-BE49-F238E27FC236}">
                <a16:creationId xmlns:a16="http://schemas.microsoft.com/office/drawing/2014/main" id="{1BED372E-A977-4F86-9B82-CBB9DAEA5DAA}"/>
              </a:ext>
            </a:extLst>
          </p:cNvPr>
          <p:cNvSpPr>
            <a:spLocks noGrp="1"/>
          </p:cNvSpPr>
          <p:nvPr>
            <p:ph type="pic" sz="quarter" idx="43" hasCustomPrompt="1"/>
          </p:nvPr>
        </p:nvSpPr>
        <p:spPr>
          <a:xfrm>
            <a:off x="2669672" y="4198612"/>
            <a:ext cx="1003233" cy="349245"/>
          </a:xfrm>
          <a:noFill/>
        </p:spPr>
        <p:txBody>
          <a:bodyPr tIns="91440">
            <a:normAutofit/>
          </a:bodyPr>
          <a:lstStyle>
            <a:lvl1pPr marL="0" indent="0" algn="ctr">
              <a:buNone/>
              <a:defRPr sz="1000"/>
            </a:lvl1pPr>
          </a:lstStyle>
          <a:p>
            <a:r>
              <a:rPr lang="en-US"/>
              <a:t>Picture</a:t>
            </a:r>
          </a:p>
        </p:txBody>
      </p:sp>
      <p:sp>
        <p:nvSpPr>
          <p:cNvPr id="213" name="Picture Placeholder 2">
            <a:extLst>
              <a:ext uri="{FF2B5EF4-FFF2-40B4-BE49-F238E27FC236}">
                <a16:creationId xmlns:a16="http://schemas.microsoft.com/office/drawing/2014/main" id="{3C858E43-5F66-454B-A611-F8241A1C02C9}"/>
              </a:ext>
            </a:extLst>
          </p:cNvPr>
          <p:cNvSpPr>
            <a:spLocks noGrp="1"/>
          </p:cNvSpPr>
          <p:nvPr>
            <p:ph type="pic" sz="quarter" idx="44" hasCustomPrompt="1"/>
          </p:nvPr>
        </p:nvSpPr>
        <p:spPr>
          <a:xfrm>
            <a:off x="3794533" y="4198612"/>
            <a:ext cx="1003233" cy="349245"/>
          </a:xfrm>
          <a:noFill/>
        </p:spPr>
        <p:txBody>
          <a:bodyPr tIns="91440">
            <a:normAutofit/>
          </a:bodyPr>
          <a:lstStyle>
            <a:lvl1pPr marL="0" indent="0" algn="ctr">
              <a:buNone/>
              <a:defRPr sz="1000"/>
            </a:lvl1pPr>
          </a:lstStyle>
          <a:p>
            <a:r>
              <a:rPr lang="en-US"/>
              <a:t>Picture</a:t>
            </a:r>
          </a:p>
        </p:txBody>
      </p:sp>
      <p:sp>
        <p:nvSpPr>
          <p:cNvPr id="214" name="Picture Placeholder 2">
            <a:extLst>
              <a:ext uri="{FF2B5EF4-FFF2-40B4-BE49-F238E27FC236}">
                <a16:creationId xmlns:a16="http://schemas.microsoft.com/office/drawing/2014/main" id="{EDC72BA5-7112-4B03-84D9-0678BE97A4B0}"/>
              </a:ext>
            </a:extLst>
          </p:cNvPr>
          <p:cNvSpPr>
            <a:spLocks noGrp="1"/>
          </p:cNvSpPr>
          <p:nvPr>
            <p:ph type="pic" sz="quarter" idx="45" hasCustomPrompt="1"/>
          </p:nvPr>
        </p:nvSpPr>
        <p:spPr>
          <a:xfrm>
            <a:off x="4919394" y="4198612"/>
            <a:ext cx="1003233" cy="349245"/>
          </a:xfrm>
          <a:noFill/>
        </p:spPr>
        <p:txBody>
          <a:bodyPr tIns="91440">
            <a:normAutofit/>
          </a:bodyPr>
          <a:lstStyle>
            <a:lvl1pPr marL="0" indent="0" algn="ctr">
              <a:buNone/>
              <a:defRPr sz="1000"/>
            </a:lvl1pPr>
          </a:lstStyle>
          <a:p>
            <a:r>
              <a:rPr lang="en-US"/>
              <a:t>Picture</a:t>
            </a:r>
          </a:p>
        </p:txBody>
      </p:sp>
      <p:sp>
        <p:nvSpPr>
          <p:cNvPr id="215" name="Picture Placeholder 2">
            <a:extLst>
              <a:ext uri="{FF2B5EF4-FFF2-40B4-BE49-F238E27FC236}">
                <a16:creationId xmlns:a16="http://schemas.microsoft.com/office/drawing/2014/main" id="{2012FDCB-24A5-41F1-A170-504480EFA3DA}"/>
              </a:ext>
            </a:extLst>
          </p:cNvPr>
          <p:cNvSpPr>
            <a:spLocks noGrp="1"/>
          </p:cNvSpPr>
          <p:nvPr>
            <p:ph type="pic" sz="quarter" idx="46" hasCustomPrompt="1"/>
          </p:nvPr>
        </p:nvSpPr>
        <p:spPr>
          <a:xfrm>
            <a:off x="6044255" y="4198612"/>
            <a:ext cx="1003233" cy="349245"/>
          </a:xfrm>
          <a:noFill/>
        </p:spPr>
        <p:txBody>
          <a:bodyPr tIns="91440">
            <a:normAutofit/>
          </a:bodyPr>
          <a:lstStyle>
            <a:lvl1pPr marL="0" indent="0" algn="ctr">
              <a:buNone/>
              <a:defRPr sz="1000"/>
            </a:lvl1pPr>
          </a:lstStyle>
          <a:p>
            <a:r>
              <a:rPr lang="en-US"/>
              <a:t>Picture</a:t>
            </a:r>
          </a:p>
        </p:txBody>
      </p:sp>
      <p:sp>
        <p:nvSpPr>
          <p:cNvPr id="216" name="Picture Placeholder 2">
            <a:extLst>
              <a:ext uri="{FF2B5EF4-FFF2-40B4-BE49-F238E27FC236}">
                <a16:creationId xmlns:a16="http://schemas.microsoft.com/office/drawing/2014/main" id="{0F1D8DFF-8D68-4499-9DCA-51058189B30B}"/>
              </a:ext>
            </a:extLst>
          </p:cNvPr>
          <p:cNvSpPr>
            <a:spLocks noGrp="1"/>
          </p:cNvSpPr>
          <p:nvPr>
            <p:ph type="pic" sz="quarter" idx="47" hasCustomPrompt="1"/>
          </p:nvPr>
        </p:nvSpPr>
        <p:spPr>
          <a:xfrm>
            <a:off x="7169116" y="4198612"/>
            <a:ext cx="1003233" cy="349245"/>
          </a:xfrm>
          <a:noFill/>
        </p:spPr>
        <p:txBody>
          <a:bodyPr tIns="91440">
            <a:normAutofit/>
          </a:bodyPr>
          <a:lstStyle>
            <a:lvl1pPr marL="0" indent="0" algn="ctr">
              <a:buNone/>
              <a:defRPr sz="1000"/>
            </a:lvl1pPr>
          </a:lstStyle>
          <a:p>
            <a:r>
              <a:rPr lang="en-US"/>
              <a:t>Picture</a:t>
            </a:r>
          </a:p>
        </p:txBody>
      </p:sp>
      <p:sp>
        <p:nvSpPr>
          <p:cNvPr id="217" name="Picture Placeholder 2">
            <a:extLst>
              <a:ext uri="{FF2B5EF4-FFF2-40B4-BE49-F238E27FC236}">
                <a16:creationId xmlns:a16="http://schemas.microsoft.com/office/drawing/2014/main" id="{BBC90D4E-BCEC-4C77-BA1B-6BFE059B15C9}"/>
              </a:ext>
            </a:extLst>
          </p:cNvPr>
          <p:cNvSpPr>
            <a:spLocks noGrp="1"/>
          </p:cNvSpPr>
          <p:nvPr>
            <p:ph type="pic" sz="quarter" idx="48" hasCustomPrompt="1"/>
          </p:nvPr>
        </p:nvSpPr>
        <p:spPr>
          <a:xfrm>
            <a:off x="8293977" y="4198612"/>
            <a:ext cx="1003233" cy="349245"/>
          </a:xfrm>
          <a:noFill/>
        </p:spPr>
        <p:txBody>
          <a:bodyPr tIns="91440">
            <a:normAutofit/>
          </a:bodyPr>
          <a:lstStyle>
            <a:lvl1pPr marL="0" indent="0" algn="ctr">
              <a:buNone/>
              <a:defRPr sz="1000"/>
            </a:lvl1pPr>
          </a:lstStyle>
          <a:p>
            <a:r>
              <a:rPr lang="en-US"/>
              <a:t>Picture</a:t>
            </a:r>
          </a:p>
        </p:txBody>
      </p:sp>
      <p:sp>
        <p:nvSpPr>
          <p:cNvPr id="218" name="Picture Placeholder 2">
            <a:extLst>
              <a:ext uri="{FF2B5EF4-FFF2-40B4-BE49-F238E27FC236}">
                <a16:creationId xmlns:a16="http://schemas.microsoft.com/office/drawing/2014/main" id="{4BB29D81-5CC6-4296-9923-A80E8AE131DF}"/>
              </a:ext>
            </a:extLst>
          </p:cNvPr>
          <p:cNvSpPr>
            <a:spLocks noGrp="1"/>
          </p:cNvSpPr>
          <p:nvPr>
            <p:ph type="pic" sz="quarter" idx="49" hasCustomPrompt="1"/>
          </p:nvPr>
        </p:nvSpPr>
        <p:spPr>
          <a:xfrm>
            <a:off x="9418840" y="4198612"/>
            <a:ext cx="1003233" cy="349245"/>
          </a:xfrm>
          <a:noFill/>
        </p:spPr>
        <p:txBody>
          <a:bodyPr tIns="91440">
            <a:normAutofit/>
          </a:bodyPr>
          <a:lstStyle>
            <a:lvl1pPr marL="0" indent="0" algn="ctr">
              <a:buNone/>
              <a:defRPr sz="1000"/>
            </a:lvl1pPr>
          </a:lstStyle>
          <a:p>
            <a:r>
              <a:rPr lang="en-US"/>
              <a:t>Picture</a:t>
            </a:r>
          </a:p>
        </p:txBody>
      </p:sp>
      <p:sp>
        <p:nvSpPr>
          <p:cNvPr id="219" name="Picture Placeholder 2">
            <a:extLst>
              <a:ext uri="{FF2B5EF4-FFF2-40B4-BE49-F238E27FC236}">
                <a16:creationId xmlns:a16="http://schemas.microsoft.com/office/drawing/2014/main" id="{6FA59CC7-6E60-4D82-A92C-F31776AB1D1B}"/>
              </a:ext>
            </a:extLst>
          </p:cNvPr>
          <p:cNvSpPr>
            <a:spLocks noGrp="1"/>
          </p:cNvSpPr>
          <p:nvPr>
            <p:ph type="pic" sz="quarter" idx="50" hasCustomPrompt="1"/>
          </p:nvPr>
        </p:nvSpPr>
        <p:spPr>
          <a:xfrm>
            <a:off x="2669672" y="4646486"/>
            <a:ext cx="1003233" cy="349245"/>
          </a:xfrm>
          <a:noFill/>
        </p:spPr>
        <p:txBody>
          <a:bodyPr tIns="91440">
            <a:normAutofit/>
          </a:bodyPr>
          <a:lstStyle>
            <a:lvl1pPr marL="0" indent="0" algn="ctr">
              <a:buNone/>
              <a:defRPr sz="1000"/>
            </a:lvl1pPr>
          </a:lstStyle>
          <a:p>
            <a:r>
              <a:rPr lang="en-US"/>
              <a:t>Picture</a:t>
            </a:r>
          </a:p>
        </p:txBody>
      </p:sp>
      <p:sp>
        <p:nvSpPr>
          <p:cNvPr id="220" name="Picture Placeholder 2">
            <a:extLst>
              <a:ext uri="{FF2B5EF4-FFF2-40B4-BE49-F238E27FC236}">
                <a16:creationId xmlns:a16="http://schemas.microsoft.com/office/drawing/2014/main" id="{3E06D123-C49C-4408-AFE1-9BC210C5E5AA}"/>
              </a:ext>
            </a:extLst>
          </p:cNvPr>
          <p:cNvSpPr>
            <a:spLocks noGrp="1"/>
          </p:cNvSpPr>
          <p:nvPr>
            <p:ph type="pic" sz="quarter" idx="51" hasCustomPrompt="1"/>
          </p:nvPr>
        </p:nvSpPr>
        <p:spPr>
          <a:xfrm>
            <a:off x="3794533" y="4646486"/>
            <a:ext cx="1003233" cy="349245"/>
          </a:xfrm>
          <a:noFill/>
        </p:spPr>
        <p:txBody>
          <a:bodyPr tIns="91440">
            <a:normAutofit/>
          </a:bodyPr>
          <a:lstStyle>
            <a:lvl1pPr marL="0" indent="0" algn="ctr">
              <a:buNone/>
              <a:defRPr sz="1000"/>
            </a:lvl1pPr>
          </a:lstStyle>
          <a:p>
            <a:r>
              <a:rPr lang="en-US"/>
              <a:t>Picture</a:t>
            </a:r>
          </a:p>
        </p:txBody>
      </p:sp>
      <p:sp>
        <p:nvSpPr>
          <p:cNvPr id="221" name="Picture Placeholder 2">
            <a:extLst>
              <a:ext uri="{FF2B5EF4-FFF2-40B4-BE49-F238E27FC236}">
                <a16:creationId xmlns:a16="http://schemas.microsoft.com/office/drawing/2014/main" id="{6C736194-69A0-49DA-ADAA-EB44293C1F37}"/>
              </a:ext>
            </a:extLst>
          </p:cNvPr>
          <p:cNvSpPr>
            <a:spLocks noGrp="1"/>
          </p:cNvSpPr>
          <p:nvPr>
            <p:ph type="pic" sz="quarter" idx="52" hasCustomPrompt="1"/>
          </p:nvPr>
        </p:nvSpPr>
        <p:spPr>
          <a:xfrm>
            <a:off x="4919394" y="4646486"/>
            <a:ext cx="1003233" cy="349245"/>
          </a:xfrm>
          <a:noFill/>
        </p:spPr>
        <p:txBody>
          <a:bodyPr tIns="91440">
            <a:normAutofit/>
          </a:bodyPr>
          <a:lstStyle>
            <a:lvl1pPr marL="0" indent="0" algn="ctr">
              <a:buNone/>
              <a:defRPr sz="1000"/>
            </a:lvl1pPr>
          </a:lstStyle>
          <a:p>
            <a:r>
              <a:rPr lang="en-US"/>
              <a:t>Picture</a:t>
            </a:r>
          </a:p>
        </p:txBody>
      </p:sp>
      <p:sp>
        <p:nvSpPr>
          <p:cNvPr id="222" name="Picture Placeholder 2">
            <a:extLst>
              <a:ext uri="{FF2B5EF4-FFF2-40B4-BE49-F238E27FC236}">
                <a16:creationId xmlns:a16="http://schemas.microsoft.com/office/drawing/2014/main" id="{5B6E78A8-8F1C-444C-B2FE-5B21407281C6}"/>
              </a:ext>
            </a:extLst>
          </p:cNvPr>
          <p:cNvSpPr>
            <a:spLocks noGrp="1"/>
          </p:cNvSpPr>
          <p:nvPr>
            <p:ph type="pic" sz="quarter" idx="53" hasCustomPrompt="1"/>
          </p:nvPr>
        </p:nvSpPr>
        <p:spPr>
          <a:xfrm>
            <a:off x="6044255" y="4646486"/>
            <a:ext cx="1003233" cy="349245"/>
          </a:xfrm>
          <a:noFill/>
        </p:spPr>
        <p:txBody>
          <a:bodyPr tIns="91440">
            <a:normAutofit/>
          </a:bodyPr>
          <a:lstStyle>
            <a:lvl1pPr marL="0" indent="0" algn="ctr">
              <a:buNone/>
              <a:defRPr sz="1000"/>
            </a:lvl1pPr>
          </a:lstStyle>
          <a:p>
            <a:r>
              <a:rPr lang="en-US"/>
              <a:t>Picture</a:t>
            </a:r>
          </a:p>
        </p:txBody>
      </p:sp>
      <p:sp>
        <p:nvSpPr>
          <p:cNvPr id="223" name="Picture Placeholder 2">
            <a:extLst>
              <a:ext uri="{FF2B5EF4-FFF2-40B4-BE49-F238E27FC236}">
                <a16:creationId xmlns:a16="http://schemas.microsoft.com/office/drawing/2014/main" id="{8E5DEEC4-45A7-401C-A819-8E030BC77E61}"/>
              </a:ext>
            </a:extLst>
          </p:cNvPr>
          <p:cNvSpPr>
            <a:spLocks noGrp="1"/>
          </p:cNvSpPr>
          <p:nvPr>
            <p:ph type="pic" sz="quarter" idx="54" hasCustomPrompt="1"/>
          </p:nvPr>
        </p:nvSpPr>
        <p:spPr>
          <a:xfrm>
            <a:off x="7169116" y="4646486"/>
            <a:ext cx="1003233" cy="349245"/>
          </a:xfrm>
          <a:noFill/>
        </p:spPr>
        <p:txBody>
          <a:bodyPr tIns="91440">
            <a:normAutofit/>
          </a:bodyPr>
          <a:lstStyle>
            <a:lvl1pPr marL="0" indent="0" algn="ctr">
              <a:buNone/>
              <a:defRPr sz="1000"/>
            </a:lvl1pPr>
          </a:lstStyle>
          <a:p>
            <a:r>
              <a:rPr lang="en-US"/>
              <a:t>Picture</a:t>
            </a:r>
          </a:p>
        </p:txBody>
      </p:sp>
      <p:sp>
        <p:nvSpPr>
          <p:cNvPr id="224" name="Picture Placeholder 2">
            <a:extLst>
              <a:ext uri="{FF2B5EF4-FFF2-40B4-BE49-F238E27FC236}">
                <a16:creationId xmlns:a16="http://schemas.microsoft.com/office/drawing/2014/main" id="{B1273C15-4850-4259-9382-43084F9E8B22}"/>
              </a:ext>
            </a:extLst>
          </p:cNvPr>
          <p:cNvSpPr>
            <a:spLocks noGrp="1"/>
          </p:cNvSpPr>
          <p:nvPr>
            <p:ph type="pic" sz="quarter" idx="55" hasCustomPrompt="1"/>
          </p:nvPr>
        </p:nvSpPr>
        <p:spPr>
          <a:xfrm>
            <a:off x="8293977" y="4646486"/>
            <a:ext cx="1003233" cy="349245"/>
          </a:xfrm>
          <a:noFill/>
        </p:spPr>
        <p:txBody>
          <a:bodyPr tIns="91440">
            <a:normAutofit/>
          </a:bodyPr>
          <a:lstStyle>
            <a:lvl1pPr marL="0" indent="0" algn="ctr">
              <a:buNone/>
              <a:defRPr sz="1000"/>
            </a:lvl1pPr>
          </a:lstStyle>
          <a:p>
            <a:r>
              <a:rPr lang="en-US"/>
              <a:t>Picture</a:t>
            </a:r>
          </a:p>
        </p:txBody>
      </p:sp>
      <p:sp>
        <p:nvSpPr>
          <p:cNvPr id="225" name="Picture Placeholder 2">
            <a:extLst>
              <a:ext uri="{FF2B5EF4-FFF2-40B4-BE49-F238E27FC236}">
                <a16:creationId xmlns:a16="http://schemas.microsoft.com/office/drawing/2014/main" id="{E48DF192-5DE8-4607-B5E4-A203EEAA370E}"/>
              </a:ext>
            </a:extLst>
          </p:cNvPr>
          <p:cNvSpPr>
            <a:spLocks noGrp="1"/>
          </p:cNvSpPr>
          <p:nvPr>
            <p:ph type="pic" sz="quarter" idx="56" hasCustomPrompt="1"/>
          </p:nvPr>
        </p:nvSpPr>
        <p:spPr>
          <a:xfrm>
            <a:off x="9418840" y="4646486"/>
            <a:ext cx="1003233" cy="349245"/>
          </a:xfrm>
          <a:noFill/>
        </p:spPr>
        <p:txBody>
          <a:bodyPr tIns="91440">
            <a:normAutofit/>
          </a:bodyPr>
          <a:lstStyle>
            <a:lvl1pPr marL="0" indent="0" algn="ctr">
              <a:buNone/>
              <a:defRPr sz="1000"/>
            </a:lvl1pPr>
          </a:lstStyle>
          <a:p>
            <a:r>
              <a:rPr lang="en-US"/>
              <a:t>Picture</a:t>
            </a:r>
          </a:p>
        </p:txBody>
      </p:sp>
      <p:sp>
        <p:nvSpPr>
          <p:cNvPr id="226" name="Picture Placeholder 2">
            <a:extLst>
              <a:ext uri="{FF2B5EF4-FFF2-40B4-BE49-F238E27FC236}">
                <a16:creationId xmlns:a16="http://schemas.microsoft.com/office/drawing/2014/main" id="{26B91C51-4F81-4C55-9249-82305D932168}"/>
              </a:ext>
            </a:extLst>
          </p:cNvPr>
          <p:cNvSpPr>
            <a:spLocks noGrp="1"/>
          </p:cNvSpPr>
          <p:nvPr>
            <p:ph type="pic" sz="quarter" idx="57" hasCustomPrompt="1"/>
          </p:nvPr>
        </p:nvSpPr>
        <p:spPr>
          <a:xfrm>
            <a:off x="2669672" y="5508161"/>
            <a:ext cx="1003233" cy="349245"/>
          </a:xfrm>
          <a:noFill/>
        </p:spPr>
        <p:txBody>
          <a:bodyPr tIns="91440">
            <a:normAutofit/>
          </a:bodyPr>
          <a:lstStyle>
            <a:lvl1pPr marL="0" indent="0" algn="ctr">
              <a:buNone/>
              <a:defRPr sz="1000"/>
            </a:lvl1pPr>
          </a:lstStyle>
          <a:p>
            <a:r>
              <a:rPr lang="en-US"/>
              <a:t>Picture</a:t>
            </a:r>
          </a:p>
        </p:txBody>
      </p:sp>
      <p:sp>
        <p:nvSpPr>
          <p:cNvPr id="227" name="Picture Placeholder 2">
            <a:extLst>
              <a:ext uri="{FF2B5EF4-FFF2-40B4-BE49-F238E27FC236}">
                <a16:creationId xmlns:a16="http://schemas.microsoft.com/office/drawing/2014/main" id="{75EB6C4F-B56A-4655-AA7C-0F300C41EC5E}"/>
              </a:ext>
            </a:extLst>
          </p:cNvPr>
          <p:cNvSpPr>
            <a:spLocks noGrp="1"/>
          </p:cNvSpPr>
          <p:nvPr>
            <p:ph type="pic" sz="quarter" idx="58" hasCustomPrompt="1"/>
          </p:nvPr>
        </p:nvSpPr>
        <p:spPr>
          <a:xfrm>
            <a:off x="3794533" y="5508161"/>
            <a:ext cx="1003233" cy="349245"/>
          </a:xfrm>
          <a:noFill/>
        </p:spPr>
        <p:txBody>
          <a:bodyPr tIns="91440">
            <a:normAutofit/>
          </a:bodyPr>
          <a:lstStyle>
            <a:lvl1pPr marL="0" indent="0" algn="ctr">
              <a:buNone/>
              <a:defRPr sz="1000"/>
            </a:lvl1pPr>
          </a:lstStyle>
          <a:p>
            <a:r>
              <a:rPr lang="en-US"/>
              <a:t>Picture</a:t>
            </a:r>
          </a:p>
        </p:txBody>
      </p:sp>
      <p:sp>
        <p:nvSpPr>
          <p:cNvPr id="228" name="Picture Placeholder 2">
            <a:extLst>
              <a:ext uri="{FF2B5EF4-FFF2-40B4-BE49-F238E27FC236}">
                <a16:creationId xmlns:a16="http://schemas.microsoft.com/office/drawing/2014/main" id="{EA8FCFA8-38A7-4231-ADA3-CBD590A23A07}"/>
              </a:ext>
            </a:extLst>
          </p:cNvPr>
          <p:cNvSpPr>
            <a:spLocks noGrp="1"/>
          </p:cNvSpPr>
          <p:nvPr>
            <p:ph type="pic" sz="quarter" idx="59" hasCustomPrompt="1"/>
          </p:nvPr>
        </p:nvSpPr>
        <p:spPr>
          <a:xfrm>
            <a:off x="4919394" y="5508161"/>
            <a:ext cx="1003233" cy="349245"/>
          </a:xfrm>
          <a:noFill/>
        </p:spPr>
        <p:txBody>
          <a:bodyPr tIns="91440">
            <a:normAutofit/>
          </a:bodyPr>
          <a:lstStyle>
            <a:lvl1pPr marL="0" indent="0" algn="ctr">
              <a:buNone/>
              <a:defRPr sz="1000"/>
            </a:lvl1pPr>
          </a:lstStyle>
          <a:p>
            <a:r>
              <a:rPr lang="en-US"/>
              <a:t>Picture</a:t>
            </a:r>
          </a:p>
        </p:txBody>
      </p:sp>
      <p:sp>
        <p:nvSpPr>
          <p:cNvPr id="229" name="Picture Placeholder 2">
            <a:extLst>
              <a:ext uri="{FF2B5EF4-FFF2-40B4-BE49-F238E27FC236}">
                <a16:creationId xmlns:a16="http://schemas.microsoft.com/office/drawing/2014/main" id="{D9F8E764-CD87-4AD3-85A3-373A2A5DF708}"/>
              </a:ext>
            </a:extLst>
          </p:cNvPr>
          <p:cNvSpPr>
            <a:spLocks noGrp="1"/>
          </p:cNvSpPr>
          <p:nvPr>
            <p:ph type="pic" sz="quarter" idx="60" hasCustomPrompt="1"/>
          </p:nvPr>
        </p:nvSpPr>
        <p:spPr>
          <a:xfrm>
            <a:off x="6044255" y="5508161"/>
            <a:ext cx="1003233" cy="349245"/>
          </a:xfrm>
          <a:noFill/>
        </p:spPr>
        <p:txBody>
          <a:bodyPr tIns="91440">
            <a:normAutofit/>
          </a:bodyPr>
          <a:lstStyle>
            <a:lvl1pPr marL="0" indent="0" algn="ctr">
              <a:buNone/>
              <a:defRPr sz="1000"/>
            </a:lvl1pPr>
          </a:lstStyle>
          <a:p>
            <a:r>
              <a:rPr lang="en-US"/>
              <a:t>Picture</a:t>
            </a:r>
          </a:p>
        </p:txBody>
      </p:sp>
      <p:sp>
        <p:nvSpPr>
          <p:cNvPr id="230" name="Picture Placeholder 2">
            <a:extLst>
              <a:ext uri="{FF2B5EF4-FFF2-40B4-BE49-F238E27FC236}">
                <a16:creationId xmlns:a16="http://schemas.microsoft.com/office/drawing/2014/main" id="{C3231C21-750B-45C2-82A9-EB3EE1202730}"/>
              </a:ext>
            </a:extLst>
          </p:cNvPr>
          <p:cNvSpPr>
            <a:spLocks noGrp="1"/>
          </p:cNvSpPr>
          <p:nvPr>
            <p:ph type="pic" sz="quarter" idx="61" hasCustomPrompt="1"/>
          </p:nvPr>
        </p:nvSpPr>
        <p:spPr>
          <a:xfrm>
            <a:off x="7169116" y="5508161"/>
            <a:ext cx="1003233" cy="349245"/>
          </a:xfrm>
          <a:noFill/>
        </p:spPr>
        <p:txBody>
          <a:bodyPr tIns="91440">
            <a:normAutofit/>
          </a:bodyPr>
          <a:lstStyle>
            <a:lvl1pPr marL="0" indent="0" algn="ctr">
              <a:buNone/>
              <a:defRPr sz="1000"/>
            </a:lvl1pPr>
          </a:lstStyle>
          <a:p>
            <a:r>
              <a:rPr lang="en-US"/>
              <a:t>Picture</a:t>
            </a:r>
          </a:p>
        </p:txBody>
      </p:sp>
      <p:sp>
        <p:nvSpPr>
          <p:cNvPr id="231" name="Picture Placeholder 2">
            <a:extLst>
              <a:ext uri="{FF2B5EF4-FFF2-40B4-BE49-F238E27FC236}">
                <a16:creationId xmlns:a16="http://schemas.microsoft.com/office/drawing/2014/main" id="{9D277E77-F89F-44D0-A1FA-6E457A530A0A}"/>
              </a:ext>
            </a:extLst>
          </p:cNvPr>
          <p:cNvSpPr>
            <a:spLocks noGrp="1"/>
          </p:cNvSpPr>
          <p:nvPr>
            <p:ph type="pic" sz="quarter" idx="62" hasCustomPrompt="1"/>
          </p:nvPr>
        </p:nvSpPr>
        <p:spPr>
          <a:xfrm>
            <a:off x="8293977" y="5508161"/>
            <a:ext cx="1003233" cy="349245"/>
          </a:xfrm>
          <a:noFill/>
        </p:spPr>
        <p:txBody>
          <a:bodyPr tIns="91440">
            <a:normAutofit/>
          </a:bodyPr>
          <a:lstStyle>
            <a:lvl1pPr marL="0" indent="0" algn="ctr">
              <a:buNone/>
              <a:defRPr sz="1000"/>
            </a:lvl1pPr>
          </a:lstStyle>
          <a:p>
            <a:r>
              <a:rPr lang="en-US"/>
              <a:t>Picture</a:t>
            </a:r>
          </a:p>
        </p:txBody>
      </p:sp>
      <p:sp>
        <p:nvSpPr>
          <p:cNvPr id="232" name="Picture Placeholder 2">
            <a:extLst>
              <a:ext uri="{FF2B5EF4-FFF2-40B4-BE49-F238E27FC236}">
                <a16:creationId xmlns:a16="http://schemas.microsoft.com/office/drawing/2014/main" id="{0DAA6055-3427-4A8C-8690-6180248CC16B}"/>
              </a:ext>
            </a:extLst>
          </p:cNvPr>
          <p:cNvSpPr>
            <a:spLocks noGrp="1"/>
          </p:cNvSpPr>
          <p:nvPr>
            <p:ph type="pic" sz="quarter" idx="63" hasCustomPrompt="1"/>
          </p:nvPr>
        </p:nvSpPr>
        <p:spPr>
          <a:xfrm>
            <a:off x="9418840" y="5508161"/>
            <a:ext cx="1003233" cy="349245"/>
          </a:xfrm>
          <a:noFill/>
        </p:spPr>
        <p:txBody>
          <a:bodyPr tIns="91440">
            <a:normAutofit/>
          </a:bodyPr>
          <a:lstStyle>
            <a:lvl1pPr marL="0" indent="0" algn="ctr">
              <a:buNone/>
              <a:defRPr sz="1000"/>
            </a:lvl1pPr>
          </a:lstStyle>
          <a:p>
            <a:r>
              <a:rPr lang="en-US"/>
              <a:t>Picture</a:t>
            </a:r>
          </a:p>
        </p:txBody>
      </p:sp>
      <p:sp>
        <p:nvSpPr>
          <p:cNvPr id="233" name="Picture Placeholder 2">
            <a:extLst>
              <a:ext uri="{FF2B5EF4-FFF2-40B4-BE49-F238E27FC236}">
                <a16:creationId xmlns:a16="http://schemas.microsoft.com/office/drawing/2014/main" id="{47992413-1066-4FDD-B3B3-B653B8706992}"/>
              </a:ext>
            </a:extLst>
          </p:cNvPr>
          <p:cNvSpPr>
            <a:spLocks noGrp="1"/>
          </p:cNvSpPr>
          <p:nvPr>
            <p:ph type="pic" sz="quarter" idx="64" hasCustomPrompt="1"/>
          </p:nvPr>
        </p:nvSpPr>
        <p:spPr>
          <a:xfrm>
            <a:off x="2669672" y="5956035"/>
            <a:ext cx="1003233" cy="349245"/>
          </a:xfrm>
          <a:noFill/>
        </p:spPr>
        <p:txBody>
          <a:bodyPr tIns="91440">
            <a:normAutofit/>
          </a:bodyPr>
          <a:lstStyle>
            <a:lvl1pPr marL="0" indent="0" algn="ctr">
              <a:buNone/>
              <a:defRPr sz="1000"/>
            </a:lvl1pPr>
          </a:lstStyle>
          <a:p>
            <a:r>
              <a:rPr lang="en-US"/>
              <a:t>Picture</a:t>
            </a:r>
          </a:p>
        </p:txBody>
      </p:sp>
      <p:sp>
        <p:nvSpPr>
          <p:cNvPr id="234" name="Picture Placeholder 2">
            <a:extLst>
              <a:ext uri="{FF2B5EF4-FFF2-40B4-BE49-F238E27FC236}">
                <a16:creationId xmlns:a16="http://schemas.microsoft.com/office/drawing/2014/main" id="{ADBB1436-17E7-47E2-9AF7-33F010F71BD6}"/>
              </a:ext>
            </a:extLst>
          </p:cNvPr>
          <p:cNvSpPr>
            <a:spLocks noGrp="1"/>
          </p:cNvSpPr>
          <p:nvPr>
            <p:ph type="pic" sz="quarter" idx="65" hasCustomPrompt="1"/>
          </p:nvPr>
        </p:nvSpPr>
        <p:spPr>
          <a:xfrm>
            <a:off x="3794533" y="5956035"/>
            <a:ext cx="1003233" cy="349245"/>
          </a:xfrm>
          <a:noFill/>
        </p:spPr>
        <p:txBody>
          <a:bodyPr tIns="91440">
            <a:normAutofit/>
          </a:bodyPr>
          <a:lstStyle>
            <a:lvl1pPr marL="0" indent="0" algn="ctr">
              <a:buNone/>
              <a:defRPr sz="1000"/>
            </a:lvl1pPr>
          </a:lstStyle>
          <a:p>
            <a:r>
              <a:rPr lang="en-US"/>
              <a:t>Picture</a:t>
            </a:r>
          </a:p>
        </p:txBody>
      </p:sp>
      <p:sp>
        <p:nvSpPr>
          <p:cNvPr id="235" name="Picture Placeholder 2">
            <a:extLst>
              <a:ext uri="{FF2B5EF4-FFF2-40B4-BE49-F238E27FC236}">
                <a16:creationId xmlns:a16="http://schemas.microsoft.com/office/drawing/2014/main" id="{8941AFAA-3A46-4DFD-9F91-3F8C4A13E404}"/>
              </a:ext>
            </a:extLst>
          </p:cNvPr>
          <p:cNvSpPr>
            <a:spLocks noGrp="1"/>
          </p:cNvSpPr>
          <p:nvPr>
            <p:ph type="pic" sz="quarter" idx="66" hasCustomPrompt="1"/>
          </p:nvPr>
        </p:nvSpPr>
        <p:spPr>
          <a:xfrm>
            <a:off x="4919394" y="5956035"/>
            <a:ext cx="1003233" cy="349245"/>
          </a:xfrm>
          <a:noFill/>
        </p:spPr>
        <p:txBody>
          <a:bodyPr tIns="91440">
            <a:normAutofit/>
          </a:bodyPr>
          <a:lstStyle>
            <a:lvl1pPr marL="0" indent="0" algn="ctr">
              <a:buNone/>
              <a:defRPr sz="1000"/>
            </a:lvl1pPr>
          </a:lstStyle>
          <a:p>
            <a:r>
              <a:rPr lang="en-US"/>
              <a:t>Picture</a:t>
            </a:r>
          </a:p>
        </p:txBody>
      </p:sp>
      <p:sp>
        <p:nvSpPr>
          <p:cNvPr id="236" name="Picture Placeholder 2">
            <a:extLst>
              <a:ext uri="{FF2B5EF4-FFF2-40B4-BE49-F238E27FC236}">
                <a16:creationId xmlns:a16="http://schemas.microsoft.com/office/drawing/2014/main" id="{27632E1C-8EEC-4D19-831F-D75FD35D4606}"/>
              </a:ext>
            </a:extLst>
          </p:cNvPr>
          <p:cNvSpPr>
            <a:spLocks noGrp="1"/>
          </p:cNvSpPr>
          <p:nvPr>
            <p:ph type="pic" sz="quarter" idx="67" hasCustomPrompt="1"/>
          </p:nvPr>
        </p:nvSpPr>
        <p:spPr>
          <a:xfrm>
            <a:off x="6044255" y="5956035"/>
            <a:ext cx="1003233" cy="349245"/>
          </a:xfrm>
          <a:noFill/>
        </p:spPr>
        <p:txBody>
          <a:bodyPr tIns="91440">
            <a:normAutofit/>
          </a:bodyPr>
          <a:lstStyle>
            <a:lvl1pPr marL="0" indent="0" algn="ctr">
              <a:buNone/>
              <a:defRPr sz="1000"/>
            </a:lvl1pPr>
          </a:lstStyle>
          <a:p>
            <a:r>
              <a:rPr lang="en-US"/>
              <a:t>Picture</a:t>
            </a:r>
          </a:p>
        </p:txBody>
      </p:sp>
      <p:sp>
        <p:nvSpPr>
          <p:cNvPr id="237" name="Picture Placeholder 2">
            <a:extLst>
              <a:ext uri="{FF2B5EF4-FFF2-40B4-BE49-F238E27FC236}">
                <a16:creationId xmlns:a16="http://schemas.microsoft.com/office/drawing/2014/main" id="{63B81065-12F2-4131-98A1-28C9C8FEB82B}"/>
              </a:ext>
            </a:extLst>
          </p:cNvPr>
          <p:cNvSpPr>
            <a:spLocks noGrp="1"/>
          </p:cNvSpPr>
          <p:nvPr>
            <p:ph type="pic" sz="quarter" idx="68" hasCustomPrompt="1"/>
          </p:nvPr>
        </p:nvSpPr>
        <p:spPr>
          <a:xfrm>
            <a:off x="7169116" y="5956035"/>
            <a:ext cx="1003233" cy="349245"/>
          </a:xfrm>
          <a:noFill/>
        </p:spPr>
        <p:txBody>
          <a:bodyPr tIns="91440">
            <a:normAutofit/>
          </a:bodyPr>
          <a:lstStyle>
            <a:lvl1pPr marL="0" indent="0" algn="ctr">
              <a:buNone/>
              <a:defRPr sz="1000"/>
            </a:lvl1pPr>
          </a:lstStyle>
          <a:p>
            <a:r>
              <a:rPr lang="en-US"/>
              <a:t>Picture</a:t>
            </a:r>
          </a:p>
        </p:txBody>
      </p:sp>
      <p:sp>
        <p:nvSpPr>
          <p:cNvPr id="238" name="Picture Placeholder 2">
            <a:extLst>
              <a:ext uri="{FF2B5EF4-FFF2-40B4-BE49-F238E27FC236}">
                <a16:creationId xmlns:a16="http://schemas.microsoft.com/office/drawing/2014/main" id="{344FFA74-89F8-4413-B0EB-295C75D0B3FB}"/>
              </a:ext>
            </a:extLst>
          </p:cNvPr>
          <p:cNvSpPr>
            <a:spLocks noGrp="1"/>
          </p:cNvSpPr>
          <p:nvPr>
            <p:ph type="pic" sz="quarter" idx="69" hasCustomPrompt="1"/>
          </p:nvPr>
        </p:nvSpPr>
        <p:spPr>
          <a:xfrm>
            <a:off x="8293977" y="5956035"/>
            <a:ext cx="1003233" cy="349245"/>
          </a:xfrm>
          <a:noFill/>
        </p:spPr>
        <p:txBody>
          <a:bodyPr tIns="91440">
            <a:normAutofit/>
          </a:bodyPr>
          <a:lstStyle>
            <a:lvl1pPr marL="0" indent="0" algn="ctr">
              <a:buNone/>
              <a:defRPr sz="1000"/>
            </a:lvl1pPr>
          </a:lstStyle>
          <a:p>
            <a:r>
              <a:rPr lang="en-US"/>
              <a:t>Picture</a:t>
            </a:r>
          </a:p>
        </p:txBody>
      </p:sp>
      <p:sp>
        <p:nvSpPr>
          <p:cNvPr id="239" name="Picture Placeholder 2">
            <a:extLst>
              <a:ext uri="{FF2B5EF4-FFF2-40B4-BE49-F238E27FC236}">
                <a16:creationId xmlns:a16="http://schemas.microsoft.com/office/drawing/2014/main" id="{34B5D1A7-A8E5-4F95-A7B0-F5EE44AECD4A}"/>
              </a:ext>
            </a:extLst>
          </p:cNvPr>
          <p:cNvSpPr>
            <a:spLocks noGrp="1"/>
          </p:cNvSpPr>
          <p:nvPr>
            <p:ph type="pic" sz="quarter" idx="70" hasCustomPrompt="1"/>
          </p:nvPr>
        </p:nvSpPr>
        <p:spPr>
          <a:xfrm>
            <a:off x="9418840" y="5956035"/>
            <a:ext cx="1003233" cy="349245"/>
          </a:xfrm>
          <a:noFill/>
        </p:spPr>
        <p:txBody>
          <a:bodyPr tIns="91440">
            <a:normAutofit/>
          </a:bodyPr>
          <a:lstStyle>
            <a:lvl1pPr marL="0" indent="0" algn="ctr">
              <a:buNone/>
              <a:defRPr sz="1000"/>
            </a:lvl1pPr>
          </a:lstStyle>
          <a:p>
            <a:r>
              <a:rPr lang="en-US"/>
              <a:t>Picture</a:t>
            </a:r>
          </a:p>
        </p:txBody>
      </p:sp>
      <p:sp>
        <p:nvSpPr>
          <p:cNvPr id="164" name="Title 1">
            <a:extLst>
              <a:ext uri="{FF2B5EF4-FFF2-40B4-BE49-F238E27FC236}">
                <a16:creationId xmlns:a16="http://schemas.microsoft.com/office/drawing/2014/main" id="{BEC1C540-84F6-4B19-A8CF-03AB22F7998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E1BE0414-B8CE-D28E-D10D-293573C5A8C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5331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0"/>
                                        </p:tgtEl>
                                        <p:attrNameLst>
                                          <p:attrName>style.visibility</p:attrName>
                                        </p:attrNameLst>
                                      </p:cBhvr>
                                      <p:to>
                                        <p:strVal val="visible"/>
                                      </p:to>
                                    </p:set>
                                    <p:animEffect transition="in" filter="fade">
                                      <p:cBhvr>
                                        <p:cTn id="13" dur="500"/>
                                        <p:tgtEl>
                                          <p:spTgt spid="1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fade">
                                      <p:cBhvr>
                                        <p:cTn id="16" dur="500"/>
                                        <p:tgtEl>
                                          <p:spTgt spid="1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fade">
                                      <p:cBhvr>
                                        <p:cTn id="25" dur="500"/>
                                        <p:tgtEl>
                                          <p:spTgt spid="1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5"/>
                                        </p:tgtEl>
                                        <p:attrNameLst>
                                          <p:attrName>style.visibility</p:attrName>
                                        </p:attrNameLst>
                                      </p:cBhvr>
                                      <p:to>
                                        <p:strVal val="visible"/>
                                      </p:to>
                                    </p:set>
                                    <p:animEffect transition="in" filter="fade">
                                      <p:cBhvr>
                                        <p:cTn id="28" dur="500"/>
                                        <p:tgtEl>
                                          <p:spTgt spid="1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7"/>
                                        </p:tgtEl>
                                        <p:attrNameLst>
                                          <p:attrName>style.visibility</p:attrName>
                                        </p:attrNameLst>
                                      </p:cBhvr>
                                      <p:to>
                                        <p:strVal val="visible"/>
                                      </p:to>
                                    </p:set>
                                    <p:animEffect transition="in" filter="fade">
                                      <p:cBhvr>
                                        <p:cTn id="34" dur="500"/>
                                        <p:tgtEl>
                                          <p:spTgt spid="17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500"/>
                                        <p:tgtEl>
                                          <p:spTgt spid="1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fade">
                                      <p:cBhvr>
                                        <p:cTn id="46" dur="500"/>
                                        <p:tgtEl>
                                          <p:spTgt spid="18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500"/>
                                        <p:tgtEl>
                                          <p:spTgt spid="1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500"/>
                                        <p:tgtEl>
                                          <p:spTgt spid="18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wipe(up)">
                                      <p:cBhvr>
                                        <p:cTn id="57" dur="750"/>
                                        <p:tgtEl>
                                          <p:spTgt spid="169"/>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67">
                                            <p:txEl>
                                              <p:pRg st="0" end="0"/>
                                            </p:txEl>
                                          </p:spTgt>
                                        </p:tgtEl>
                                        <p:attrNameLst>
                                          <p:attrName>style.visibility</p:attrName>
                                        </p:attrNameLst>
                                      </p:cBhvr>
                                      <p:to>
                                        <p:strVal val="visible"/>
                                      </p:to>
                                    </p:set>
                                    <p:animEffect transition="in" filter="wipe(up)">
                                      <p:cBhvr>
                                        <p:cTn id="60" dur="750"/>
                                        <p:tgtEl>
                                          <p:spTgt spid="167">
                                            <p:txEl>
                                              <p:pRg st="0" end="0"/>
                                            </p:txEl>
                                          </p:spTgt>
                                        </p:tgtEl>
                                      </p:cBhvr>
                                    </p:animEffect>
                                  </p:childTnLst>
                                </p:cTn>
                              </p:par>
                            </p:childTnLst>
                          </p:cTn>
                        </p:par>
                        <p:par>
                          <p:cTn id="61" fill="hold">
                            <p:stCondLst>
                              <p:cond delay="750"/>
                            </p:stCondLst>
                            <p:childTnLst>
                              <p:par>
                                <p:cTn id="62" presetID="10" presetClass="entr" presetSubtype="0" fill="hold"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fade">
                                      <p:cBhvr>
                                        <p:cTn id="67" dur="500"/>
                                        <p:tgtEl>
                                          <p:spTgt spid="1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6"/>
                                        </p:tgtEl>
                                        <p:attrNameLst>
                                          <p:attrName>style.visibility</p:attrName>
                                        </p:attrNameLst>
                                      </p:cBhvr>
                                      <p:to>
                                        <p:strVal val="visible"/>
                                      </p:to>
                                    </p:set>
                                    <p:animEffect transition="in" filter="fade">
                                      <p:cBhvr>
                                        <p:cTn id="70" dur="500"/>
                                        <p:tgtEl>
                                          <p:spTgt spid="2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7"/>
                                        </p:tgtEl>
                                        <p:attrNameLst>
                                          <p:attrName>style.visibility</p:attrName>
                                        </p:attrNameLst>
                                      </p:cBhvr>
                                      <p:to>
                                        <p:strVal val="visible"/>
                                      </p:to>
                                    </p:set>
                                    <p:animEffect transition="in" filter="fade">
                                      <p:cBhvr>
                                        <p:cTn id="73" dur="500"/>
                                        <p:tgtEl>
                                          <p:spTgt spid="2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8"/>
                                        </p:tgtEl>
                                        <p:attrNameLst>
                                          <p:attrName>style.visibility</p:attrName>
                                        </p:attrNameLst>
                                      </p:cBhvr>
                                      <p:to>
                                        <p:strVal val="visible"/>
                                      </p:to>
                                    </p:set>
                                    <p:animEffect transition="in" filter="fade">
                                      <p:cBhvr>
                                        <p:cTn id="76" dur="500"/>
                                        <p:tgtEl>
                                          <p:spTgt spid="2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9"/>
                                        </p:tgtEl>
                                        <p:attrNameLst>
                                          <p:attrName>style.visibility</p:attrName>
                                        </p:attrNameLst>
                                      </p:cBhvr>
                                      <p:to>
                                        <p:strVal val="visible"/>
                                      </p:to>
                                    </p:set>
                                    <p:animEffect transition="in" filter="fade">
                                      <p:cBhvr>
                                        <p:cTn id="79" dur="500"/>
                                        <p:tgtEl>
                                          <p:spTgt spid="22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0"/>
                                        </p:tgtEl>
                                        <p:attrNameLst>
                                          <p:attrName>style.visibility</p:attrName>
                                        </p:attrNameLst>
                                      </p:cBhvr>
                                      <p:to>
                                        <p:strVal val="visible"/>
                                      </p:to>
                                    </p:set>
                                    <p:animEffect transition="in" filter="fade">
                                      <p:cBhvr>
                                        <p:cTn id="82" dur="500"/>
                                        <p:tgtEl>
                                          <p:spTgt spid="2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1"/>
                                        </p:tgtEl>
                                        <p:attrNameLst>
                                          <p:attrName>style.visibility</p:attrName>
                                        </p:attrNameLst>
                                      </p:cBhvr>
                                      <p:to>
                                        <p:strVal val="visible"/>
                                      </p:to>
                                    </p:set>
                                    <p:animEffect transition="in" filter="fade">
                                      <p:cBhvr>
                                        <p:cTn id="85" dur="500"/>
                                        <p:tgtEl>
                                          <p:spTgt spid="23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2"/>
                                        </p:tgtEl>
                                        <p:attrNameLst>
                                          <p:attrName>style.visibility</p:attrName>
                                        </p:attrNameLst>
                                      </p:cBhvr>
                                      <p:to>
                                        <p:strVal val="visible"/>
                                      </p:to>
                                    </p:set>
                                    <p:animEffect transition="in" filter="fade">
                                      <p:cBhvr>
                                        <p:cTn id="88" dur="500"/>
                                        <p:tgtEl>
                                          <p:spTgt spid="2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3"/>
                                        </p:tgtEl>
                                        <p:attrNameLst>
                                          <p:attrName>style.visibility</p:attrName>
                                        </p:attrNameLst>
                                      </p:cBhvr>
                                      <p:to>
                                        <p:strVal val="visible"/>
                                      </p:to>
                                    </p:set>
                                    <p:animEffect transition="in" filter="fade">
                                      <p:cBhvr>
                                        <p:cTn id="91" dur="500"/>
                                        <p:tgtEl>
                                          <p:spTgt spid="2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4"/>
                                        </p:tgtEl>
                                        <p:attrNameLst>
                                          <p:attrName>style.visibility</p:attrName>
                                        </p:attrNameLst>
                                      </p:cBhvr>
                                      <p:to>
                                        <p:strVal val="visible"/>
                                      </p:to>
                                    </p:set>
                                    <p:animEffect transition="in" filter="fade">
                                      <p:cBhvr>
                                        <p:cTn id="94" dur="500"/>
                                        <p:tgtEl>
                                          <p:spTgt spid="2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5"/>
                                        </p:tgtEl>
                                        <p:attrNameLst>
                                          <p:attrName>style.visibility</p:attrName>
                                        </p:attrNameLst>
                                      </p:cBhvr>
                                      <p:to>
                                        <p:strVal val="visible"/>
                                      </p:to>
                                    </p:set>
                                    <p:animEffect transition="in" filter="fade">
                                      <p:cBhvr>
                                        <p:cTn id="97" dur="500"/>
                                        <p:tgtEl>
                                          <p:spTgt spid="2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36"/>
                                        </p:tgtEl>
                                        <p:attrNameLst>
                                          <p:attrName>style.visibility</p:attrName>
                                        </p:attrNameLst>
                                      </p:cBhvr>
                                      <p:to>
                                        <p:strVal val="visible"/>
                                      </p:to>
                                    </p:set>
                                    <p:animEffect transition="in" filter="fade">
                                      <p:cBhvr>
                                        <p:cTn id="100" dur="500"/>
                                        <p:tgtEl>
                                          <p:spTgt spid="2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37"/>
                                        </p:tgtEl>
                                        <p:attrNameLst>
                                          <p:attrName>style.visibility</p:attrName>
                                        </p:attrNameLst>
                                      </p:cBhvr>
                                      <p:to>
                                        <p:strVal val="visible"/>
                                      </p:to>
                                    </p:set>
                                    <p:animEffect transition="in" filter="fade">
                                      <p:cBhvr>
                                        <p:cTn id="103" dur="500"/>
                                        <p:tgtEl>
                                          <p:spTgt spid="2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38"/>
                                        </p:tgtEl>
                                        <p:attrNameLst>
                                          <p:attrName>style.visibility</p:attrName>
                                        </p:attrNameLst>
                                      </p:cBhvr>
                                      <p:to>
                                        <p:strVal val="visible"/>
                                      </p:to>
                                    </p:set>
                                    <p:animEffect transition="in" filter="fade">
                                      <p:cBhvr>
                                        <p:cTn id="106" dur="500"/>
                                        <p:tgtEl>
                                          <p:spTgt spid="23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39"/>
                                        </p:tgtEl>
                                        <p:attrNameLst>
                                          <p:attrName>style.visibility</p:attrName>
                                        </p:attrNameLst>
                                      </p:cBhvr>
                                      <p:to>
                                        <p:strVal val="visible"/>
                                      </p:to>
                                    </p:set>
                                    <p:animEffect transition="in" filter="fade">
                                      <p:cBhvr>
                                        <p:cTn id="109" dur="500"/>
                                        <p:tgtEl>
                                          <p:spTgt spid="23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wipe(down)">
                                      <p:cBhvr>
                                        <p:cTn id="114" dur="500"/>
                                        <p:tgtEl>
                                          <p:spTgt spid="99"/>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500"/>
                                        <p:tgtEl>
                                          <p:spTgt spid="51"/>
                                        </p:tgtEl>
                                      </p:cBhvr>
                                    </p:animEffect>
                                  </p:childTnLst>
                                </p:cTn>
                              </p:par>
                              <p:par>
                                <p:cTn id="119" presetID="10"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fade">
                                      <p:cBhvr>
                                        <p:cTn id="121" dur="500"/>
                                        <p:tgtEl>
                                          <p:spTgt spid="13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12"/>
                                        </p:tgtEl>
                                        <p:attrNameLst>
                                          <p:attrName>style.visibility</p:attrName>
                                        </p:attrNameLst>
                                      </p:cBhvr>
                                      <p:to>
                                        <p:strVal val="visible"/>
                                      </p:to>
                                    </p:set>
                                    <p:animEffect transition="in" filter="fade">
                                      <p:cBhvr>
                                        <p:cTn id="124" dur="500"/>
                                        <p:tgtEl>
                                          <p:spTgt spid="2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3"/>
                                        </p:tgtEl>
                                        <p:attrNameLst>
                                          <p:attrName>style.visibility</p:attrName>
                                        </p:attrNameLst>
                                      </p:cBhvr>
                                      <p:to>
                                        <p:strVal val="visible"/>
                                      </p:to>
                                    </p:set>
                                    <p:animEffect transition="in" filter="fade">
                                      <p:cBhvr>
                                        <p:cTn id="127" dur="500"/>
                                        <p:tgtEl>
                                          <p:spTgt spid="21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4"/>
                                        </p:tgtEl>
                                        <p:attrNameLst>
                                          <p:attrName>style.visibility</p:attrName>
                                        </p:attrNameLst>
                                      </p:cBhvr>
                                      <p:to>
                                        <p:strVal val="visible"/>
                                      </p:to>
                                    </p:set>
                                    <p:animEffect transition="in" filter="fade">
                                      <p:cBhvr>
                                        <p:cTn id="130" dur="500"/>
                                        <p:tgtEl>
                                          <p:spTgt spid="21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5"/>
                                        </p:tgtEl>
                                        <p:attrNameLst>
                                          <p:attrName>style.visibility</p:attrName>
                                        </p:attrNameLst>
                                      </p:cBhvr>
                                      <p:to>
                                        <p:strVal val="visible"/>
                                      </p:to>
                                    </p:set>
                                    <p:animEffect transition="in" filter="fade">
                                      <p:cBhvr>
                                        <p:cTn id="133" dur="500"/>
                                        <p:tgtEl>
                                          <p:spTgt spid="2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6"/>
                                        </p:tgtEl>
                                        <p:attrNameLst>
                                          <p:attrName>style.visibility</p:attrName>
                                        </p:attrNameLst>
                                      </p:cBhvr>
                                      <p:to>
                                        <p:strVal val="visible"/>
                                      </p:to>
                                    </p:set>
                                    <p:animEffect transition="in" filter="fade">
                                      <p:cBhvr>
                                        <p:cTn id="136" dur="500"/>
                                        <p:tgtEl>
                                          <p:spTgt spid="21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17"/>
                                        </p:tgtEl>
                                        <p:attrNameLst>
                                          <p:attrName>style.visibility</p:attrName>
                                        </p:attrNameLst>
                                      </p:cBhvr>
                                      <p:to>
                                        <p:strVal val="visible"/>
                                      </p:to>
                                    </p:set>
                                    <p:animEffect transition="in" filter="fade">
                                      <p:cBhvr>
                                        <p:cTn id="139" dur="500"/>
                                        <p:tgtEl>
                                          <p:spTgt spid="2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18"/>
                                        </p:tgtEl>
                                        <p:attrNameLst>
                                          <p:attrName>style.visibility</p:attrName>
                                        </p:attrNameLst>
                                      </p:cBhvr>
                                      <p:to>
                                        <p:strVal val="visible"/>
                                      </p:to>
                                    </p:set>
                                    <p:animEffect transition="in" filter="fade">
                                      <p:cBhvr>
                                        <p:cTn id="142" dur="500"/>
                                        <p:tgtEl>
                                          <p:spTgt spid="21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9"/>
                                        </p:tgtEl>
                                        <p:attrNameLst>
                                          <p:attrName>style.visibility</p:attrName>
                                        </p:attrNameLst>
                                      </p:cBhvr>
                                      <p:to>
                                        <p:strVal val="visible"/>
                                      </p:to>
                                    </p:set>
                                    <p:animEffect transition="in" filter="fade">
                                      <p:cBhvr>
                                        <p:cTn id="145" dur="500"/>
                                        <p:tgtEl>
                                          <p:spTgt spid="21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fade">
                                      <p:cBhvr>
                                        <p:cTn id="148" dur="500"/>
                                        <p:tgtEl>
                                          <p:spTgt spid="2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21"/>
                                        </p:tgtEl>
                                        <p:attrNameLst>
                                          <p:attrName>style.visibility</p:attrName>
                                        </p:attrNameLst>
                                      </p:cBhvr>
                                      <p:to>
                                        <p:strVal val="visible"/>
                                      </p:to>
                                    </p:set>
                                    <p:animEffect transition="in" filter="fade">
                                      <p:cBhvr>
                                        <p:cTn id="151" dur="500"/>
                                        <p:tgtEl>
                                          <p:spTgt spid="22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2"/>
                                        </p:tgtEl>
                                        <p:attrNameLst>
                                          <p:attrName>style.visibility</p:attrName>
                                        </p:attrNameLst>
                                      </p:cBhvr>
                                      <p:to>
                                        <p:strVal val="visible"/>
                                      </p:to>
                                    </p:set>
                                    <p:animEffect transition="in" filter="fade">
                                      <p:cBhvr>
                                        <p:cTn id="154" dur="500"/>
                                        <p:tgtEl>
                                          <p:spTgt spid="22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23"/>
                                        </p:tgtEl>
                                        <p:attrNameLst>
                                          <p:attrName>style.visibility</p:attrName>
                                        </p:attrNameLst>
                                      </p:cBhvr>
                                      <p:to>
                                        <p:strVal val="visible"/>
                                      </p:to>
                                    </p:set>
                                    <p:animEffect transition="in" filter="fade">
                                      <p:cBhvr>
                                        <p:cTn id="157" dur="500"/>
                                        <p:tgtEl>
                                          <p:spTgt spid="22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24"/>
                                        </p:tgtEl>
                                        <p:attrNameLst>
                                          <p:attrName>style.visibility</p:attrName>
                                        </p:attrNameLst>
                                      </p:cBhvr>
                                      <p:to>
                                        <p:strVal val="visible"/>
                                      </p:to>
                                    </p:set>
                                    <p:animEffect transition="in" filter="fade">
                                      <p:cBhvr>
                                        <p:cTn id="160" dur="500"/>
                                        <p:tgtEl>
                                          <p:spTgt spid="22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25"/>
                                        </p:tgtEl>
                                        <p:attrNameLst>
                                          <p:attrName>style.visibility</p:attrName>
                                        </p:attrNameLst>
                                      </p:cBhvr>
                                      <p:to>
                                        <p:strVal val="visible"/>
                                      </p:to>
                                    </p:set>
                                    <p:animEffect transition="in" filter="fade">
                                      <p:cBhvr>
                                        <p:cTn id="163" dur="500"/>
                                        <p:tgtEl>
                                          <p:spTgt spid="22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68">
                                            <p:txEl>
                                              <p:pRg st="0" end="0"/>
                                            </p:txEl>
                                          </p:spTgt>
                                        </p:tgtEl>
                                        <p:attrNameLst>
                                          <p:attrName>style.visibility</p:attrName>
                                        </p:attrNameLst>
                                      </p:cBhvr>
                                      <p:to>
                                        <p:strVal val="visible"/>
                                      </p:to>
                                    </p:set>
                                    <p:animEffect transition="in" filter="fade">
                                      <p:cBhvr>
                                        <p:cTn id="166" dur="500"/>
                                        <p:tgtEl>
                                          <p:spTgt spid="168">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wipe(down)">
                                      <p:cBhvr>
                                        <p:cTn id="171" dur="500"/>
                                        <p:tgtEl>
                                          <p:spTgt spid="100"/>
                                        </p:tgtEl>
                                      </p:cBhvr>
                                    </p:animEffect>
                                  </p:childTnLst>
                                </p:cTn>
                              </p:par>
                            </p:childTnLst>
                          </p:cTn>
                        </p:par>
                        <p:par>
                          <p:cTn id="172" fill="hold">
                            <p:stCondLst>
                              <p:cond delay="500"/>
                            </p:stCondLst>
                            <p:childTnLst>
                              <p:par>
                                <p:cTn id="173" presetID="10" presetClass="entr" presetSubtype="0" fill="hold" nodeType="after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500"/>
                                        <p:tgtEl>
                                          <p:spTgt spid="2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98"/>
                                        </p:tgtEl>
                                        <p:attrNameLst>
                                          <p:attrName>style.visibility</p:attrName>
                                        </p:attrNameLst>
                                      </p:cBhvr>
                                      <p:to>
                                        <p:strVal val="visible"/>
                                      </p:to>
                                    </p:set>
                                    <p:animEffect transition="in" filter="fade">
                                      <p:cBhvr>
                                        <p:cTn id="178" dur="500"/>
                                        <p:tgtEl>
                                          <p:spTgt spid="19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99"/>
                                        </p:tgtEl>
                                        <p:attrNameLst>
                                          <p:attrName>style.visibility</p:attrName>
                                        </p:attrNameLst>
                                      </p:cBhvr>
                                      <p:to>
                                        <p:strVal val="visible"/>
                                      </p:to>
                                    </p:set>
                                    <p:animEffect transition="in" filter="fade">
                                      <p:cBhvr>
                                        <p:cTn id="181" dur="500"/>
                                        <p:tgtEl>
                                          <p:spTgt spid="19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200"/>
                                        </p:tgtEl>
                                        <p:attrNameLst>
                                          <p:attrName>style.visibility</p:attrName>
                                        </p:attrNameLst>
                                      </p:cBhvr>
                                      <p:to>
                                        <p:strVal val="visible"/>
                                      </p:to>
                                    </p:set>
                                    <p:animEffect transition="in" filter="fade">
                                      <p:cBhvr>
                                        <p:cTn id="184" dur="500"/>
                                        <p:tgtEl>
                                          <p:spTgt spid="20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01"/>
                                        </p:tgtEl>
                                        <p:attrNameLst>
                                          <p:attrName>style.visibility</p:attrName>
                                        </p:attrNameLst>
                                      </p:cBhvr>
                                      <p:to>
                                        <p:strVal val="visible"/>
                                      </p:to>
                                    </p:set>
                                    <p:animEffect transition="in" filter="fade">
                                      <p:cBhvr>
                                        <p:cTn id="187" dur="500"/>
                                        <p:tgtEl>
                                          <p:spTgt spid="20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02"/>
                                        </p:tgtEl>
                                        <p:attrNameLst>
                                          <p:attrName>style.visibility</p:attrName>
                                        </p:attrNameLst>
                                      </p:cBhvr>
                                      <p:to>
                                        <p:strVal val="visible"/>
                                      </p:to>
                                    </p:set>
                                    <p:animEffect transition="in" filter="fade">
                                      <p:cBhvr>
                                        <p:cTn id="190" dur="500"/>
                                        <p:tgtEl>
                                          <p:spTgt spid="20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3"/>
                                        </p:tgtEl>
                                        <p:attrNameLst>
                                          <p:attrName>style.visibility</p:attrName>
                                        </p:attrNameLst>
                                      </p:cBhvr>
                                      <p:to>
                                        <p:strVal val="visible"/>
                                      </p:to>
                                    </p:set>
                                    <p:animEffect transition="in" filter="fade">
                                      <p:cBhvr>
                                        <p:cTn id="193" dur="500"/>
                                        <p:tgtEl>
                                          <p:spTgt spid="2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04"/>
                                        </p:tgtEl>
                                        <p:attrNameLst>
                                          <p:attrName>style.visibility</p:attrName>
                                        </p:attrNameLst>
                                      </p:cBhvr>
                                      <p:to>
                                        <p:strVal val="visible"/>
                                      </p:to>
                                    </p:set>
                                    <p:animEffect transition="in" filter="fade">
                                      <p:cBhvr>
                                        <p:cTn id="196" dur="500"/>
                                        <p:tgtEl>
                                          <p:spTgt spid="204"/>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05"/>
                                        </p:tgtEl>
                                        <p:attrNameLst>
                                          <p:attrName>style.visibility</p:attrName>
                                        </p:attrNameLst>
                                      </p:cBhvr>
                                      <p:to>
                                        <p:strVal val="visible"/>
                                      </p:to>
                                    </p:set>
                                    <p:animEffect transition="in" filter="fade">
                                      <p:cBhvr>
                                        <p:cTn id="199" dur="500"/>
                                        <p:tgtEl>
                                          <p:spTgt spid="20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06"/>
                                        </p:tgtEl>
                                        <p:attrNameLst>
                                          <p:attrName>style.visibility</p:attrName>
                                        </p:attrNameLst>
                                      </p:cBhvr>
                                      <p:to>
                                        <p:strVal val="visible"/>
                                      </p:to>
                                    </p:set>
                                    <p:animEffect transition="in" filter="fade">
                                      <p:cBhvr>
                                        <p:cTn id="202" dur="500"/>
                                        <p:tgtEl>
                                          <p:spTgt spid="206"/>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07"/>
                                        </p:tgtEl>
                                        <p:attrNameLst>
                                          <p:attrName>style.visibility</p:attrName>
                                        </p:attrNameLst>
                                      </p:cBhvr>
                                      <p:to>
                                        <p:strVal val="visible"/>
                                      </p:to>
                                    </p:set>
                                    <p:animEffect transition="in" filter="fade">
                                      <p:cBhvr>
                                        <p:cTn id="205" dur="500"/>
                                        <p:tgtEl>
                                          <p:spTgt spid="207"/>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08"/>
                                        </p:tgtEl>
                                        <p:attrNameLst>
                                          <p:attrName>style.visibility</p:attrName>
                                        </p:attrNameLst>
                                      </p:cBhvr>
                                      <p:to>
                                        <p:strVal val="visible"/>
                                      </p:to>
                                    </p:set>
                                    <p:animEffect transition="in" filter="fade">
                                      <p:cBhvr>
                                        <p:cTn id="208" dur="500"/>
                                        <p:tgtEl>
                                          <p:spTgt spid="20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09"/>
                                        </p:tgtEl>
                                        <p:attrNameLst>
                                          <p:attrName>style.visibility</p:attrName>
                                        </p:attrNameLst>
                                      </p:cBhvr>
                                      <p:to>
                                        <p:strVal val="visible"/>
                                      </p:to>
                                    </p:set>
                                    <p:animEffect transition="in" filter="fade">
                                      <p:cBhvr>
                                        <p:cTn id="211" dur="500"/>
                                        <p:tgtEl>
                                          <p:spTgt spid="209"/>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10"/>
                                        </p:tgtEl>
                                        <p:attrNameLst>
                                          <p:attrName>style.visibility</p:attrName>
                                        </p:attrNameLst>
                                      </p:cBhvr>
                                      <p:to>
                                        <p:strVal val="visible"/>
                                      </p:to>
                                    </p:set>
                                    <p:animEffect transition="in" filter="fade">
                                      <p:cBhvr>
                                        <p:cTn id="214" dur="500"/>
                                        <p:tgtEl>
                                          <p:spTgt spid="210"/>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11"/>
                                        </p:tgtEl>
                                        <p:attrNameLst>
                                          <p:attrName>style.visibility</p:attrName>
                                        </p:attrNameLst>
                                      </p:cBhvr>
                                      <p:to>
                                        <p:strVal val="visible"/>
                                      </p:to>
                                    </p:set>
                                    <p:animEffect transition="in" filter="fade">
                                      <p:cBhvr>
                                        <p:cTn id="217" dur="500"/>
                                        <p:tgtEl>
                                          <p:spTgt spid="211"/>
                                        </p:tgtEl>
                                      </p:cBhvr>
                                    </p:animEffect>
                                  </p:childTnLst>
                                </p:cTn>
                              </p:par>
                              <p:par>
                                <p:cTn id="218" presetID="10" presetClass="entr" presetSubtype="0" fill="hold" nodeType="withEffect">
                                  <p:stCondLst>
                                    <p:cond delay="0"/>
                                  </p:stCondLst>
                                  <p:childTnLst>
                                    <p:set>
                                      <p:cBhvr>
                                        <p:cTn id="219" dur="1" fill="hold">
                                          <p:stCondLst>
                                            <p:cond delay="0"/>
                                          </p:stCondLst>
                                        </p:cTn>
                                        <p:tgtEl>
                                          <p:spTgt spid="120"/>
                                        </p:tgtEl>
                                        <p:attrNameLst>
                                          <p:attrName>style.visibility</p:attrName>
                                        </p:attrNameLst>
                                      </p:cBhvr>
                                      <p:to>
                                        <p:strVal val="visible"/>
                                      </p:to>
                                    </p:set>
                                    <p:animEffect transition="in" filter="fade">
                                      <p:cBhvr>
                                        <p:cTn id="220" dur="500"/>
                                        <p:tgtEl>
                                          <p:spTgt spid="120"/>
                                        </p:tgtEl>
                                      </p:cBhvr>
                                    </p:animEffect>
                                  </p:childTnLst>
                                </p:cTn>
                              </p:par>
                            </p:childTnLst>
                          </p:cTn>
                        </p:par>
                        <p:par>
                          <p:cTn id="221" fill="hold">
                            <p:stCondLst>
                              <p:cond delay="1000"/>
                            </p:stCondLst>
                            <p:childTnLst>
                              <p:par>
                                <p:cTn id="222" presetID="22" presetClass="entr" presetSubtype="4" fill="hold" grpId="0" nodeType="afterEffect">
                                  <p:stCondLst>
                                    <p:cond delay="0"/>
                                  </p:stCondLst>
                                  <p:childTnLst>
                                    <p:set>
                                      <p:cBhvr>
                                        <p:cTn id="223" dur="1" fill="hold">
                                          <p:stCondLst>
                                            <p:cond delay="0"/>
                                          </p:stCondLst>
                                        </p:cTn>
                                        <p:tgtEl>
                                          <p:spTgt spid="101"/>
                                        </p:tgtEl>
                                        <p:attrNameLst>
                                          <p:attrName>style.visibility</p:attrName>
                                        </p:attrNameLst>
                                      </p:cBhvr>
                                      <p:to>
                                        <p:strVal val="visible"/>
                                      </p:to>
                                    </p:set>
                                    <p:animEffect transition="in" filter="wipe(down)">
                                      <p:cBhvr>
                                        <p:cTn id="2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67" grpId="0" build="p">
        <p:tmplLst>
          <p:tmpl lvl="1">
            <p:tnLst>
              <p:par>
                <p:cTn presetID="22" presetClass="entr" presetSubtype="1" fill="hold" nodeType="withEffect">
                  <p:stCondLst>
                    <p:cond delay="0"/>
                  </p:stCondLst>
                  <p:childTnLst>
                    <p:set>
                      <p:cBhvr>
                        <p:cTn dur="1" fill="hold">
                          <p:stCondLst>
                            <p:cond delay="0"/>
                          </p:stCondLst>
                        </p:cTn>
                        <p:tgtEl>
                          <p:spTgt spid="167"/>
                        </p:tgtEl>
                        <p:attrNameLst>
                          <p:attrName>style.visibility</p:attrName>
                        </p:attrNameLst>
                      </p:cBhvr>
                      <p:to>
                        <p:strVal val="visible"/>
                      </p:to>
                    </p:set>
                    <p:animEffect transition="in" filter="wipe(up)">
                      <p:cBhvr>
                        <p:cTn dur="750"/>
                        <p:tgtEl>
                          <p:spTgt spid="167"/>
                        </p:tgtEl>
                      </p:cBhvr>
                    </p:animEffect>
                  </p:childTnLst>
                </p:cTn>
              </p:par>
            </p:tnLst>
          </p:tmpl>
        </p:tmplLst>
      </p:bldP>
      <p:bldP spid="168" grpId="0" build="p">
        <p:tmplLst>
          <p:tmpl lvl="1">
            <p:tnLst>
              <p:par>
                <p:cTn presetID="10" presetClass="entr" presetSubtype="0" fill="hold" nodeType="withEffect">
                  <p:stCondLst>
                    <p:cond delay="0"/>
                  </p:stCondLst>
                  <p:childTnLst>
                    <p:set>
                      <p:cBhvr>
                        <p:cTn dur="1" fill="hold">
                          <p:stCondLst>
                            <p:cond delay="0"/>
                          </p:stCondLst>
                        </p:cTn>
                        <p:tgtEl>
                          <p:spTgt spid="168"/>
                        </p:tgtEl>
                        <p:attrNameLst>
                          <p:attrName>style.visibility</p:attrName>
                        </p:attrNameLst>
                      </p:cBhvr>
                      <p:to>
                        <p:strVal val="visible"/>
                      </p:to>
                    </p:set>
                    <p:animEffect transition="in" filter="fade">
                      <p:cBhvr>
                        <p:cTn dur="500"/>
                        <p:tgtEl>
                          <p:spTgt spid="168"/>
                        </p:tgtEl>
                      </p:cBhvr>
                    </p:animEffect>
                  </p:childTnLst>
                </p:cTn>
              </p:par>
            </p:tnLst>
          </p:tmpl>
        </p:tmplLst>
      </p:bldP>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6_Clients and description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882D2660-FD4C-4648-B3EC-A183B50E3F3E}"/>
              </a:ext>
            </a:extLst>
          </p:cNvPr>
          <p:cNvSpPr>
            <a:spLocks noGrp="1"/>
          </p:cNvSpPr>
          <p:nvPr>
            <p:ph type="pic" sz="quarter" idx="13"/>
          </p:nvPr>
        </p:nvSpPr>
        <p:spPr>
          <a:xfrm>
            <a:off x="428625" y="1375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10" name="Picture Placeholder 2">
            <a:extLst>
              <a:ext uri="{FF2B5EF4-FFF2-40B4-BE49-F238E27FC236}">
                <a16:creationId xmlns:a16="http://schemas.microsoft.com/office/drawing/2014/main" id="{D8DF041D-E2D9-4007-91A0-F56B6A7D047A}"/>
              </a:ext>
            </a:extLst>
          </p:cNvPr>
          <p:cNvSpPr>
            <a:spLocks noGrp="1"/>
          </p:cNvSpPr>
          <p:nvPr>
            <p:ph type="pic" sz="quarter" idx="15"/>
          </p:nvPr>
        </p:nvSpPr>
        <p:spPr>
          <a:xfrm>
            <a:off x="428625" y="302676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20" name="Text Placeholder 2">
            <a:extLst>
              <a:ext uri="{FF2B5EF4-FFF2-40B4-BE49-F238E27FC236}">
                <a16:creationId xmlns:a16="http://schemas.microsoft.com/office/drawing/2014/main" id="{2FC40BD7-7195-415D-88EC-33B3F849BCBB}"/>
              </a:ext>
            </a:extLst>
          </p:cNvPr>
          <p:cNvSpPr>
            <a:spLocks noGrp="1"/>
          </p:cNvSpPr>
          <p:nvPr>
            <p:ph type="body" sz="quarter" idx="18" hasCustomPrompt="1"/>
          </p:nvPr>
        </p:nvSpPr>
        <p:spPr>
          <a:xfrm>
            <a:off x="2343150" y="1661546"/>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21" name="Text Placeholder 2">
            <a:extLst>
              <a:ext uri="{FF2B5EF4-FFF2-40B4-BE49-F238E27FC236}">
                <a16:creationId xmlns:a16="http://schemas.microsoft.com/office/drawing/2014/main" id="{D95B00A6-FB17-4684-8AB9-D7A5E3FC5DEE}"/>
              </a:ext>
            </a:extLst>
          </p:cNvPr>
          <p:cNvSpPr>
            <a:spLocks noGrp="1"/>
          </p:cNvSpPr>
          <p:nvPr>
            <p:ph type="body" sz="quarter" idx="19" hasCustomPrompt="1"/>
          </p:nvPr>
        </p:nvSpPr>
        <p:spPr>
          <a:xfrm>
            <a:off x="2343150" y="1456247"/>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29" name="Picture Placeholder 2">
            <a:extLst>
              <a:ext uri="{FF2B5EF4-FFF2-40B4-BE49-F238E27FC236}">
                <a16:creationId xmlns:a16="http://schemas.microsoft.com/office/drawing/2014/main" id="{5FCF357A-DDB4-41AF-B023-0086861F2244}"/>
              </a:ext>
            </a:extLst>
          </p:cNvPr>
          <p:cNvSpPr>
            <a:spLocks noGrp="1"/>
          </p:cNvSpPr>
          <p:nvPr>
            <p:ph type="pic" sz="quarter" idx="31"/>
          </p:nvPr>
        </p:nvSpPr>
        <p:spPr>
          <a:xfrm>
            <a:off x="428625" y="4684114"/>
            <a:ext cx="1730375" cy="904317"/>
          </a:xfrm>
        </p:spPr>
        <p:txBody>
          <a:bodyPr/>
          <a:lstStyle>
            <a:lvl1pPr marL="0" indent="0">
              <a:buNone/>
              <a:defRPr sz="1600" b="1">
                <a:solidFill>
                  <a:srgbClr val="24323D"/>
                </a:solidFill>
                <a:latin typeface="+mn-lt"/>
                <a:cs typeface="Poppins Medium" panose="00000600000000000000" pitchFamily="50" charset="0"/>
              </a:defRPr>
            </a:lvl1pPr>
          </a:lstStyle>
          <a:p>
            <a:r>
              <a:rPr lang="en-US"/>
              <a:t>Click icon to add picture</a:t>
            </a:r>
            <a:endParaRPr lang="en-GB"/>
          </a:p>
        </p:txBody>
      </p:sp>
      <p:sp>
        <p:nvSpPr>
          <p:cNvPr id="33" name="Text Placeholder 2">
            <a:extLst>
              <a:ext uri="{FF2B5EF4-FFF2-40B4-BE49-F238E27FC236}">
                <a16:creationId xmlns:a16="http://schemas.microsoft.com/office/drawing/2014/main" id="{16617E70-A754-4D30-B204-2580AC896FFF}"/>
              </a:ext>
            </a:extLst>
          </p:cNvPr>
          <p:cNvSpPr>
            <a:spLocks noGrp="1"/>
          </p:cNvSpPr>
          <p:nvPr>
            <p:ph type="body" sz="quarter" idx="32" hasCustomPrompt="1"/>
          </p:nvPr>
        </p:nvSpPr>
        <p:spPr>
          <a:xfrm>
            <a:off x="2343150" y="3314955"/>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a:p>
            <a:pPr lvl="2"/>
            <a:endParaRPr lang="en-GB"/>
          </a:p>
        </p:txBody>
      </p:sp>
      <p:sp>
        <p:nvSpPr>
          <p:cNvPr id="34" name="Text Placeholder 2">
            <a:extLst>
              <a:ext uri="{FF2B5EF4-FFF2-40B4-BE49-F238E27FC236}">
                <a16:creationId xmlns:a16="http://schemas.microsoft.com/office/drawing/2014/main" id="{CA71689C-5AFE-4A55-833E-14154D07D8D0}"/>
              </a:ext>
            </a:extLst>
          </p:cNvPr>
          <p:cNvSpPr>
            <a:spLocks noGrp="1"/>
          </p:cNvSpPr>
          <p:nvPr>
            <p:ph type="body" sz="quarter" idx="33" hasCustomPrompt="1"/>
          </p:nvPr>
        </p:nvSpPr>
        <p:spPr>
          <a:xfrm>
            <a:off x="2343150" y="3109656"/>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sp>
        <p:nvSpPr>
          <p:cNvPr id="35" name="Text Placeholder 2">
            <a:extLst>
              <a:ext uri="{FF2B5EF4-FFF2-40B4-BE49-F238E27FC236}">
                <a16:creationId xmlns:a16="http://schemas.microsoft.com/office/drawing/2014/main" id="{E2344F1A-DEAF-4441-8F64-CB0F957D0A29}"/>
              </a:ext>
            </a:extLst>
          </p:cNvPr>
          <p:cNvSpPr>
            <a:spLocks noGrp="1"/>
          </p:cNvSpPr>
          <p:nvPr>
            <p:ph type="body" sz="quarter" idx="34" hasCustomPrompt="1"/>
          </p:nvPr>
        </p:nvSpPr>
        <p:spPr>
          <a:xfrm>
            <a:off x="2343150" y="4970797"/>
            <a:ext cx="9417049" cy="1150625"/>
          </a:xfrm>
        </p:spPr>
        <p:txBody>
          <a:bodyPr lIns="0" tIns="0" rIns="0" bIns="0">
            <a:noAutofit/>
          </a:bodyPr>
          <a:lstStyle>
            <a:lvl1pPr marL="285750" indent="-285750">
              <a:lnSpc>
                <a:spcPct val="150000"/>
              </a:lnSpc>
              <a:spcBef>
                <a:spcPts val="0"/>
              </a:spcBef>
              <a:buFont typeface="Arial" panose="020B0604020202020204" pitchFamily="34" charset="0"/>
              <a:buChar char="•"/>
              <a:defRPr sz="1400"/>
            </a:lvl1pPr>
            <a:lvl2pPr>
              <a:lnSpc>
                <a:spcPct val="150000"/>
              </a:lnSpc>
              <a:spcBef>
                <a:spcPts val="0"/>
              </a:spcBef>
              <a:defRPr sz="1400"/>
            </a:lvl2pPr>
            <a:lvl3pPr marL="914400" indent="0">
              <a:lnSpc>
                <a:spcPct val="150000"/>
              </a:lnSpc>
              <a:spcBef>
                <a:spcPts val="0"/>
              </a:spcBef>
              <a:buNone/>
              <a:defRPr sz="1200" b="1">
                <a:latin typeface="Poppins Medium" panose="00000600000000000000" pitchFamily="50" charset="0"/>
                <a:cs typeface="Poppins Medium" panose="00000600000000000000" pitchFamily="50" charset="0"/>
              </a:defRPr>
            </a:lvl3pPr>
            <a:lvl4pPr marL="1371600" indent="0">
              <a:lnSpc>
                <a:spcPct val="150000"/>
              </a:lnSpc>
              <a:spcBef>
                <a:spcPts val="0"/>
              </a:spcBef>
              <a:buNone/>
              <a:defRPr sz="1200"/>
            </a:lvl4pPr>
            <a:lvl5pPr>
              <a:lnSpc>
                <a:spcPct val="150000"/>
              </a:lnSpc>
              <a:spcBef>
                <a:spcPts val="0"/>
              </a:spcBef>
              <a:defRPr sz="1200"/>
            </a:lvl5pPr>
          </a:lstStyle>
          <a:p>
            <a:pPr lvl="0"/>
            <a:r>
              <a:rPr lang="en-US"/>
              <a:t>Insert body text here</a:t>
            </a:r>
          </a:p>
          <a:p>
            <a:pPr lvl="1"/>
            <a:r>
              <a:rPr lang="en-US"/>
              <a:t>Second level</a:t>
            </a:r>
          </a:p>
        </p:txBody>
      </p:sp>
      <p:sp>
        <p:nvSpPr>
          <p:cNvPr id="36" name="Text Placeholder 2">
            <a:extLst>
              <a:ext uri="{FF2B5EF4-FFF2-40B4-BE49-F238E27FC236}">
                <a16:creationId xmlns:a16="http://schemas.microsoft.com/office/drawing/2014/main" id="{F8A06081-AD1D-4579-9760-97D3BADC126E}"/>
              </a:ext>
            </a:extLst>
          </p:cNvPr>
          <p:cNvSpPr>
            <a:spLocks noGrp="1"/>
          </p:cNvSpPr>
          <p:nvPr>
            <p:ph type="body" sz="quarter" idx="35" hasCustomPrompt="1"/>
          </p:nvPr>
        </p:nvSpPr>
        <p:spPr>
          <a:xfrm>
            <a:off x="2343150" y="4765498"/>
            <a:ext cx="9417050" cy="205299"/>
          </a:xfrm>
        </p:spPr>
        <p:txBody>
          <a:bodyPr lIns="0" tIns="0" rIns="0" bIns="0">
            <a:noAutofit/>
          </a:bodyPr>
          <a:lstStyle>
            <a:lvl1pPr marL="0" indent="0">
              <a:lnSpc>
                <a:spcPct val="100000"/>
              </a:lnSpc>
              <a:spcBef>
                <a:spcPts val="0"/>
              </a:spcBef>
              <a:buNone/>
              <a:defRPr sz="1600" b="1">
                <a:latin typeface="Poppins Medium" panose="00000600000000000000" pitchFamily="50" charset="0"/>
                <a:cs typeface="Poppins Medium" panose="00000600000000000000" pitchFamily="50" charset="0"/>
              </a:defRPr>
            </a:lvl1pPr>
            <a:lvl2pPr marL="457200" indent="0">
              <a:buNone/>
              <a:defRPr sz="1600"/>
            </a:lvl2pPr>
            <a:lvl3pPr>
              <a:defRPr sz="1600"/>
            </a:lvl3pPr>
            <a:lvl4pPr marL="1371600" indent="0">
              <a:buNone/>
              <a:defRPr sz="1400"/>
            </a:lvl4pPr>
            <a:lvl5pPr>
              <a:defRPr sz="1400"/>
            </a:lvl5pPr>
          </a:lstStyle>
          <a:p>
            <a:pPr lvl="0"/>
            <a:r>
              <a:rPr lang="en-US"/>
              <a:t>Insert subtitle here</a:t>
            </a:r>
          </a:p>
        </p:txBody>
      </p:sp>
      <p:cxnSp>
        <p:nvCxnSpPr>
          <p:cNvPr id="4" name="Straight Connector 3">
            <a:extLst>
              <a:ext uri="{FF2B5EF4-FFF2-40B4-BE49-F238E27FC236}">
                <a16:creationId xmlns:a16="http://schemas.microsoft.com/office/drawing/2014/main" id="{3B439C3D-F184-42DF-8F48-907E8CBC0030}"/>
              </a:ext>
            </a:extLst>
          </p:cNvPr>
          <p:cNvCxnSpPr>
            <a:cxnSpLocks/>
          </p:cNvCxnSpPr>
          <p:nvPr/>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FF61D-478B-4D10-BDD0-6689A96F4E90}"/>
              </a:ext>
            </a:extLst>
          </p:cNvPr>
          <p:cNvCxnSpPr>
            <a:cxnSpLocks/>
          </p:cNvCxnSpPr>
          <p:nvPr/>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E71CFD-9A7E-453D-8333-9B112E99C9BC}"/>
              </a:ext>
            </a:extLst>
          </p:cNvPr>
          <p:cNvCxnSpPr>
            <a:cxnSpLocks/>
          </p:cNvCxnSpPr>
          <p:nvPr/>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B1D17EFF-28D4-4E26-B2BC-BFEA7F6B22B1}"/>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cxnSp>
        <p:nvCxnSpPr>
          <p:cNvPr id="22" name="Straight Connector 21">
            <a:extLst>
              <a:ext uri="{FF2B5EF4-FFF2-40B4-BE49-F238E27FC236}">
                <a16:creationId xmlns:a16="http://schemas.microsoft.com/office/drawing/2014/main" id="{DAB508C9-10C2-4E08-8FC1-A5C4052B37A3}"/>
              </a:ext>
            </a:extLst>
          </p:cNvPr>
          <p:cNvCxnSpPr>
            <a:cxnSpLocks/>
          </p:cNvCxnSpPr>
          <p:nvPr userDrawn="1"/>
        </p:nvCxnSpPr>
        <p:spPr>
          <a:xfrm>
            <a:off x="2343150" y="1375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59C78A-25F7-46E5-A420-253F1B1F8CDA}"/>
              </a:ext>
            </a:extLst>
          </p:cNvPr>
          <p:cNvCxnSpPr>
            <a:cxnSpLocks/>
          </p:cNvCxnSpPr>
          <p:nvPr userDrawn="1"/>
        </p:nvCxnSpPr>
        <p:spPr>
          <a:xfrm>
            <a:off x="2343150" y="302676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C91FF-3F4B-46A8-ACA3-3A2FEE654E68}"/>
              </a:ext>
            </a:extLst>
          </p:cNvPr>
          <p:cNvCxnSpPr>
            <a:cxnSpLocks/>
          </p:cNvCxnSpPr>
          <p:nvPr userDrawn="1"/>
        </p:nvCxnSpPr>
        <p:spPr>
          <a:xfrm>
            <a:off x="2343150" y="4684114"/>
            <a:ext cx="9417050" cy="0"/>
          </a:xfrm>
          <a:prstGeom prst="line">
            <a:avLst/>
          </a:prstGeom>
          <a:ln w="19050">
            <a:solidFill>
              <a:srgbClr val="115677"/>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2707215-6248-6B44-2269-5AC6918C33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153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500"/>
                                        <p:tgtEl>
                                          <p:spTgt spid="2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fade">
                                      <p:cBhvr>
                                        <p:cTn id="27" dur="500"/>
                                        <p:tgtEl>
                                          <p:spTgt spid="3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animEffect transition="in" filter="fade">
                                      <p:cBhvr>
                                        <p:cTn id="30" dur="500"/>
                                        <p:tgtEl>
                                          <p:spTgt spid="3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nodePh="1">
                                  <p:stCondLst>
                                    <p:cond delay="0"/>
                                  </p:stCondLst>
                                  <p:endCondLst>
                                    <p:cond evt="begin" delay="0">
                                      <p:tn val="39"/>
                                    </p:cond>
                                  </p:end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1" end="1"/>
                                            </p:txEl>
                                          </p:spTgt>
                                        </p:tgtEl>
                                        <p:attrNameLst>
                                          <p:attrName>style.visibility</p:attrName>
                                        </p:attrNameLst>
                                      </p:cBhvr>
                                      <p:to>
                                        <p:strVal val="visible"/>
                                      </p:to>
                                    </p:set>
                                    <p:animEffect transition="in" filter="fade">
                                      <p:cBhvr>
                                        <p:cTn id="47" dur="500"/>
                                        <p:tgtEl>
                                          <p:spTgt spid="3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animEffect transition="in" filter="fade">
                                      <p:cBhvr>
                                        <p:cTn id="50" dur="500"/>
                                        <p:tgtEl>
                                          <p:spTgt spid="3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9" grpId="0"/>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7_Product slide">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3" name="Picture Placeholder 2">
            <a:extLst>
              <a:ext uri="{FF2B5EF4-FFF2-40B4-BE49-F238E27FC236}">
                <a16:creationId xmlns:a16="http://schemas.microsoft.com/office/drawing/2014/main" id="{CE5C8F87-0FC2-490C-BC1C-B4BE3E68CC36}"/>
              </a:ext>
            </a:extLst>
          </p:cNvPr>
          <p:cNvSpPr>
            <a:spLocks noGrp="1"/>
          </p:cNvSpPr>
          <p:nvPr>
            <p:ph type="pic" sz="quarter" idx="13"/>
          </p:nvPr>
        </p:nvSpPr>
        <p:spPr>
          <a:xfrm>
            <a:off x="781984"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44" name="Text Placeholder 43">
            <a:extLst>
              <a:ext uri="{FF2B5EF4-FFF2-40B4-BE49-F238E27FC236}">
                <a16:creationId xmlns:a16="http://schemas.microsoft.com/office/drawing/2014/main" id="{0C5E7A37-ACF9-48F2-A71F-3E8EDE264E5C}"/>
              </a:ext>
            </a:extLst>
          </p:cNvPr>
          <p:cNvSpPr>
            <a:spLocks noGrp="1"/>
          </p:cNvSpPr>
          <p:nvPr>
            <p:ph type="body" sz="quarter" idx="17" hasCustomPrompt="1"/>
          </p:nvPr>
        </p:nvSpPr>
        <p:spPr>
          <a:xfrm>
            <a:off x="781984"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1" name="Picture Placeholder 2">
            <a:extLst>
              <a:ext uri="{FF2B5EF4-FFF2-40B4-BE49-F238E27FC236}">
                <a16:creationId xmlns:a16="http://schemas.microsoft.com/office/drawing/2014/main" id="{B734EF81-79AA-4847-826F-64513A210841}"/>
              </a:ext>
            </a:extLst>
          </p:cNvPr>
          <p:cNvSpPr>
            <a:spLocks noGrp="1"/>
          </p:cNvSpPr>
          <p:nvPr>
            <p:ph type="pic" sz="quarter" idx="18"/>
          </p:nvPr>
        </p:nvSpPr>
        <p:spPr>
          <a:xfrm>
            <a:off x="4464203"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2" name="Text Placeholder 43">
            <a:extLst>
              <a:ext uri="{FF2B5EF4-FFF2-40B4-BE49-F238E27FC236}">
                <a16:creationId xmlns:a16="http://schemas.microsoft.com/office/drawing/2014/main" id="{457E4ACE-4D2D-4A6C-AD89-B5E23C3C9117}"/>
              </a:ext>
            </a:extLst>
          </p:cNvPr>
          <p:cNvSpPr>
            <a:spLocks noGrp="1"/>
          </p:cNvSpPr>
          <p:nvPr>
            <p:ph type="body" sz="quarter" idx="19" hasCustomPrompt="1"/>
          </p:nvPr>
        </p:nvSpPr>
        <p:spPr>
          <a:xfrm>
            <a:off x="4464203"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53" name="Picture Placeholder 2">
            <a:extLst>
              <a:ext uri="{FF2B5EF4-FFF2-40B4-BE49-F238E27FC236}">
                <a16:creationId xmlns:a16="http://schemas.microsoft.com/office/drawing/2014/main" id="{359C3750-37F5-4731-A0DD-53EF2F917DA3}"/>
              </a:ext>
            </a:extLst>
          </p:cNvPr>
          <p:cNvSpPr>
            <a:spLocks noGrp="1"/>
          </p:cNvSpPr>
          <p:nvPr>
            <p:ph type="pic" sz="quarter" idx="20"/>
          </p:nvPr>
        </p:nvSpPr>
        <p:spPr>
          <a:xfrm>
            <a:off x="8146422" y="1580246"/>
            <a:ext cx="3255029" cy="1848754"/>
          </a:xfrm>
          <a:prstGeom prst="round2SameRect">
            <a:avLst>
              <a:gd name="adj1" fmla="val 9438"/>
              <a:gd name="adj2" fmla="val 0"/>
            </a:avLst>
          </a:prstGeom>
        </p:spPr>
        <p:txBody>
          <a:bodyPr/>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54" name="Text Placeholder 43">
            <a:extLst>
              <a:ext uri="{FF2B5EF4-FFF2-40B4-BE49-F238E27FC236}">
                <a16:creationId xmlns:a16="http://schemas.microsoft.com/office/drawing/2014/main" id="{FFBCF003-ADE4-4012-B1F3-2F06415211E3}"/>
              </a:ext>
            </a:extLst>
          </p:cNvPr>
          <p:cNvSpPr>
            <a:spLocks noGrp="1"/>
          </p:cNvSpPr>
          <p:nvPr>
            <p:ph type="body" sz="quarter" idx="21" hasCustomPrompt="1"/>
          </p:nvPr>
        </p:nvSpPr>
        <p:spPr>
          <a:xfrm>
            <a:off x="8146422" y="3428999"/>
            <a:ext cx="3255029" cy="735288"/>
          </a:xfrm>
          <a:prstGeom prst="round2SameRect">
            <a:avLst>
              <a:gd name="adj1" fmla="val 0"/>
              <a:gd name="adj2" fmla="val 19140"/>
            </a:avLst>
          </a:prstGeom>
          <a:solidFill>
            <a:srgbClr val="29B5E8"/>
          </a:solidFill>
        </p:spPr>
        <p:txBody>
          <a:bodyPr tIns="144000" bIns="144000"/>
          <a:lstStyle>
            <a:lvl1pPr marL="0" indent="0" algn="ctr">
              <a:buNone/>
              <a:defRPr sz="1600" b="1">
                <a:solidFill>
                  <a:schemeClr val="bg1"/>
                </a:solidFill>
                <a:latin typeface="Poppins Bold" panose="00000800000000000000"/>
              </a:defRPr>
            </a:lvl1pPr>
            <a:lvl2pPr marL="457200" indent="0" algn="ctr">
              <a:buNone/>
              <a:defRPr sz="1600">
                <a:solidFill>
                  <a:schemeClr val="bg1"/>
                </a:solidFill>
                <a:latin typeface="Poppins Bold" panose="00000800000000000000"/>
              </a:defRPr>
            </a:lvl2pPr>
            <a:lvl3pPr marL="914400" indent="0" algn="ctr">
              <a:buNone/>
              <a:defRPr sz="1600">
                <a:solidFill>
                  <a:schemeClr val="bg1"/>
                </a:solidFill>
                <a:latin typeface="Poppins Bold" panose="00000800000000000000"/>
              </a:defRPr>
            </a:lvl3pPr>
            <a:lvl4pPr marL="1371600" indent="0" algn="ctr">
              <a:buNone/>
              <a:defRPr sz="1600">
                <a:solidFill>
                  <a:schemeClr val="bg1"/>
                </a:solidFill>
                <a:latin typeface="Poppins Bold" panose="00000800000000000000"/>
              </a:defRPr>
            </a:lvl4pPr>
            <a:lvl5pPr marL="1828800" indent="0" algn="ctr">
              <a:buNone/>
              <a:defRPr sz="1600">
                <a:solidFill>
                  <a:schemeClr val="bg1"/>
                </a:solidFill>
                <a:latin typeface="Poppins Bold" panose="00000800000000000000"/>
              </a:defRPr>
            </a:lvl5pPr>
          </a:lstStyle>
          <a:p>
            <a:pPr lvl="0"/>
            <a:r>
              <a:rPr lang="en-US"/>
              <a:t>Insert title here</a:t>
            </a:r>
            <a:endParaRPr lang="en-GB"/>
          </a:p>
        </p:txBody>
      </p:sp>
      <p:sp>
        <p:nvSpPr>
          <p:cNvPr id="12" name="Title 1">
            <a:extLst>
              <a:ext uri="{FF2B5EF4-FFF2-40B4-BE49-F238E27FC236}">
                <a16:creationId xmlns:a16="http://schemas.microsoft.com/office/drawing/2014/main" id="{3A8213C7-2A80-4DF0-87DE-7CB84D5ECA2E}"/>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pic>
        <p:nvPicPr>
          <p:cNvPr id="2" name="Picture 1">
            <a:extLst>
              <a:ext uri="{FF2B5EF4-FFF2-40B4-BE49-F238E27FC236}">
                <a16:creationId xmlns:a16="http://schemas.microsoft.com/office/drawing/2014/main" id="{1C7BED0C-587C-06B5-D211-4152D57B48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4190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bg/>
                                          </p:spTgt>
                                        </p:tgtEl>
                                        <p:attrNameLst>
                                          <p:attrName>style.visibility</p:attrName>
                                        </p:attrNameLst>
                                      </p:cBhvr>
                                      <p:to>
                                        <p:strVal val="visible"/>
                                      </p:to>
                                    </p:set>
                                    <p:animEffect transition="in" filter="fade">
                                      <p:cBhvr>
                                        <p:cTn id="10" dur="500"/>
                                        <p:tgtEl>
                                          <p:spTgt spid="4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bg/>
                                          </p:spTgt>
                                        </p:tgtEl>
                                        <p:attrNameLst>
                                          <p:attrName>style.visibility</p:attrName>
                                        </p:attrNameLst>
                                      </p:cBhvr>
                                      <p:to>
                                        <p:strVal val="visible"/>
                                      </p:to>
                                    </p:set>
                                    <p:animEffect transition="in" filter="fade">
                                      <p:cBhvr>
                                        <p:cTn id="20" dur="500"/>
                                        <p:tgtEl>
                                          <p:spTgt spid="5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Effect transition="in" filter="fade">
                                      <p:cBhvr>
                                        <p:cTn id="30" dur="500"/>
                                        <p:tgtEl>
                                          <p:spTgt spid="5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51" grpId="0"/>
      <p:bldP spid="52"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bldP spid="54" grpId="0" uiExpand="1" build="allAtOnce" animBg="1">
        <p:tmplLst>
          <p:tmpl>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8_Speaker slide">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436027"/>
            <a:ext cx="4854574" cy="389075"/>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825102"/>
            <a:ext cx="4854574" cy="464127"/>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1456327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9_Speaker slide with contacts">
    <p:bg>
      <p:bgPr>
        <a:solidFill>
          <a:schemeClr val="tx1">
            <a:alpha val="1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endParaRPr lang="en-GB"/>
          </a:p>
        </p:txBody>
      </p:sp>
      <p:sp>
        <p:nvSpPr>
          <p:cNvPr id="14" name="Title 13">
            <a:extLst>
              <a:ext uri="{FF2B5EF4-FFF2-40B4-BE49-F238E27FC236}">
                <a16:creationId xmlns:a16="http://schemas.microsoft.com/office/drawing/2014/main" id="{EFA97A63-A632-4493-9248-7ADB0C6192CE}"/>
              </a:ext>
            </a:extLst>
          </p:cNvPr>
          <p:cNvSpPr>
            <a:spLocks noGrp="1"/>
          </p:cNvSpPr>
          <p:nvPr>
            <p:ph type="title" hasCustomPrompt="1"/>
          </p:nvPr>
        </p:nvSpPr>
        <p:spPr>
          <a:xfrm>
            <a:off x="620713" y="5091094"/>
            <a:ext cx="4854574" cy="422723"/>
          </a:xfrm>
        </p:spPr>
        <p:txBody>
          <a:bodyPr/>
          <a:lstStyle>
            <a:lvl1pPr>
              <a:defRPr sz="2800"/>
            </a:lvl1pPr>
          </a:lstStyle>
          <a:p>
            <a:r>
              <a:rPr lang="en-US"/>
              <a:t>Insert speaker’s name</a:t>
            </a:r>
            <a:endParaRPr lang="en-GB"/>
          </a:p>
        </p:txBody>
      </p:sp>
      <p:sp>
        <p:nvSpPr>
          <p:cNvPr id="16" name="Text Placeholder 15">
            <a:extLst>
              <a:ext uri="{FF2B5EF4-FFF2-40B4-BE49-F238E27FC236}">
                <a16:creationId xmlns:a16="http://schemas.microsoft.com/office/drawing/2014/main" id="{1874EC46-EA84-4ABB-87EC-C4E3406480A9}"/>
              </a:ext>
            </a:extLst>
          </p:cNvPr>
          <p:cNvSpPr>
            <a:spLocks noGrp="1"/>
          </p:cNvSpPr>
          <p:nvPr>
            <p:ph type="body" sz="quarter" idx="33" hasCustomPrompt="1"/>
          </p:nvPr>
        </p:nvSpPr>
        <p:spPr>
          <a:xfrm>
            <a:off x="620713" y="5518269"/>
            <a:ext cx="4854574" cy="342900"/>
          </a:xfrm>
        </p:spPr>
        <p:txBody>
          <a:bodyPr/>
          <a:lstStyle>
            <a:lvl1pPr marL="0" indent="0">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
        <p:nvSpPr>
          <p:cNvPr id="12" name="Text Placeholder 15">
            <a:extLst>
              <a:ext uri="{FF2B5EF4-FFF2-40B4-BE49-F238E27FC236}">
                <a16:creationId xmlns:a16="http://schemas.microsoft.com/office/drawing/2014/main" id="{3FCAA9C8-693A-47EA-A761-A44FE331F3AD}"/>
              </a:ext>
            </a:extLst>
          </p:cNvPr>
          <p:cNvSpPr>
            <a:spLocks noGrp="1"/>
          </p:cNvSpPr>
          <p:nvPr>
            <p:ph type="body" sz="quarter" idx="34" hasCustomPrompt="1"/>
          </p:nvPr>
        </p:nvSpPr>
        <p:spPr>
          <a:xfrm>
            <a:off x="620713" y="5861169"/>
            <a:ext cx="4854574" cy="558681"/>
          </a:xfrm>
        </p:spPr>
        <p:txBody>
          <a:bodyPr/>
          <a:lstStyle>
            <a:lvl1pPr marL="0" indent="0">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400"/>
            </a:lvl2pPr>
            <a:lvl3pPr marL="457200" indent="0">
              <a:lnSpc>
                <a:spcPct val="100000"/>
              </a:lnSpc>
              <a:spcBef>
                <a:spcPts val="0"/>
              </a:spcBef>
              <a:buNone/>
              <a:defRPr sz="1400"/>
            </a:lvl3pPr>
            <a:lvl4pPr marL="914400" indent="0">
              <a:lnSpc>
                <a:spcPct val="100000"/>
              </a:lnSpc>
              <a:spcBef>
                <a:spcPts val="0"/>
              </a:spcBef>
              <a:buNone/>
              <a:defRPr sz="1400"/>
            </a:lvl4pPr>
            <a:lvl5pPr marL="1371600" indent="0">
              <a:lnSpc>
                <a:spcPct val="100000"/>
              </a:lnSpc>
              <a:spcBef>
                <a:spcPts val="0"/>
              </a:spcBef>
              <a:buNone/>
              <a:defRPr sz="1400"/>
            </a:lvl5pPr>
          </a:lstStyle>
          <a:p>
            <a:pPr lvl="0"/>
            <a:r>
              <a:rPr lang="en-US"/>
              <a:t>Insert job title, employer’s name</a:t>
            </a:r>
          </a:p>
        </p:txBody>
      </p:sp>
    </p:spTree>
    <p:extLst>
      <p:ext uri="{BB962C8B-B14F-4D97-AF65-F5344CB8AC3E}">
        <p14:creationId xmlns:p14="http://schemas.microsoft.com/office/powerpoint/2010/main" val="30302006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_Speaker quote slid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4D5068-0110-4502-9A48-3CCA79221AB4}"/>
              </a:ext>
            </a:extLst>
          </p:cNvPr>
          <p:cNvGrpSpPr/>
          <p:nvPr userDrawn="1"/>
        </p:nvGrpSpPr>
        <p:grpSpPr>
          <a:xfrm>
            <a:off x="215463" y="425450"/>
            <a:ext cx="1824350" cy="1266490"/>
            <a:chOff x="3898747" y="3221499"/>
            <a:chExt cx="3437554" cy="2386399"/>
          </a:xfrm>
        </p:grpSpPr>
        <p:pic>
          <p:nvPicPr>
            <p:cNvPr id="9" name="Picture 8" descr="Icon&#10;&#10;Description automatically generated">
              <a:extLst>
                <a:ext uri="{FF2B5EF4-FFF2-40B4-BE49-F238E27FC236}">
                  <a16:creationId xmlns:a16="http://schemas.microsoft.com/office/drawing/2014/main" id="{4BF72C13-1028-44FC-9069-C08BFDBAF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0" name="Picture 9" descr="Icon&#10;&#10;Description automatically generated">
              <a:extLst>
                <a:ext uri="{FF2B5EF4-FFF2-40B4-BE49-F238E27FC236}">
                  <a16:creationId xmlns:a16="http://schemas.microsoft.com/office/drawing/2014/main" id="{708F887E-ECDD-4F7D-9F51-5A5BC3AD4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13" name="Picture Placeholder 12">
            <a:extLst>
              <a:ext uri="{FF2B5EF4-FFF2-40B4-BE49-F238E27FC236}">
                <a16:creationId xmlns:a16="http://schemas.microsoft.com/office/drawing/2014/main" id="{7B6026F4-71FC-43C5-9E16-D7F34CC38E5F}"/>
              </a:ext>
            </a:extLst>
          </p:cNvPr>
          <p:cNvSpPr>
            <a:spLocks noGrp="1"/>
          </p:cNvSpPr>
          <p:nvPr>
            <p:ph type="pic" sz="quarter" idx="32"/>
          </p:nvPr>
        </p:nvSpPr>
        <p:spPr>
          <a:xfrm>
            <a:off x="6096000" y="0"/>
            <a:ext cx="6096000" cy="6858000"/>
          </a:xfrm>
          <a:solidFill>
            <a:schemeClr val="bg2"/>
          </a:solidFill>
        </p:spPr>
        <p:txBody>
          <a:bodyPr/>
          <a:lstStyle>
            <a:lvl1pPr marL="0" indent="0">
              <a:buNone/>
              <a:defRPr sz="1600" b="1"/>
            </a:lvl1pPr>
          </a:lstStyle>
          <a:p>
            <a:endParaRPr lang="en-GB"/>
          </a:p>
        </p:txBody>
      </p:sp>
      <p:sp>
        <p:nvSpPr>
          <p:cNvPr id="5" name="Text Placeholder 15">
            <a:extLst>
              <a:ext uri="{FF2B5EF4-FFF2-40B4-BE49-F238E27FC236}">
                <a16:creationId xmlns:a16="http://schemas.microsoft.com/office/drawing/2014/main" id="{64F8C9A4-5D6C-4562-B80B-CD7284F57754}"/>
              </a:ext>
            </a:extLst>
          </p:cNvPr>
          <p:cNvSpPr>
            <a:spLocks noGrp="1"/>
          </p:cNvSpPr>
          <p:nvPr>
            <p:ph type="body" sz="quarter" idx="13" hasCustomPrompt="1"/>
          </p:nvPr>
        </p:nvSpPr>
        <p:spPr>
          <a:xfrm>
            <a:off x="620055" y="4162626"/>
            <a:ext cx="4942665"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6" name="Text Placeholder 35">
            <a:extLst>
              <a:ext uri="{FF2B5EF4-FFF2-40B4-BE49-F238E27FC236}">
                <a16:creationId xmlns:a16="http://schemas.microsoft.com/office/drawing/2014/main" id="{775E0702-A21F-4480-A31C-C790AA5B12DA}"/>
              </a:ext>
            </a:extLst>
          </p:cNvPr>
          <p:cNvSpPr>
            <a:spLocks noGrp="1"/>
          </p:cNvSpPr>
          <p:nvPr>
            <p:ph type="body" sz="quarter" idx="14" hasCustomPrompt="1"/>
          </p:nvPr>
        </p:nvSpPr>
        <p:spPr>
          <a:xfrm>
            <a:off x="620061" y="4485864"/>
            <a:ext cx="4942396"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7" name="Text Placeholder 40">
            <a:extLst>
              <a:ext uri="{FF2B5EF4-FFF2-40B4-BE49-F238E27FC236}">
                <a16:creationId xmlns:a16="http://schemas.microsoft.com/office/drawing/2014/main" id="{5611AAB2-A690-4C11-BBEF-AD25099F27A9}"/>
              </a:ext>
            </a:extLst>
          </p:cNvPr>
          <p:cNvSpPr>
            <a:spLocks noGrp="1"/>
          </p:cNvSpPr>
          <p:nvPr>
            <p:ph type="body" sz="quarter" idx="15" hasCustomPrompt="1"/>
          </p:nvPr>
        </p:nvSpPr>
        <p:spPr>
          <a:xfrm>
            <a:off x="620714" y="1132756"/>
            <a:ext cx="4942396" cy="2999687"/>
          </a:xfrm>
        </p:spPr>
        <p:txBody>
          <a:bodyPr lIns="0" tIns="0" rIns="0" bIns="0">
            <a:noAutofit/>
          </a:bodyPr>
          <a:lstStyle>
            <a:lvl1pPr marL="0" indent="0">
              <a:lnSpc>
                <a:spcPct val="150000"/>
              </a:lnSpc>
              <a:spcBef>
                <a:spcPts val="0"/>
              </a:spcBef>
              <a:buNone/>
              <a:defRPr sz="2000" b="0">
                <a:solidFill>
                  <a:schemeClr val="bg1"/>
                </a:solidFill>
                <a:latin typeface="+mn-lt"/>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quote here</a:t>
            </a:r>
          </a:p>
        </p:txBody>
      </p:sp>
    </p:spTree>
    <p:extLst>
      <p:ext uri="{BB962C8B-B14F-4D97-AF65-F5344CB8AC3E}">
        <p14:creationId xmlns:p14="http://schemas.microsoft.com/office/powerpoint/2010/main" val="1563262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1_Short quot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chemeClr val="bg1"/>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grpSp>
        <p:nvGrpSpPr>
          <p:cNvPr id="10" name="Group 9">
            <a:extLst>
              <a:ext uri="{FF2B5EF4-FFF2-40B4-BE49-F238E27FC236}">
                <a16:creationId xmlns:a16="http://schemas.microsoft.com/office/drawing/2014/main" id="{BED43F1F-B937-4C87-928C-4528E3FBF6E7}"/>
              </a:ext>
            </a:extLst>
          </p:cNvPr>
          <p:cNvGrpSpPr/>
          <p:nvPr userDrawn="1"/>
        </p:nvGrpSpPr>
        <p:grpSpPr>
          <a:xfrm>
            <a:off x="374790" y="239147"/>
            <a:ext cx="3066910" cy="2129093"/>
            <a:chOff x="3898747" y="3221499"/>
            <a:chExt cx="3437554" cy="2386399"/>
          </a:xfrm>
        </p:grpSpPr>
        <p:pic>
          <p:nvPicPr>
            <p:cNvPr id="11" name="Picture 10" descr="Icon&#10;&#10;Description automatically generated">
              <a:extLst>
                <a:ext uri="{FF2B5EF4-FFF2-40B4-BE49-F238E27FC236}">
                  <a16:creationId xmlns:a16="http://schemas.microsoft.com/office/drawing/2014/main" id="{75533671-69D7-477E-8A16-389652F17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E1C80B4B-89C5-49EF-85AA-387D86F3B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3227525559"/>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2_Long quote and title on blue background">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chemeClr val="bg1"/>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grpSp>
        <p:nvGrpSpPr>
          <p:cNvPr id="13" name="Group 12">
            <a:extLst>
              <a:ext uri="{FF2B5EF4-FFF2-40B4-BE49-F238E27FC236}">
                <a16:creationId xmlns:a16="http://schemas.microsoft.com/office/drawing/2014/main" id="{82114D7E-66F7-450B-824A-7384D58E8A5C}"/>
              </a:ext>
            </a:extLst>
          </p:cNvPr>
          <p:cNvGrpSpPr/>
          <p:nvPr/>
        </p:nvGrpSpPr>
        <p:grpSpPr>
          <a:xfrm>
            <a:off x="374790" y="239147"/>
            <a:ext cx="3066910" cy="2129093"/>
            <a:chOff x="3898747" y="3221499"/>
            <a:chExt cx="3437554" cy="2386399"/>
          </a:xfrm>
        </p:grpSpPr>
        <p:pic>
          <p:nvPicPr>
            <p:cNvPr id="14" name="Picture 13" descr="Icon&#10;&#10;Description automatically generated">
              <a:extLst>
                <a:ext uri="{FF2B5EF4-FFF2-40B4-BE49-F238E27FC236}">
                  <a16:creationId xmlns:a16="http://schemas.microsoft.com/office/drawing/2014/main" id="{F168BB1B-7609-4EFE-BA95-BBEFABC44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5" name="Picture 14" descr="Icon&#10;&#10;Description automatically generated">
              <a:extLst>
                <a:ext uri="{FF2B5EF4-FFF2-40B4-BE49-F238E27FC236}">
                  <a16:creationId xmlns:a16="http://schemas.microsoft.com/office/drawing/2014/main" id="{9C4878C8-1242-46E2-9B4C-571889D4B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
        <p:nvSpPr>
          <p:cNvPr id="11" name="Text Placeholder 3">
            <a:extLst>
              <a:ext uri="{FF2B5EF4-FFF2-40B4-BE49-F238E27FC236}">
                <a16:creationId xmlns:a16="http://schemas.microsoft.com/office/drawing/2014/main" id="{15C2EB12-A09E-4F7E-A50B-C4A545BF0C40}"/>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chemeClr val="bg1"/>
                </a:solidFill>
                <a:latin typeface="Poppins Bold"/>
              </a:defRPr>
            </a:lvl1pPr>
            <a:lvl2pPr marL="0" indent="0">
              <a:lnSpc>
                <a:spcPct val="150000"/>
              </a:lnSpc>
              <a:spcBef>
                <a:spcPts val="0"/>
              </a:spcBef>
              <a:buNone/>
              <a:defRPr sz="2000">
                <a:solidFill>
                  <a:schemeClr val="bg1"/>
                </a:solidFill>
              </a:defRPr>
            </a:lvl2pPr>
            <a:lvl3pPr marL="0" indent="0">
              <a:lnSpc>
                <a:spcPct val="150000"/>
              </a:lnSpc>
              <a:buNone/>
              <a:defRPr sz="2000">
                <a:solidFill>
                  <a:schemeClr val="bg1"/>
                </a:solidFill>
              </a:defRPr>
            </a:lvl3pPr>
            <a:lvl4pPr marL="0" indent="0">
              <a:lnSpc>
                <a:spcPct val="150000"/>
              </a:lnSpc>
              <a:buNone/>
              <a:defRPr sz="2000">
                <a:solidFill>
                  <a:schemeClr val="bg1"/>
                </a:solidFill>
              </a:defRPr>
            </a:lvl4pPr>
            <a:lvl5pPr marL="0" indent="0">
              <a:lnSpc>
                <a:spcPct val="150000"/>
              </a:lnSpc>
              <a:buNone/>
              <a:defRPr sz="2000">
                <a:solidFill>
                  <a:schemeClr val="bg1"/>
                </a:solidFill>
              </a:defRPr>
            </a:lvl5pPr>
          </a:lstStyle>
          <a:p>
            <a:pPr lvl="0"/>
            <a:r>
              <a:rPr lang="en-US"/>
              <a:t>Insert quote title here</a:t>
            </a:r>
          </a:p>
          <a:p>
            <a:pPr lvl="1"/>
            <a:r>
              <a:rPr lang="en-US"/>
              <a:t>Second level</a:t>
            </a:r>
          </a:p>
        </p:txBody>
      </p:sp>
      <p:grpSp>
        <p:nvGrpSpPr>
          <p:cNvPr id="10" name="Group 9">
            <a:extLst>
              <a:ext uri="{FF2B5EF4-FFF2-40B4-BE49-F238E27FC236}">
                <a16:creationId xmlns:a16="http://schemas.microsoft.com/office/drawing/2014/main" id="{E318824F-AF2D-43B3-BCEA-0C8007BC9F4C}"/>
              </a:ext>
            </a:extLst>
          </p:cNvPr>
          <p:cNvGrpSpPr/>
          <p:nvPr userDrawn="1"/>
        </p:nvGrpSpPr>
        <p:grpSpPr>
          <a:xfrm>
            <a:off x="374790" y="239147"/>
            <a:ext cx="3066910" cy="2129093"/>
            <a:chOff x="3898747" y="3221499"/>
            <a:chExt cx="3437554" cy="2386399"/>
          </a:xfrm>
        </p:grpSpPr>
        <p:pic>
          <p:nvPicPr>
            <p:cNvPr id="12" name="Picture 11" descr="Icon&#10;&#10;Description automatically generated">
              <a:extLst>
                <a:ext uri="{FF2B5EF4-FFF2-40B4-BE49-F238E27FC236}">
                  <a16:creationId xmlns:a16="http://schemas.microsoft.com/office/drawing/2014/main" id="{2D5B5D30-DE65-4FA0-8E96-ED66DAB16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747" y="3221499"/>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4A32DD27-A9C9-4BC7-975A-EA03A7CB8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27" y="3221499"/>
              <a:ext cx="1883074" cy="2386399"/>
            </a:xfrm>
            <a:prstGeom prst="rect">
              <a:avLst/>
            </a:prstGeom>
          </p:spPr>
        </p:pic>
      </p:grpSp>
    </p:spTree>
    <p:extLst>
      <p:ext uri="{BB962C8B-B14F-4D97-AF65-F5344CB8AC3E}">
        <p14:creationId xmlns:p14="http://schemas.microsoft.com/office/powerpoint/2010/main" val="1753704337"/>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3_Short quote on greybackground">
    <p:bg>
      <p:bgPr>
        <a:solidFill>
          <a:srgbClr val="F2F2F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95D7D6A-D739-4D32-B950-B2B3704F0670}"/>
              </a:ext>
            </a:extLst>
          </p:cNvPr>
          <p:cNvGrpSpPr/>
          <p:nvPr/>
        </p:nvGrpSpPr>
        <p:grpSpPr>
          <a:xfrm>
            <a:off x="374790" y="239148"/>
            <a:ext cx="3066910" cy="2129093"/>
            <a:chOff x="3898747" y="246182"/>
            <a:chExt cx="3437554" cy="2386399"/>
          </a:xfrm>
        </p:grpSpPr>
        <p:pic>
          <p:nvPicPr>
            <p:cNvPr id="19" name="Picture 18" descr="Icon&#10;&#10;Description automatically generated">
              <a:extLst>
                <a:ext uri="{FF2B5EF4-FFF2-40B4-BE49-F238E27FC236}">
                  <a16:creationId xmlns:a16="http://schemas.microsoft.com/office/drawing/2014/main" id="{E9FA1FF8-6EA0-45FC-A5E6-407FA5554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20" name="Picture 19" descr="Icon&#10;&#10;Description automatically generated">
              <a:extLst>
                <a:ext uri="{FF2B5EF4-FFF2-40B4-BE49-F238E27FC236}">
                  <a16:creationId xmlns:a16="http://schemas.microsoft.com/office/drawing/2014/main" id="{3A0EBC97-156B-4E68-9857-5ADA63638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41" name="Text Placeholder 40">
            <a:extLst>
              <a:ext uri="{FF2B5EF4-FFF2-40B4-BE49-F238E27FC236}">
                <a16:creationId xmlns:a16="http://schemas.microsoft.com/office/drawing/2014/main" id="{7A2CF11F-BE89-40D1-80E9-62841F807554}"/>
              </a:ext>
            </a:extLst>
          </p:cNvPr>
          <p:cNvSpPr>
            <a:spLocks noGrp="1"/>
          </p:cNvSpPr>
          <p:nvPr>
            <p:ph type="body" sz="quarter" idx="15" hasCustomPrompt="1"/>
          </p:nvPr>
        </p:nvSpPr>
        <p:spPr>
          <a:xfrm>
            <a:off x="1491316" y="1708453"/>
            <a:ext cx="8770937" cy="2999687"/>
          </a:xfrm>
        </p:spPr>
        <p:txBody>
          <a:bodyPr lIns="0" tIns="0" rIns="0" bIns="0">
            <a:noAutofit/>
          </a:bodyPr>
          <a:lstStyle>
            <a:lvl1pPr marL="0" indent="0">
              <a:lnSpc>
                <a:spcPts val="7600"/>
              </a:lnSpc>
              <a:spcBef>
                <a:spcPts val="0"/>
              </a:spcBef>
              <a:buNone/>
              <a:defRPr sz="6600" b="1">
                <a:solidFill>
                  <a:srgbClr val="24323D"/>
                </a:solidFill>
                <a:latin typeface="Poppins Bold" panose="00000800000000000000"/>
              </a:defRPr>
            </a:lvl1pPr>
            <a:lvl2pPr marL="457200" indent="0">
              <a:lnSpc>
                <a:spcPts val="7600"/>
              </a:lnSpc>
              <a:spcBef>
                <a:spcPts val="0"/>
              </a:spcBef>
              <a:buNone/>
              <a:defRPr>
                <a:solidFill>
                  <a:schemeClr val="bg1"/>
                </a:solidFill>
              </a:defRPr>
            </a:lvl2pPr>
            <a:lvl3pPr marL="914400" indent="0">
              <a:lnSpc>
                <a:spcPts val="7600"/>
              </a:lnSpc>
              <a:spcBef>
                <a:spcPts val="0"/>
              </a:spcBef>
              <a:buNone/>
              <a:defRPr>
                <a:solidFill>
                  <a:schemeClr val="bg1"/>
                </a:solidFill>
              </a:defRPr>
            </a:lvl3pPr>
            <a:lvl4pPr marL="1371600" indent="0">
              <a:lnSpc>
                <a:spcPts val="7600"/>
              </a:lnSpc>
              <a:spcBef>
                <a:spcPts val="0"/>
              </a:spcBef>
              <a:buNone/>
              <a:defRPr>
                <a:solidFill>
                  <a:schemeClr val="bg1"/>
                </a:solidFill>
              </a:defRPr>
            </a:lvl4pPr>
            <a:lvl5pPr marL="1828800" indent="0">
              <a:lnSpc>
                <a:spcPts val="7600"/>
              </a:lnSpc>
              <a:spcBef>
                <a:spcPts val="0"/>
              </a:spcBef>
              <a:buNone/>
              <a:defRPr>
                <a:solidFill>
                  <a:schemeClr val="bg1"/>
                </a:solidFill>
              </a:defRPr>
            </a:lvl5pPr>
          </a:lstStyle>
          <a:p>
            <a:pPr lvl="0"/>
            <a:r>
              <a:rPr lang="en-US"/>
              <a:t>Insert the most spectacular quote in this slide</a:t>
            </a:r>
          </a:p>
        </p:txBody>
      </p:sp>
      <p:pic>
        <p:nvPicPr>
          <p:cNvPr id="9" name="Picture 8" descr="Logo&#10;&#10;Description automatically generated with medium confidence">
            <a:extLst>
              <a:ext uri="{FF2B5EF4-FFF2-40B4-BE49-F238E27FC236}">
                <a16:creationId xmlns:a16="http://schemas.microsoft.com/office/drawing/2014/main" id="{91853A72-3A3E-431A-803C-118E7154B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10" name="Group 9">
            <a:extLst>
              <a:ext uri="{FF2B5EF4-FFF2-40B4-BE49-F238E27FC236}">
                <a16:creationId xmlns:a16="http://schemas.microsoft.com/office/drawing/2014/main" id="{10830505-CE39-4D9E-B64E-5B225917E176}"/>
              </a:ext>
            </a:extLst>
          </p:cNvPr>
          <p:cNvGrpSpPr/>
          <p:nvPr userDrawn="1"/>
        </p:nvGrpSpPr>
        <p:grpSpPr>
          <a:xfrm>
            <a:off x="374790" y="239148"/>
            <a:ext cx="3066910" cy="2129093"/>
            <a:chOff x="3898747" y="246182"/>
            <a:chExt cx="3437554" cy="2386399"/>
          </a:xfrm>
        </p:grpSpPr>
        <p:pic>
          <p:nvPicPr>
            <p:cNvPr id="11" name="Picture 10" descr="Icon&#10;&#10;Description automatically generated">
              <a:extLst>
                <a:ext uri="{FF2B5EF4-FFF2-40B4-BE49-F238E27FC236}">
                  <a16:creationId xmlns:a16="http://schemas.microsoft.com/office/drawing/2014/main" id="{5E8F3759-F4F3-4DFE-A79B-C3879E2D0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2" name="Picture 11" descr="Icon&#10;&#10;Description automatically generated">
              <a:extLst>
                <a:ext uri="{FF2B5EF4-FFF2-40B4-BE49-F238E27FC236}">
                  <a16:creationId xmlns:a16="http://schemas.microsoft.com/office/drawing/2014/main" id="{41150852-675C-4985-A825-6FFBCE7B1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1788769410"/>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4_Long quote and title on grey background">
    <p:bg>
      <p:bgPr>
        <a:solidFill>
          <a:srgbClr val="F2F2F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8DE4B3-8337-4E89-BCB4-E55FA65D086A}"/>
              </a:ext>
            </a:extLst>
          </p:cNvPr>
          <p:cNvGrpSpPr/>
          <p:nvPr/>
        </p:nvGrpSpPr>
        <p:grpSpPr>
          <a:xfrm>
            <a:off x="374790" y="239148"/>
            <a:ext cx="3066910" cy="2129093"/>
            <a:chOff x="3898747" y="246182"/>
            <a:chExt cx="3437554" cy="2386399"/>
          </a:xfrm>
        </p:grpSpPr>
        <p:pic>
          <p:nvPicPr>
            <p:cNvPr id="10" name="Picture 9" descr="Icon&#10;&#10;Description automatically generated">
              <a:extLst>
                <a:ext uri="{FF2B5EF4-FFF2-40B4-BE49-F238E27FC236}">
                  <a16:creationId xmlns:a16="http://schemas.microsoft.com/office/drawing/2014/main" id="{727D2F08-A67B-4EF3-9D93-49AE31D9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1" name="Picture 10" descr="Icon&#10;&#10;Description automatically generated">
              <a:extLst>
                <a:ext uri="{FF2B5EF4-FFF2-40B4-BE49-F238E27FC236}">
                  <a16:creationId xmlns:a16="http://schemas.microsoft.com/office/drawing/2014/main" id="{3F066CF1-AB79-48F0-A28C-8E24B3E18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
        <p:nvSpPr>
          <p:cNvPr id="33" name="Text Placeholder 15">
            <a:extLst>
              <a:ext uri="{FF2B5EF4-FFF2-40B4-BE49-F238E27FC236}">
                <a16:creationId xmlns:a16="http://schemas.microsoft.com/office/drawing/2014/main" id="{CA0969E5-FB4F-49D1-94F1-E7E6D0429FA9}"/>
              </a:ext>
            </a:extLst>
          </p:cNvPr>
          <p:cNvSpPr>
            <a:spLocks noGrp="1"/>
          </p:cNvSpPr>
          <p:nvPr>
            <p:ph type="body" sz="quarter" idx="13" hasCustomPrompt="1"/>
          </p:nvPr>
        </p:nvSpPr>
        <p:spPr>
          <a:xfrm>
            <a:off x="1490663" y="4703688"/>
            <a:ext cx="8771414" cy="323239"/>
          </a:xfrm>
        </p:spPr>
        <p:txBody>
          <a:bodyPr lIns="0" tIns="0" rIns="0" bIns="0">
            <a:noAutofit/>
          </a:bodyPr>
          <a:lstStyle>
            <a:lvl1pPr marL="0" indent="0">
              <a:lnSpc>
                <a:spcPct val="100000"/>
              </a:lnSpc>
              <a:spcBef>
                <a:spcPts val="0"/>
              </a:spcBef>
              <a:buNone/>
              <a:defRPr sz="1800">
                <a:solidFill>
                  <a:srgbClr val="24323D"/>
                </a:solidFill>
                <a:latin typeface="Poppins Medium" panose="00000600000000000000" pitchFamily="50" charset="0"/>
                <a:cs typeface="Poppins Medium" panose="00000600000000000000" pitchFamily="50" charset="0"/>
              </a:defRPr>
            </a:lvl1pPr>
            <a:lvl2pPr marL="457200" indent="0">
              <a:lnSpc>
                <a:spcPct val="100000"/>
              </a:lnSpc>
              <a:spcBef>
                <a:spcPts val="0"/>
              </a:spcBef>
              <a:buNone/>
              <a:defRPr sz="1800">
                <a:solidFill>
                  <a:schemeClr val="bg1"/>
                </a:solidFill>
              </a:defRPr>
            </a:lvl2pPr>
            <a:lvl3pPr marL="914400" indent="0">
              <a:lnSpc>
                <a:spcPct val="100000"/>
              </a:lnSpc>
              <a:spcBef>
                <a:spcPts val="0"/>
              </a:spcBef>
              <a:buNone/>
              <a:defRPr sz="1800">
                <a:solidFill>
                  <a:schemeClr val="bg1"/>
                </a:solidFill>
              </a:defRPr>
            </a:lvl3pPr>
            <a:lvl4pPr marL="1371600" indent="0">
              <a:lnSpc>
                <a:spcPct val="100000"/>
              </a:lnSpc>
              <a:spcBef>
                <a:spcPts val="0"/>
              </a:spcBef>
              <a:buNone/>
              <a:defRPr sz="1600">
                <a:solidFill>
                  <a:schemeClr val="bg1"/>
                </a:solidFill>
              </a:defRPr>
            </a:lvl4pPr>
            <a:lvl5pPr marL="1828800" indent="0">
              <a:lnSpc>
                <a:spcPct val="100000"/>
              </a:lnSpc>
              <a:spcBef>
                <a:spcPts val="0"/>
              </a:spcBef>
              <a:buNone/>
              <a:defRPr sz="1400">
                <a:solidFill>
                  <a:schemeClr val="bg1"/>
                </a:solidFill>
              </a:defRPr>
            </a:lvl5pPr>
          </a:lstStyle>
          <a:p>
            <a:pPr lvl="0"/>
            <a:r>
              <a:rPr lang="en-US"/>
              <a:t>Name and surname</a:t>
            </a:r>
          </a:p>
        </p:txBody>
      </p:sp>
      <p:sp>
        <p:nvSpPr>
          <p:cNvPr id="36" name="Text Placeholder 35">
            <a:extLst>
              <a:ext uri="{FF2B5EF4-FFF2-40B4-BE49-F238E27FC236}">
                <a16:creationId xmlns:a16="http://schemas.microsoft.com/office/drawing/2014/main" id="{8A4EBBC5-E963-4D41-8F24-EA5BFA5558AD}"/>
              </a:ext>
            </a:extLst>
          </p:cNvPr>
          <p:cNvSpPr>
            <a:spLocks noGrp="1"/>
          </p:cNvSpPr>
          <p:nvPr>
            <p:ph type="body" sz="quarter" idx="14" hasCustomPrompt="1"/>
          </p:nvPr>
        </p:nvSpPr>
        <p:spPr>
          <a:xfrm>
            <a:off x="1490663" y="5026926"/>
            <a:ext cx="8770937" cy="325437"/>
          </a:xfrm>
        </p:spPr>
        <p:txBody>
          <a:bodyPr lIns="0" tIns="0" rIns="0" bIns="0">
            <a:noAutofit/>
          </a:bodyPr>
          <a:lstStyle>
            <a:lvl1pPr marL="0" indent="0">
              <a:buNone/>
              <a:defRPr sz="1600">
                <a:solidFill>
                  <a:srgbClr val="24323D"/>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Job title and employer’s name</a:t>
            </a:r>
          </a:p>
        </p:txBody>
      </p:sp>
      <p:sp>
        <p:nvSpPr>
          <p:cNvPr id="12" name="Text Placeholder 3">
            <a:extLst>
              <a:ext uri="{FF2B5EF4-FFF2-40B4-BE49-F238E27FC236}">
                <a16:creationId xmlns:a16="http://schemas.microsoft.com/office/drawing/2014/main" id="{4200FB66-CA4C-4FEE-A401-C63A484F50C7}"/>
              </a:ext>
            </a:extLst>
          </p:cNvPr>
          <p:cNvSpPr>
            <a:spLocks noGrp="1"/>
          </p:cNvSpPr>
          <p:nvPr>
            <p:ph type="body" sz="quarter" idx="16" hasCustomPrompt="1"/>
          </p:nvPr>
        </p:nvSpPr>
        <p:spPr>
          <a:xfrm>
            <a:off x="1490663" y="1626826"/>
            <a:ext cx="8770936" cy="3014573"/>
          </a:xfrm>
        </p:spPr>
        <p:txBody>
          <a:bodyPr/>
          <a:lstStyle>
            <a:lvl1pPr marL="0" indent="0">
              <a:lnSpc>
                <a:spcPct val="150000"/>
              </a:lnSpc>
              <a:buNone/>
              <a:defRPr sz="2400" b="1">
                <a:solidFill>
                  <a:srgbClr val="24323D"/>
                </a:solidFill>
                <a:latin typeface="Poppins Bold"/>
              </a:defRPr>
            </a:lvl1pPr>
            <a:lvl2pPr marL="0" indent="0">
              <a:lnSpc>
                <a:spcPct val="150000"/>
              </a:lnSpc>
              <a:spcBef>
                <a:spcPts val="0"/>
              </a:spcBef>
              <a:buNone/>
              <a:defRPr sz="2000">
                <a:solidFill>
                  <a:srgbClr val="24323D"/>
                </a:solidFill>
              </a:defRPr>
            </a:lvl2pPr>
            <a:lvl3pPr marL="0" indent="0">
              <a:lnSpc>
                <a:spcPct val="150000"/>
              </a:lnSpc>
              <a:buNone/>
              <a:defRPr sz="2000">
                <a:solidFill>
                  <a:srgbClr val="24323D"/>
                </a:solidFill>
              </a:defRPr>
            </a:lvl3pPr>
            <a:lvl4pPr marL="0" indent="0">
              <a:lnSpc>
                <a:spcPct val="150000"/>
              </a:lnSpc>
              <a:buNone/>
              <a:defRPr sz="2000">
                <a:solidFill>
                  <a:srgbClr val="24323D"/>
                </a:solidFill>
              </a:defRPr>
            </a:lvl4pPr>
            <a:lvl5pPr marL="0" indent="0">
              <a:lnSpc>
                <a:spcPct val="150000"/>
              </a:lnSpc>
              <a:buNone/>
              <a:defRPr sz="2000">
                <a:solidFill>
                  <a:srgbClr val="24323D"/>
                </a:solidFill>
              </a:defRPr>
            </a:lvl5pPr>
          </a:lstStyle>
          <a:p>
            <a:pPr lvl="0"/>
            <a:r>
              <a:rPr lang="en-US"/>
              <a:t>Insert quote title here</a:t>
            </a:r>
          </a:p>
          <a:p>
            <a:pPr lvl="1"/>
            <a:r>
              <a:rPr lang="en-US"/>
              <a:t>Second level</a:t>
            </a:r>
          </a:p>
        </p:txBody>
      </p:sp>
      <p:pic>
        <p:nvPicPr>
          <p:cNvPr id="13" name="Picture 12" descr="Logo&#10;&#10;Description automatically generated with medium confidence">
            <a:extLst>
              <a:ext uri="{FF2B5EF4-FFF2-40B4-BE49-F238E27FC236}">
                <a16:creationId xmlns:a16="http://schemas.microsoft.com/office/drawing/2014/main" id="{96ED9BD7-C358-4684-A4DA-E3A67E9FB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grpSp>
        <p:nvGrpSpPr>
          <p:cNvPr id="14" name="Group 13">
            <a:extLst>
              <a:ext uri="{FF2B5EF4-FFF2-40B4-BE49-F238E27FC236}">
                <a16:creationId xmlns:a16="http://schemas.microsoft.com/office/drawing/2014/main" id="{5E4AD92A-D6F5-4896-9244-4BDCC3A5D345}"/>
              </a:ext>
            </a:extLst>
          </p:cNvPr>
          <p:cNvGrpSpPr/>
          <p:nvPr userDrawn="1"/>
        </p:nvGrpSpPr>
        <p:grpSpPr>
          <a:xfrm>
            <a:off x="374790" y="239148"/>
            <a:ext cx="3066910" cy="2129093"/>
            <a:chOff x="3898747" y="246182"/>
            <a:chExt cx="3437554" cy="2386399"/>
          </a:xfrm>
        </p:grpSpPr>
        <p:pic>
          <p:nvPicPr>
            <p:cNvPr id="15" name="Picture 14" descr="Icon&#10;&#10;Description automatically generated">
              <a:extLst>
                <a:ext uri="{FF2B5EF4-FFF2-40B4-BE49-F238E27FC236}">
                  <a16:creationId xmlns:a16="http://schemas.microsoft.com/office/drawing/2014/main" id="{77B4CB06-6B55-47EA-9219-433F79CE7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747" y="246182"/>
              <a:ext cx="1883074" cy="2386399"/>
            </a:xfrm>
            <a:prstGeom prst="rect">
              <a:avLst/>
            </a:prstGeom>
          </p:spPr>
        </p:pic>
        <p:pic>
          <p:nvPicPr>
            <p:cNvPr id="16" name="Picture 15" descr="Icon&#10;&#10;Description automatically generated">
              <a:extLst>
                <a:ext uri="{FF2B5EF4-FFF2-40B4-BE49-F238E27FC236}">
                  <a16:creationId xmlns:a16="http://schemas.microsoft.com/office/drawing/2014/main" id="{C06E2E2F-572B-4E72-BB0E-DEFB3D5E8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227" y="246182"/>
              <a:ext cx="1883074" cy="2386399"/>
            </a:xfrm>
            <a:prstGeom prst="rect">
              <a:avLst/>
            </a:prstGeom>
          </p:spPr>
        </p:pic>
      </p:grpSp>
    </p:spTree>
    <p:extLst>
      <p:ext uri="{BB962C8B-B14F-4D97-AF65-F5344CB8AC3E}">
        <p14:creationId xmlns:p14="http://schemas.microsoft.com/office/powerpoint/2010/main" val="385780963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Content and text ranged left">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10" name="Content Placeholder 4">
            <a:extLst>
              <a:ext uri="{FF2B5EF4-FFF2-40B4-BE49-F238E27FC236}">
                <a16:creationId xmlns:a16="http://schemas.microsoft.com/office/drawing/2014/main" id="{D68987D7-A21B-4233-9047-FBE75BA37801}"/>
              </a:ext>
            </a:extLst>
          </p:cNvPr>
          <p:cNvSpPr>
            <a:spLocks noGrp="1"/>
          </p:cNvSpPr>
          <p:nvPr>
            <p:ph sz="quarter" idx="21"/>
          </p:nvPr>
        </p:nvSpPr>
        <p:spPr>
          <a:xfrm>
            <a:off x="6302375" y="1237399"/>
            <a:ext cx="5457825" cy="4912576"/>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B545E9BC-BDC6-429E-B443-0AE806A13722}"/>
              </a:ext>
            </a:extLst>
          </p:cNvPr>
          <p:cNvSpPr>
            <a:spLocks noGrp="1"/>
          </p:cNvSpPr>
          <p:nvPr>
            <p:ph type="body" sz="quarter" idx="23"/>
          </p:nvPr>
        </p:nvSpPr>
        <p:spPr>
          <a:xfrm>
            <a:off x="427881" y="1237399"/>
            <a:ext cx="5466291" cy="4912080"/>
          </a:xfrm>
        </p:spPr>
        <p:txBody>
          <a:bodyPr tIns="0" bIns="0"/>
          <a:lstStyle>
            <a:lvl1pPr marL="0" indent="0">
              <a:lnSpc>
                <a:spcPct val="150000"/>
              </a:lnSpc>
              <a:spcBef>
                <a:spcPts val="0"/>
              </a:spcBef>
              <a:buNone/>
              <a:defRPr sz="1800" b="1">
                <a:latin typeface="Poppins Bold" panose="00000800000000000000"/>
              </a:defRPr>
            </a:lvl1pPr>
            <a:lvl2pPr marL="0" indent="0">
              <a:lnSpc>
                <a:spcPct val="150000"/>
              </a:lnSpc>
              <a:spcBef>
                <a:spcPts val="0"/>
              </a:spcBef>
              <a:buNone/>
              <a:defRPr sz="1600"/>
            </a:lvl2pPr>
            <a:lvl3pPr marL="230400">
              <a:lnSpc>
                <a:spcPct val="150000"/>
              </a:lnSpc>
              <a:spcBef>
                <a:spcPts val="0"/>
              </a:spcBef>
              <a:defRPr sz="1600"/>
            </a:lvl3pPr>
            <a:lvl4pPr marL="0" indent="0">
              <a:lnSpc>
                <a:spcPct val="150000"/>
              </a:lnSpc>
              <a:spcBef>
                <a:spcPts val="0"/>
              </a:spcBef>
              <a:buNone/>
              <a:defRPr sz="1400"/>
            </a:lvl4pPr>
            <a:lvl5pPr marL="230400">
              <a:lnSpc>
                <a:spcPct val="15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CA1C0F61-59CF-41C8-B551-FEC31D946032}"/>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9062074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5_Clients' logos">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428625" y="1110199"/>
            <a:ext cx="1752654" cy="834243"/>
          </a:xfrm>
          <a:noFill/>
        </p:spPr>
        <p:txBody>
          <a:bodyPr lIns="432000">
            <a:noAutofit/>
          </a:bodyPr>
          <a:lstStyle>
            <a:lvl1pPr marL="0" indent="0">
              <a:buNone/>
              <a:defRPr sz="1400" b="1"/>
            </a:lvl1pPr>
          </a:lstStyle>
          <a:p>
            <a:r>
              <a:rPr lang="en-US"/>
              <a:t>Client’s logo</a:t>
            </a:r>
            <a:endParaRPr lang="en-GB"/>
          </a:p>
        </p:txBody>
      </p:sp>
      <p:sp>
        <p:nvSpPr>
          <p:cNvPr id="67" name="Picture Placeholder 2">
            <a:extLst>
              <a:ext uri="{FF2B5EF4-FFF2-40B4-BE49-F238E27FC236}">
                <a16:creationId xmlns:a16="http://schemas.microsoft.com/office/drawing/2014/main" id="{BA1C3654-FD31-482B-B697-52EDEE1C8D41}"/>
              </a:ext>
            </a:extLst>
          </p:cNvPr>
          <p:cNvSpPr>
            <a:spLocks noGrp="1"/>
          </p:cNvSpPr>
          <p:nvPr>
            <p:ph type="pic" sz="quarter" idx="14" hasCustomPrompt="1"/>
          </p:nvPr>
        </p:nvSpPr>
        <p:spPr>
          <a:xfrm>
            <a:off x="42862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8" name="Picture Placeholder 2">
            <a:extLst>
              <a:ext uri="{FF2B5EF4-FFF2-40B4-BE49-F238E27FC236}">
                <a16:creationId xmlns:a16="http://schemas.microsoft.com/office/drawing/2014/main" id="{CE901760-A81E-4110-8955-E1B39BF4E200}"/>
              </a:ext>
            </a:extLst>
          </p:cNvPr>
          <p:cNvSpPr>
            <a:spLocks noGrp="1"/>
          </p:cNvSpPr>
          <p:nvPr>
            <p:ph type="pic" sz="quarter" idx="15" hasCustomPrompt="1"/>
          </p:nvPr>
        </p:nvSpPr>
        <p:spPr>
          <a:xfrm>
            <a:off x="42862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69" name="Picture Placeholder 2">
            <a:extLst>
              <a:ext uri="{FF2B5EF4-FFF2-40B4-BE49-F238E27FC236}">
                <a16:creationId xmlns:a16="http://schemas.microsoft.com/office/drawing/2014/main" id="{CB0D0237-0AF5-45A0-B89B-CCEDC6472216}"/>
              </a:ext>
            </a:extLst>
          </p:cNvPr>
          <p:cNvSpPr>
            <a:spLocks noGrp="1"/>
          </p:cNvSpPr>
          <p:nvPr>
            <p:ph type="pic" sz="quarter" idx="16" hasCustomPrompt="1"/>
          </p:nvPr>
        </p:nvSpPr>
        <p:spPr>
          <a:xfrm>
            <a:off x="42862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0" name="Picture Placeholder 2">
            <a:extLst>
              <a:ext uri="{FF2B5EF4-FFF2-40B4-BE49-F238E27FC236}">
                <a16:creationId xmlns:a16="http://schemas.microsoft.com/office/drawing/2014/main" id="{E53BBB0E-1830-401C-8288-E44CB5E046B7}"/>
              </a:ext>
            </a:extLst>
          </p:cNvPr>
          <p:cNvSpPr>
            <a:spLocks noGrp="1"/>
          </p:cNvSpPr>
          <p:nvPr>
            <p:ph type="pic" sz="quarter" idx="17" hasCustomPrompt="1"/>
          </p:nvPr>
        </p:nvSpPr>
        <p:spPr>
          <a:xfrm>
            <a:off x="282335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1" name="Picture Placeholder 2">
            <a:extLst>
              <a:ext uri="{FF2B5EF4-FFF2-40B4-BE49-F238E27FC236}">
                <a16:creationId xmlns:a16="http://schemas.microsoft.com/office/drawing/2014/main" id="{8D6C8267-4B1A-4387-8943-6934841D2753}"/>
              </a:ext>
            </a:extLst>
          </p:cNvPr>
          <p:cNvSpPr>
            <a:spLocks noGrp="1"/>
          </p:cNvSpPr>
          <p:nvPr>
            <p:ph type="pic" sz="quarter" idx="18" hasCustomPrompt="1"/>
          </p:nvPr>
        </p:nvSpPr>
        <p:spPr>
          <a:xfrm>
            <a:off x="282335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2" name="Picture Placeholder 2">
            <a:extLst>
              <a:ext uri="{FF2B5EF4-FFF2-40B4-BE49-F238E27FC236}">
                <a16:creationId xmlns:a16="http://schemas.microsoft.com/office/drawing/2014/main" id="{973F631B-DE69-46CB-8EF6-408B74E9C013}"/>
              </a:ext>
            </a:extLst>
          </p:cNvPr>
          <p:cNvSpPr>
            <a:spLocks noGrp="1"/>
          </p:cNvSpPr>
          <p:nvPr>
            <p:ph type="pic" sz="quarter" idx="19" hasCustomPrompt="1"/>
          </p:nvPr>
        </p:nvSpPr>
        <p:spPr>
          <a:xfrm>
            <a:off x="282335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3" name="Picture Placeholder 2">
            <a:extLst>
              <a:ext uri="{FF2B5EF4-FFF2-40B4-BE49-F238E27FC236}">
                <a16:creationId xmlns:a16="http://schemas.microsoft.com/office/drawing/2014/main" id="{BE70A0B1-A9E9-4383-9305-4A352ABA8605}"/>
              </a:ext>
            </a:extLst>
          </p:cNvPr>
          <p:cNvSpPr>
            <a:spLocks noGrp="1"/>
          </p:cNvSpPr>
          <p:nvPr>
            <p:ph type="pic" sz="quarter" idx="20" hasCustomPrompt="1"/>
          </p:nvPr>
        </p:nvSpPr>
        <p:spPr>
          <a:xfrm>
            <a:off x="521808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4" name="Picture Placeholder 2">
            <a:extLst>
              <a:ext uri="{FF2B5EF4-FFF2-40B4-BE49-F238E27FC236}">
                <a16:creationId xmlns:a16="http://schemas.microsoft.com/office/drawing/2014/main" id="{EECBC397-47E0-4117-B52C-D06263586E30}"/>
              </a:ext>
            </a:extLst>
          </p:cNvPr>
          <p:cNvSpPr>
            <a:spLocks noGrp="1"/>
          </p:cNvSpPr>
          <p:nvPr>
            <p:ph type="pic" sz="quarter" idx="21" hasCustomPrompt="1"/>
          </p:nvPr>
        </p:nvSpPr>
        <p:spPr>
          <a:xfrm>
            <a:off x="521808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5" name="Picture Placeholder 2">
            <a:extLst>
              <a:ext uri="{FF2B5EF4-FFF2-40B4-BE49-F238E27FC236}">
                <a16:creationId xmlns:a16="http://schemas.microsoft.com/office/drawing/2014/main" id="{E7F4FD4F-98DA-474E-89AA-EAD854C8DD30}"/>
              </a:ext>
            </a:extLst>
          </p:cNvPr>
          <p:cNvSpPr>
            <a:spLocks noGrp="1"/>
          </p:cNvSpPr>
          <p:nvPr>
            <p:ph type="pic" sz="quarter" idx="22" hasCustomPrompt="1"/>
          </p:nvPr>
        </p:nvSpPr>
        <p:spPr>
          <a:xfrm>
            <a:off x="521808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6" name="Picture Placeholder 2">
            <a:extLst>
              <a:ext uri="{FF2B5EF4-FFF2-40B4-BE49-F238E27FC236}">
                <a16:creationId xmlns:a16="http://schemas.microsoft.com/office/drawing/2014/main" id="{AD36DF86-2F1E-4AD3-9784-AFAF1E011EED}"/>
              </a:ext>
            </a:extLst>
          </p:cNvPr>
          <p:cNvSpPr>
            <a:spLocks noGrp="1"/>
          </p:cNvSpPr>
          <p:nvPr>
            <p:ph type="pic" sz="quarter" idx="23" hasCustomPrompt="1"/>
          </p:nvPr>
        </p:nvSpPr>
        <p:spPr>
          <a:xfrm>
            <a:off x="7612815"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7" name="Picture Placeholder 2">
            <a:extLst>
              <a:ext uri="{FF2B5EF4-FFF2-40B4-BE49-F238E27FC236}">
                <a16:creationId xmlns:a16="http://schemas.microsoft.com/office/drawing/2014/main" id="{72B8840C-BC71-4CEA-9E24-CCB8D082C7AE}"/>
              </a:ext>
            </a:extLst>
          </p:cNvPr>
          <p:cNvSpPr>
            <a:spLocks noGrp="1"/>
          </p:cNvSpPr>
          <p:nvPr>
            <p:ph type="pic" sz="quarter" idx="24" hasCustomPrompt="1"/>
          </p:nvPr>
        </p:nvSpPr>
        <p:spPr>
          <a:xfrm>
            <a:off x="7612815"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8" name="Picture Placeholder 2">
            <a:extLst>
              <a:ext uri="{FF2B5EF4-FFF2-40B4-BE49-F238E27FC236}">
                <a16:creationId xmlns:a16="http://schemas.microsoft.com/office/drawing/2014/main" id="{5B0FF387-6653-4C47-ACCC-8CB3C6EF9590}"/>
              </a:ext>
            </a:extLst>
          </p:cNvPr>
          <p:cNvSpPr>
            <a:spLocks noGrp="1"/>
          </p:cNvSpPr>
          <p:nvPr>
            <p:ph type="pic" sz="quarter" idx="25" hasCustomPrompt="1"/>
          </p:nvPr>
        </p:nvSpPr>
        <p:spPr>
          <a:xfrm>
            <a:off x="7612815"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79" name="Picture Placeholder 2">
            <a:extLst>
              <a:ext uri="{FF2B5EF4-FFF2-40B4-BE49-F238E27FC236}">
                <a16:creationId xmlns:a16="http://schemas.microsoft.com/office/drawing/2014/main" id="{92B63DE4-306A-4FBF-BAE4-F34E1615F93A}"/>
              </a:ext>
            </a:extLst>
          </p:cNvPr>
          <p:cNvSpPr>
            <a:spLocks noGrp="1"/>
          </p:cNvSpPr>
          <p:nvPr>
            <p:ph type="pic" sz="quarter" idx="26" hasCustomPrompt="1"/>
          </p:nvPr>
        </p:nvSpPr>
        <p:spPr>
          <a:xfrm>
            <a:off x="10007546" y="24000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0" name="Picture Placeholder 2">
            <a:extLst>
              <a:ext uri="{FF2B5EF4-FFF2-40B4-BE49-F238E27FC236}">
                <a16:creationId xmlns:a16="http://schemas.microsoft.com/office/drawing/2014/main" id="{AA9955EF-AD17-4E10-AE69-94EF8B0B55E4}"/>
              </a:ext>
            </a:extLst>
          </p:cNvPr>
          <p:cNvSpPr>
            <a:spLocks noGrp="1"/>
          </p:cNvSpPr>
          <p:nvPr>
            <p:ph type="pic" sz="quarter" idx="27" hasCustomPrompt="1"/>
          </p:nvPr>
        </p:nvSpPr>
        <p:spPr>
          <a:xfrm>
            <a:off x="10007546" y="3708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1" name="Picture Placeholder 2">
            <a:extLst>
              <a:ext uri="{FF2B5EF4-FFF2-40B4-BE49-F238E27FC236}">
                <a16:creationId xmlns:a16="http://schemas.microsoft.com/office/drawing/2014/main" id="{9061CF39-5410-451B-B4C4-9EBAAB927324}"/>
              </a:ext>
            </a:extLst>
          </p:cNvPr>
          <p:cNvSpPr>
            <a:spLocks noGrp="1"/>
          </p:cNvSpPr>
          <p:nvPr>
            <p:ph type="pic" sz="quarter" idx="28" hasCustomPrompt="1"/>
          </p:nvPr>
        </p:nvSpPr>
        <p:spPr>
          <a:xfrm>
            <a:off x="10007546" y="50162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2" name="Picture Placeholder 2">
            <a:extLst>
              <a:ext uri="{FF2B5EF4-FFF2-40B4-BE49-F238E27FC236}">
                <a16:creationId xmlns:a16="http://schemas.microsoft.com/office/drawing/2014/main" id="{89AE2465-338A-488D-9F0F-E4BD8B5717AB}"/>
              </a:ext>
            </a:extLst>
          </p:cNvPr>
          <p:cNvSpPr>
            <a:spLocks noGrp="1"/>
          </p:cNvSpPr>
          <p:nvPr>
            <p:ph type="pic" sz="quarter" idx="29" hasCustomPrompt="1"/>
          </p:nvPr>
        </p:nvSpPr>
        <p:spPr>
          <a:xfrm>
            <a:off x="282335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3" name="Picture Placeholder 2">
            <a:extLst>
              <a:ext uri="{FF2B5EF4-FFF2-40B4-BE49-F238E27FC236}">
                <a16:creationId xmlns:a16="http://schemas.microsoft.com/office/drawing/2014/main" id="{4E7372E8-D84E-47FE-A97C-3398ECF8B81A}"/>
              </a:ext>
            </a:extLst>
          </p:cNvPr>
          <p:cNvSpPr>
            <a:spLocks noGrp="1"/>
          </p:cNvSpPr>
          <p:nvPr>
            <p:ph type="pic" sz="quarter" idx="30" hasCustomPrompt="1"/>
          </p:nvPr>
        </p:nvSpPr>
        <p:spPr>
          <a:xfrm>
            <a:off x="521808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84" name="Picture Placeholder 2">
            <a:extLst>
              <a:ext uri="{FF2B5EF4-FFF2-40B4-BE49-F238E27FC236}">
                <a16:creationId xmlns:a16="http://schemas.microsoft.com/office/drawing/2014/main" id="{FC615D15-3EA5-4577-B6BB-6F542D595234}"/>
              </a:ext>
            </a:extLst>
          </p:cNvPr>
          <p:cNvSpPr>
            <a:spLocks noGrp="1"/>
          </p:cNvSpPr>
          <p:nvPr>
            <p:ph type="pic" sz="quarter" idx="31" hasCustomPrompt="1"/>
          </p:nvPr>
        </p:nvSpPr>
        <p:spPr>
          <a:xfrm>
            <a:off x="7612815"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4" name="Picture Placeholder 2">
            <a:extLst>
              <a:ext uri="{FF2B5EF4-FFF2-40B4-BE49-F238E27FC236}">
                <a16:creationId xmlns:a16="http://schemas.microsoft.com/office/drawing/2014/main" id="{45D022FB-A41A-4E3C-8C27-AE37707F7024}"/>
              </a:ext>
            </a:extLst>
          </p:cNvPr>
          <p:cNvSpPr>
            <a:spLocks noGrp="1"/>
          </p:cNvSpPr>
          <p:nvPr>
            <p:ph type="pic" sz="quarter" idx="32" hasCustomPrompt="1"/>
          </p:nvPr>
        </p:nvSpPr>
        <p:spPr>
          <a:xfrm>
            <a:off x="10007546" y="1110199"/>
            <a:ext cx="1752654" cy="834243"/>
          </a:xfrm>
          <a:noFill/>
        </p:spPr>
        <p:txBody>
          <a:bodyPr lIns="432000">
            <a:noAutofit/>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1024354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6_Two columns logos">
    <p:bg>
      <p:bgPr>
        <a:solidFill>
          <a:schemeClr val="bg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97D314-16EF-484B-80A8-5B726D1AF91C}"/>
              </a:ext>
            </a:extLst>
          </p:cNvPr>
          <p:cNvSpPr/>
          <p:nvPr userDrawn="1"/>
        </p:nvSpPr>
        <p:spPr>
          <a:xfrm>
            <a:off x="431800"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66" name="Picture Placeholder 2">
            <a:extLst>
              <a:ext uri="{FF2B5EF4-FFF2-40B4-BE49-F238E27FC236}">
                <a16:creationId xmlns:a16="http://schemas.microsoft.com/office/drawing/2014/main" id="{C036E5E1-01E2-48F1-BABB-7A4FE5BF563E}"/>
              </a:ext>
            </a:extLst>
          </p:cNvPr>
          <p:cNvSpPr>
            <a:spLocks noGrp="1"/>
          </p:cNvSpPr>
          <p:nvPr>
            <p:ph type="pic" sz="quarter" idx="13" hasCustomPrompt="1"/>
          </p:nvPr>
        </p:nvSpPr>
        <p:spPr>
          <a:xfrm>
            <a:off x="618944" y="1900309"/>
            <a:ext cx="1131864" cy="538243"/>
          </a:xfrm>
          <a:noFill/>
        </p:spPr>
        <p:txBody>
          <a:bodyPr lIns="0">
            <a:noAutofit/>
          </a:bodyPr>
          <a:lstStyle>
            <a:lvl1pPr marL="0" indent="0" algn="ctr">
              <a:buNone/>
              <a:defRPr sz="1400" b="1"/>
            </a:lvl1pPr>
          </a:lstStyle>
          <a:p>
            <a:r>
              <a:rPr lang="en-US"/>
              <a:t>Client’s logo</a:t>
            </a:r>
            <a:endParaRPr lang="en-GB"/>
          </a:p>
        </p:txBody>
      </p:sp>
      <p:sp>
        <p:nvSpPr>
          <p:cNvPr id="26" name="Title 1">
            <a:extLst>
              <a:ext uri="{FF2B5EF4-FFF2-40B4-BE49-F238E27FC236}">
                <a16:creationId xmlns:a16="http://schemas.microsoft.com/office/drawing/2014/main" id="{D407BB18-5BB5-49C4-8853-5D8C19672EBF}"/>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
        <p:nvSpPr>
          <p:cNvPr id="25" name="Text Placeholder 136">
            <a:extLst>
              <a:ext uri="{FF2B5EF4-FFF2-40B4-BE49-F238E27FC236}">
                <a16:creationId xmlns:a16="http://schemas.microsoft.com/office/drawing/2014/main" id="{FA505029-D9A7-4975-8E56-899405F6C130}"/>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sp>
        <p:nvSpPr>
          <p:cNvPr id="28" name="Picture Placeholder 2">
            <a:extLst>
              <a:ext uri="{FF2B5EF4-FFF2-40B4-BE49-F238E27FC236}">
                <a16:creationId xmlns:a16="http://schemas.microsoft.com/office/drawing/2014/main" id="{11176641-72A1-4A94-BC10-29A9BE1E50E6}"/>
              </a:ext>
            </a:extLst>
          </p:cNvPr>
          <p:cNvSpPr>
            <a:spLocks noGrp="1"/>
          </p:cNvSpPr>
          <p:nvPr>
            <p:ph type="pic" sz="quarter" idx="18" hasCustomPrompt="1"/>
          </p:nvPr>
        </p:nvSpPr>
        <p:spPr>
          <a:xfrm>
            <a:off x="2043396" y="1900309"/>
            <a:ext cx="1131864" cy="538243"/>
          </a:xfrm>
          <a:noFill/>
        </p:spPr>
        <p:txBody>
          <a:bodyPr lIns="0">
            <a:noAutofit/>
          </a:bodyPr>
          <a:lstStyle>
            <a:lvl1pPr marL="0" indent="0" algn="ctr">
              <a:buNone/>
              <a:defRPr sz="1400" b="1"/>
            </a:lvl1pPr>
          </a:lstStyle>
          <a:p>
            <a:r>
              <a:rPr lang="en-US"/>
              <a:t>Client’s logo</a:t>
            </a:r>
            <a:endParaRPr lang="en-GB"/>
          </a:p>
        </p:txBody>
      </p:sp>
      <p:sp>
        <p:nvSpPr>
          <p:cNvPr id="33" name="Picture Placeholder 2">
            <a:extLst>
              <a:ext uri="{FF2B5EF4-FFF2-40B4-BE49-F238E27FC236}">
                <a16:creationId xmlns:a16="http://schemas.microsoft.com/office/drawing/2014/main" id="{25DF54A5-94EB-4EA1-9D78-4296086D5EA1}"/>
              </a:ext>
            </a:extLst>
          </p:cNvPr>
          <p:cNvSpPr>
            <a:spLocks noGrp="1"/>
          </p:cNvSpPr>
          <p:nvPr>
            <p:ph type="pic" sz="quarter" idx="23" hasCustomPrompt="1"/>
          </p:nvPr>
        </p:nvSpPr>
        <p:spPr>
          <a:xfrm>
            <a:off x="3467848" y="1900309"/>
            <a:ext cx="1131864" cy="538243"/>
          </a:xfrm>
          <a:noFill/>
        </p:spPr>
        <p:txBody>
          <a:bodyPr lIns="0">
            <a:noAutofit/>
          </a:bodyPr>
          <a:lstStyle>
            <a:lvl1pPr marL="0" indent="0" algn="ctr">
              <a:buNone/>
              <a:defRPr sz="1400" b="1"/>
            </a:lvl1pPr>
          </a:lstStyle>
          <a:p>
            <a:r>
              <a:rPr lang="en-US"/>
              <a:t>Client’s logo</a:t>
            </a:r>
            <a:endParaRPr lang="en-GB"/>
          </a:p>
        </p:txBody>
      </p:sp>
      <p:sp>
        <p:nvSpPr>
          <p:cNvPr id="3" name="Text Placeholder 2">
            <a:extLst>
              <a:ext uri="{FF2B5EF4-FFF2-40B4-BE49-F238E27FC236}">
                <a16:creationId xmlns:a16="http://schemas.microsoft.com/office/drawing/2014/main" id="{E510F498-24B4-4D0D-8CF2-98DC00D05B79}"/>
              </a:ext>
            </a:extLst>
          </p:cNvPr>
          <p:cNvSpPr>
            <a:spLocks noGrp="1"/>
          </p:cNvSpPr>
          <p:nvPr>
            <p:ph type="body" sz="quarter" idx="43" hasCustomPrompt="1"/>
          </p:nvPr>
        </p:nvSpPr>
        <p:spPr>
          <a:xfrm>
            <a:off x="425450"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a:p>
            <a:pPr lvl="1"/>
            <a:endParaRPr lang="en-GB"/>
          </a:p>
        </p:txBody>
      </p:sp>
      <p:sp>
        <p:nvSpPr>
          <p:cNvPr id="6" name="Content Placeholder 5">
            <a:extLst>
              <a:ext uri="{FF2B5EF4-FFF2-40B4-BE49-F238E27FC236}">
                <a16:creationId xmlns:a16="http://schemas.microsoft.com/office/drawing/2014/main" id="{93559DC1-2C79-4F95-93E6-F9A6D72C2A91}"/>
              </a:ext>
            </a:extLst>
          </p:cNvPr>
          <p:cNvSpPr>
            <a:spLocks noGrp="1"/>
          </p:cNvSpPr>
          <p:nvPr>
            <p:ph sz="quarter" idx="45"/>
          </p:nvPr>
        </p:nvSpPr>
        <p:spPr>
          <a:xfrm>
            <a:off x="5054696" y="1080700"/>
            <a:ext cx="2073468" cy="786082"/>
          </a:xfrm>
        </p:spPr>
        <p:txBody>
          <a:bodyPr anchor="ctr" anchorCtr="0"/>
          <a:lstStyle>
            <a:lvl1pPr marL="0" indent="0" algn="ctr">
              <a:lnSpc>
                <a:spcPct val="100000"/>
              </a:lnSpc>
              <a:spcBef>
                <a:spcPts val="0"/>
              </a:spcBef>
              <a:buNone/>
              <a:defRPr sz="1600">
                <a:latin typeface="+mn-lt"/>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a:t>
            </a:r>
          </a:p>
          <a:p>
            <a:pPr lvl="0"/>
            <a:r>
              <a:rPr lang="en-US"/>
              <a:t>Master text</a:t>
            </a:r>
            <a:endParaRPr lang="en-GB"/>
          </a:p>
        </p:txBody>
      </p:sp>
      <p:sp>
        <p:nvSpPr>
          <p:cNvPr id="56" name="Content Placeholder 5">
            <a:extLst>
              <a:ext uri="{FF2B5EF4-FFF2-40B4-BE49-F238E27FC236}">
                <a16:creationId xmlns:a16="http://schemas.microsoft.com/office/drawing/2014/main" id="{03D3222F-D9DF-4BD7-A6B0-2CAACEF4382B}"/>
              </a:ext>
            </a:extLst>
          </p:cNvPr>
          <p:cNvSpPr>
            <a:spLocks noGrp="1"/>
          </p:cNvSpPr>
          <p:nvPr>
            <p:ph sz="quarter" idx="46"/>
          </p:nvPr>
        </p:nvSpPr>
        <p:spPr>
          <a:xfrm>
            <a:off x="5054696" y="2244530"/>
            <a:ext cx="2090601" cy="3221181"/>
          </a:xfrm>
        </p:spPr>
        <p:txBody>
          <a:bodyPr anchor="ctr" anchorCtr="0"/>
          <a:lstStyle>
            <a:lvl1pPr marL="0" indent="0" algn="ctr">
              <a:lnSpc>
                <a:spcPct val="100000"/>
              </a:lnSpc>
              <a:spcBef>
                <a:spcPts val="0"/>
              </a:spcBef>
              <a:buNone/>
              <a:defRPr sz="1600"/>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Click to edit </a:t>
            </a:r>
          </a:p>
          <a:p>
            <a:pPr lvl="0"/>
            <a:r>
              <a:rPr lang="en-US"/>
              <a:t>Master text</a:t>
            </a:r>
            <a:endParaRPr lang="en-GB"/>
          </a:p>
        </p:txBody>
      </p:sp>
      <p:sp>
        <p:nvSpPr>
          <p:cNvPr id="94" name="Text Placeholder 2">
            <a:extLst>
              <a:ext uri="{FF2B5EF4-FFF2-40B4-BE49-F238E27FC236}">
                <a16:creationId xmlns:a16="http://schemas.microsoft.com/office/drawing/2014/main" id="{B824D763-7B72-4B0A-A52D-DC25681EA2BA}"/>
              </a:ext>
            </a:extLst>
          </p:cNvPr>
          <p:cNvSpPr>
            <a:spLocks noGrp="1"/>
          </p:cNvSpPr>
          <p:nvPr>
            <p:ph type="body" sz="quarter" idx="62" hasCustomPrompt="1"/>
          </p:nvPr>
        </p:nvSpPr>
        <p:spPr>
          <a:xfrm>
            <a:off x="7370457" y="1333671"/>
            <a:ext cx="4380602" cy="280140"/>
          </a:xfrm>
        </p:spPr>
        <p:txBody>
          <a:bodyPr tIns="0" bIns="0"/>
          <a:lstStyle>
            <a:lvl1pPr marL="0" indent="0" algn="ctr">
              <a:lnSpc>
                <a:spcPct val="100000"/>
              </a:lnSpc>
              <a:spcBef>
                <a:spcPts val="0"/>
              </a:spcBef>
              <a:buNone/>
              <a:defRPr sz="1600">
                <a:latin typeface="Poppins Medium" panose="00000600000000000000" pitchFamily="50" charset="0"/>
                <a:cs typeface="Poppins Medium" panose="00000600000000000000" pitchFamily="50" charset="0"/>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None/>
              <a:defRPr sz="1600"/>
            </a:lvl4pPr>
            <a:lvl5pPr marL="0" indent="0">
              <a:lnSpc>
                <a:spcPct val="100000"/>
              </a:lnSpc>
              <a:spcBef>
                <a:spcPts val="0"/>
              </a:spcBef>
              <a:buNone/>
              <a:defRPr sz="1600"/>
            </a:lvl5pPr>
          </a:lstStyle>
          <a:p>
            <a:pPr lvl="0"/>
            <a:r>
              <a:rPr lang="en-US"/>
              <a:t>Insert column title here</a:t>
            </a:r>
          </a:p>
        </p:txBody>
      </p:sp>
      <p:sp>
        <p:nvSpPr>
          <p:cNvPr id="95" name="Picture Placeholder 2">
            <a:extLst>
              <a:ext uri="{FF2B5EF4-FFF2-40B4-BE49-F238E27FC236}">
                <a16:creationId xmlns:a16="http://schemas.microsoft.com/office/drawing/2014/main" id="{17CA333E-CA2E-4D44-8F5E-46FE6B051CB3}"/>
              </a:ext>
            </a:extLst>
          </p:cNvPr>
          <p:cNvSpPr>
            <a:spLocks noGrp="1"/>
          </p:cNvSpPr>
          <p:nvPr>
            <p:ph type="pic" sz="quarter" idx="63" hasCustomPrompt="1"/>
          </p:nvPr>
        </p:nvSpPr>
        <p:spPr>
          <a:xfrm>
            <a:off x="618944" y="2745436"/>
            <a:ext cx="1131864" cy="538243"/>
          </a:xfrm>
          <a:noFill/>
        </p:spPr>
        <p:txBody>
          <a:bodyPr lIns="0">
            <a:noAutofit/>
          </a:bodyPr>
          <a:lstStyle>
            <a:lvl1pPr marL="0" indent="0" algn="ctr">
              <a:buNone/>
              <a:defRPr sz="1400" b="1"/>
            </a:lvl1pPr>
          </a:lstStyle>
          <a:p>
            <a:r>
              <a:rPr lang="en-US"/>
              <a:t>Client’s logo</a:t>
            </a:r>
            <a:endParaRPr lang="en-GB"/>
          </a:p>
        </p:txBody>
      </p:sp>
      <p:sp>
        <p:nvSpPr>
          <p:cNvPr id="96" name="Picture Placeholder 2">
            <a:extLst>
              <a:ext uri="{FF2B5EF4-FFF2-40B4-BE49-F238E27FC236}">
                <a16:creationId xmlns:a16="http://schemas.microsoft.com/office/drawing/2014/main" id="{5C1C7B20-834E-4A18-A3AF-2E902BE84B1F}"/>
              </a:ext>
            </a:extLst>
          </p:cNvPr>
          <p:cNvSpPr>
            <a:spLocks noGrp="1"/>
          </p:cNvSpPr>
          <p:nvPr>
            <p:ph type="pic" sz="quarter" idx="64" hasCustomPrompt="1"/>
          </p:nvPr>
        </p:nvSpPr>
        <p:spPr>
          <a:xfrm>
            <a:off x="2043396" y="2745436"/>
            <a:ext cx="1131864" cy="538243"/>
          </a:xfrm>
          <a:noFill/>
        </p:spPr>
        <p:txBody>
          <a:bodyPr lIns="0">
            <a:noAutofit/>
          </a:bodyPr>
          <a:lstStyle>
            <a:lvl1pPr marL="0" indent="0" algn="ctr">
              <a:buNone/>
              <a:defRPr sz="1400" b="1"/>
            </a:lvl1pPr>
          </a:lstStyle>
          <a:p>
            <a:r>
              <a:rPr lang="en-US"/>
              <a:t>Client’s logo</a:t>
            </a:r>
            <a:endParaRPr lang="en-GB"/>
          </a:p>
        </p:txBody>
      </p:sp>
      <p:sp>
        <p:nvSpPr>
          <p:cNvPr id="97" name="Picture Placeholder 2">
            <a:extLst>
              <a:ext uri="{FF2B5EF4-FFF2-40B4-BE49-F238E27FC236}">
                <a16:creationId xmlns:a16="http://schemas.microsoft.com/office/drawing/2014/main" id="{58FA5523-D3B3-4271-A28D-71A0866895BF}"/>
              </a:ext>
            </a:extLst>
          </p:cNvPr>
          <p:cNvSpPr>
            <a:spLocks noGrp="1"/>
          </p:cNvSpPr>
          <p:nvPr>
            <p:ph type="pic" sz="quarter" idx="65" hasCustomPrompt="1"/>
          </p:nvPr>
        </p:nvSpPr>
        <p:spPr>
          <a:xfrm>
            <a:off x="3467848" y="2745436"/>
            <a:ext cx="1131864" cy="538243"/>
          </a:xfrm>
          <a:noFill/>
        </p:spPr>
        <p:txBody>
          <a:bodyPr lIns="0">
            <a:noAutofit/>
          </a:bodyPr>
          <a:lstStyle>
            <a:lvl1pPr marL="0" indent="0" algn="ctr">
              <a:buNone/>
              <a:defRPr sz="1400" b="1"/>
            </a:lvl1pPr>
          </a:lstStyle>
          <a:p>
            <a:r>
              <a:rPr lang="en-US"/>
              <a:t>Client’s logo</a:t>
            </a:r>
            <a:endParaRPr lang="en-GB"/>
          </a:p>
        </p:txBody>
      </p:sp>
      <p:sp>
        <p:nvSpPr>
          <p:cNvPr id="98" name="Picture Placeholder 2">
            <a:extLst>
              <a:ext uri="{FF2B5EF4-FFF2-40B4-BE49-F238E27FC236}">
                <a16:creationId xmlns:a16="http://schemas.microsoft.com/office/drawing/2014/main" id="{6C63A991-D321-490F-89A3-548BDB9AE558}"/>
              </a:ext>
            </a:extLst>
          </p:cNvPr>
          <p:cNvSpPr>
            <a:spLocks noGrp="1"/>
          </p:cNvSpPr>
          <p:nvPr>
            <p:ph type="pic" sz="quarter" idx="66" hasCustomPrompt="1"/>
          </p:nvPr>
        </p:nvSpPr>
        <p:spPr>
          <a:xfrm>
            <a:off x="618944" y="3590548"/>
            <a:ext cx="1131864" cy="538243"/>
          </a:xfrm>
          <a:noFill/>
        </p:spPr>
        <p:txBody>
          <a:bodyPr lIns="0">
            <a:noAutofit/>
          </a:bodyPr>
          <a:lstStyle>
            <a:lvl1pPr marL="0" indent="0" algn="ctr">
              <a:buNone/>
              <a:defRPr sz="1400" b="1"/>
            </a:lvl1pPr>
          </a:lstStyle>
          <a:p>
            <a:r>
              <a:rPr lang="en-US"/>
              <a:t>Client’s logo</a:t>
            </a:r>
            <a:endParaRPr lang="en-GB"/>
          </a:p>
        </p:txBody>
      </p:sp>
      <p:sp>
        <p:nvSpPr>
          <p:cNvPr id="99" name="Picture Placeholder 2">
            <a:extLst>
              <a:ext uri="{FF2B5EF4-FFF2-40B4-BE49-F238E27FC236}">
                <a16:creationId xmlns:a16="http://schemas.microsoft.com/office/drawing/2014/main" id="{139E92C6-D0AC-4022-A7DE-AA5839D64970}"/>
              </a:ext>
            </a:extLst>
          </p:cNvPr>
          <p:cNvSpPr>
            <a:spLocks noGrp="1"/>
          </p:cNvSpPr>
          <p:nvPr>
            <p:ph type="pic" sz="quarter" idx="67" hasCustomPrompt="1"/>
          </p:nvPr>
        </p:nvSpPr>
        <p:spPr>
          <a:xfrm>
            <a:off x="2043396"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0" name="Picture Placeholder 2">
            <a:extLst>
              <a:ext uri="{FF2B5EF4-FFF2-40B4-BE49-F238E27FC236}">
                <a16:creationId xmlns:a16="http://schemas.microsoft.com/office/drawing/2014/main" id="{425F4CBC-FEDF-4217-A42D-B65EB423D2FC}"/>
              </a:ext>
            </a:extLst>
          </p:cNvPr>
          <p:cNvSpPr>
            <a:spLocks noGrp="1"/>
          </p:cNvSpPr>
          <p:nvPr>
            <p:ph type="pic" sz="quarter" idx="68" hasCustomPrompt="1"/>
          </p:nvPr>
        </p:nvSpPr>
        <p:spPr>
          <a:xfrm>
            <a:off x="346784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01" name="Picture Placeholder 2">
            <a:extLst>
              <a:ext uri="{FF2B5EF4-FFF2-40B4-BE49-F238E27FC236}">
                <a16:creationId xmlns:a16="http://schemas.microsoft.com/office/drawing/2014/main" id="{FDEC17C3-C710-40EB-9276-AACFDE9357A6}"/>
              </a:ext>
            </a:extLst>
          </p:cNvPr>
          <p:cNvSpPr>
            <a:spLocks noGrp="1"/>
          </p:cNvSpPr>
          <p:nvPr>
            <p:ph type="pic" sz="quarter" idx="69" hasCustomPrompt="1"/>
          </p:nvPr>
        </p:nvSpPr>
        <p:spPr>
          <a:xfrm>
            <a:off x="618944"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2" name="Picture Placeholder 2">
            <a:extLst>
              <a:ext uri="{FF2B5EF4-FFF2-40B4-BE49-F238E27FC236}">
                <a16:creationId xmlns:a16="http://schemas.microsoft.com/office/drawing/2014/main" id="{AA1DC8CB-CA79-4EE6-8AF4-0BEAE6DEE58A}"/>
              </a:ext>
            </a:extLst>
          </p:cNvPr>
          <p:cNvSpPr>
            <a:spLocks noGrp="1"/>
          </p:cNvSpPr>
          <p:nvPr>
            <p:ph type="pic" sz="quarter" idx="70" hasCustomPrompt="1"/>
          </p:nvPr>
        </p:nvSpPr>
        <p:spPr>
          <a:xfrm>
            <a:off x="2043396"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3" name="Picture Placeholder 2">
            <a:extLst>
              <a:ext uri="{FF2B5EF4-FFF2-40B4-BE49-F238E27FC236}">
                <a16:creationId xmlns:a16="http://schemas.microsoft.com/office/drawing/2014/main" id="{A9F62747-8E43-4BB0-8D57-A9CA8AAFC6AD}"/>
              </a:ext>
            </a:extLst>
          </p:cNvPr>
          <p:cNvSpPr>
            <a:spLocks noGrp="1"/>
          </p:cNvSpPr>
          <p:nvPr>
            <p:ph type="pic" sz="quarter" idx="71" hasCustomPrompt="1"/>
          </p:nvPr>
        </p:nvSpPr>
        <p:spPr>
          <a:xfrm>
            <a:off x="346784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04" name="Picture Placeholder 2">
            <a:extLst>
              <a:ext uri="{FF2B5EF4-FFF2-40B4-BE49-F238E27FC236}">
                <a16:creationId xmlns:a16="http://schemas.microsoft.com/office/drawing/2014/main" id="{96316030-0AD4-41DB-A8D7-07386718965D}"/>
              </a:ext>
            </a:extLst>
          </p:cNvPr>
          <p:cNvSpPr>
            <a:spLocks noGrp="1"/>
          </p:cNvSpPr>
          <p:nvPr>
            <p:ph type="pic" sz="quarter" idx="72" hasCustomPrompt="1"/>
          </p:nvPr>
        </p:nvSpPr>
        <p:spPr>
          <a:xfrm>
            <a:off x="618944"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5" name="Picture Placeholder 2">
            <a:extLst>
              <a:ext uri="{FF2B5EF4-FFF2-40B4-BE49-F238E27FC236}">
                <a16:creationId xmlns:a16="http://schemas.microsoft.com/office/drawing/2014/main" id="{BB17A56D-8049-4935-AE6F-C0436003E740}"/>
              </a:ext>
            </a:extLst>
          </p:cNvPr>
          <p:cNvSpPr>
            <a:spLocks noGrp="1"/>
          </p:cNvSpPr>
          <p:nvPr>
            <p:ph type="pic" sz="quarter" idx="73" hasCustomPrompt="1"/>
          </p:nvPr>
        </p:nvSpPr>
        <p:spPr>
          <a:xfrm>
            <a:off x="2043396"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6" name="Picture Placeholder 2">
            <a:extLst>
              <a:ext uri="{FF2B5EF4-FFF2-40B4-BE49-F238E27FC236}">
                <a16:creationId xmlns:a16="http://schemas.microsoft.com/office/drawing/2014/main" id="{BFC67F18-F593-46EB-B1ED-1E3FE613E3CB}"/>
              </a:ext>
            </a:extLst>
          </p:cNvPr>
          <p:cNvSpPr>
            <a:spLocks noGrp="1"/>
          </p:cNvSpPr>
          <p:nvPr>
            <p:ph type="pic" sz="quarter" idx="74" hasCustomPrompt="1"/>
          </p:nvPr>
        </p:nvSpPr>
        <p:spPr>
          <a:xfrm>
            <a:off x="346784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07" name="Rectangle: Rounded Corners 106">
            <a:extLst>
              <a:ext uri="{FF2B5EF4-FFF2-40B4-BE49-F238E27FC236}">
                <a16:creationId xmlns:a16="http://schemas.microsoft.com/office/drawing/2014/main" id="{7FD7CB64-1DB2-4C37-8CD9-E903AB53E244}"/>
              </a:ext>
            </a:extLst>
          </p:cNvPr>
          <p:cNvSpPr/>
          <p:nvPr userDrawn="1"/>
        </p:nvSpPr>
        <p:spPr>
          <a:xfrm>
            <a:off x="7379854" y="1698169"/>
            <a:ext cx="4380603" cy="4273135"/>
          </a:xfrm>
          <a:prstGeom prst="roundRect">
            <a:avLst>
              <a:gd name="adj" fmla="val 3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Picture Placeholder 2">
            <a:extLst>
              <a:ext uri="{FF2B5EF4-FFF2-40B4-BE49-F238E27FC236}">
                <a16:creationId xmlns:a16="http://schemas.microsoft.com/office/drawing/2014/main" id="{C0BEABD5-225D-4B8E-B774-E0232A4DD646}"/>
              </a:ext>
            </a:extLst>
          </p:cNvPr>
          <p:cNvSpPr>
            <a:spLocks noGrp="1"/>
          </p:cNvSpPr>
          <p:nvPr>
            <p:ph type="pic" sz="quarter" idx="75" hasCustomPrompt="1"/>
          </p:nvPr>
        </p:nvSpPr>
        <p:spPr>
          <a:xfrm>
            <a:off x="7566998" y="1900309"/>
            <a:ext cx="1131864" cy="538243"/>
          </a:xfrm>
          <a:noFill/>
        </p:spPr>
        <p:txBody>
          <a:bodyPr lIns="0">
            <a:noAutofit/>
          </a:bodyPr>
          <a:lstStyle>
            <a:lvl1pPr marL="0" indent="0" algn="ctr">
              <a:buNone/>
              <a:defRPr sz="1400" b="1"/>
            </a:lvl1pPr>
          </a:lstStyle>
          <a:p>
            <a:r>
              <a:rPr lang="en-US"/>
              <a:t>Client’s logo</a:t>
            </a:r>
            <a:endParaRPr lang="en-GB"/>
          </a:p>
        </p:txBody>
      </p:sp>
      <p:sp>
        <p:nvSpPr>
          <p:cNvPr id="109" name="Picture Placeholder 2">
            <a:extLst>
              <a:ext uri="{FF2B5EF4-FFF2-40B4-BE49-F238E27FC236}">
                <a16:creationId xmlns:a16="http://schemas.microsoft.com/office/drawing/2014/main" id="{627208CD-2872-46CC-AEFF-1AC2F99B5648}"/>
              </a:ext>
            </a:extLst>
          </p:cNvPr>
          <p:cNvSpPr>
            <a:spLocks noGrp="1"/>
          </p:cNvSpPr>
          <p:nvPr>
            <p:ph type="pic" sz="quarter" idx="76" hasCustomPrompt="1"/>
          </p:nvPr>
        </p:nvSpPr>
        <p:spPr>
          <a:xfrm>
            <a:off x="8991450"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0" name="Picture Placeholder 2">
            <a:extLst>
              <a:ext uri="{FF2B5EF4-FFF2-40B4-BE49-F238E27FC236}">
                <a16:creationId xmlns:a16="http://schemas.microsoft.com/office/drawing/2014/main" id="{E463574A-C8EE-4B03-AF74-5059E9DD2171}"/>
              </a:ext>
            </a:extLst>
          </p:cNvPr>
          <p:cNvSpPr>
            <a:spLocks noGrp="1"/>
          </p:cNvSpPr>
          <p:nvPr>
            <p:ph type="pic" sz="quarter" idx="77" hasCustomPrompt="1"/>
          </p:nvPr>
        </p:nvSpPr>
        <p:spPr>
          <a:xfrm>
            <a:off x="10415902" y="1900309"/>
            <a:ext cx="1131864" cy="538243"/>
          </a:xfrm>
          <a:noFill/>
        </p:spPr>
        <p:txBody>
          <a:bodyPr lIns="0">
            <a:noAutofit/>
          </a:bodyPr>
          <a:lstStyle>
            <a:lvl1pPr marL="0" indent="0" algn="ctr">
              <a:buNone/>
              <a:defRPr sz="1400" b="1"/>
            </a:lvl1pPr>
          </a:lstStyle>
          <a:p>
            <a:r>
              <a:rPr lang="en-US"/>
              <a:t>Client’s logo</a:t>
            </a:r>
            <a:endParaRPr lang="en-GB"/>
          </a:p>
        </p:txBody>
      </p:sp>
      <p:sp>
        <p:nvSpPr>
          <p:cNvPr id="111" name="Picture Placeholder 2">
            <a:extLst>
              <a:ext uri="{FF2B5EF4-FFF2-40B4-BE49-F238E27FC236}">
                <a16:creationId xmlns:a16="http://schemas.microsoft.com/office/drawing/2014/main" id="{67139E7D-9BD7-469D-9BD5-4D72C9963A8A}"/>
              </a:ext>
            </a:extLst>
          </p:cNvPr>
          <p:cNvSpPr>
            <a:spLocks noGrp="1"/>
          </p:cNvSpPr>
          <p:nvPr>
            <p:ph type="pic" sz="quarter" idx="78" hasCustomPrompt="1"/>
          </p:nvPr>
        </p:nvSpPr>
        <p:spPr>
          <a:xfrm>
            <a:off x="7566998"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2" name="Picture Placeholder 2">
            <a:extLst>
              <a:ext uri="{FF2B5EF4-FFF2-40B4-BE49-F238E27FC236}">
                <a16:creationId xmlns:a16="http://schemas.microsoft.com/office/drawing/2014/main" id="{870610CB-902E-451A-8D7E-0296D2C83EDC}"/>
              </a:ext>
            </a:extLst>
          </p:cNvPr>
          <p:cNvSpPr>
            <a:spLocks noGrp="1"/>
          </p:cNvSpPr>
          <p:nvPr>
            <p:ph type="pic" sz="quarter" idx="79" hasCustomPrompt="1"/>
          </p:nvPr>
        </p:nvSpPr>
        <p:spPr>
          <a:xfrm>
            <a:off x="8991450"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3" name="Picture Placeholder 2">
            <a:extLst>
              <a:ext uri="{FF2B5EF4-FFF2-40B4-BE49-F238E27FC236}">
                <a16:creationId xmlns:a16="http://schemas.microsoft.com/office/drawing/2014/main" id="{17E73539-3CA4-4CF9-9C99-B6ADCA67FF67}"/>
              </a:ext>
            </a:extLst>
          </p:cNvPr>
          <p:cNvSpPr>
            <a:spLocks noGrp="1"/>
          </p:cNvSpPr>
          <p:nvPr>
            <p:ph type="pic" sz="quarter" idx="80" hasCustomPrompt="1"/>
          </p:nvPr>
        </p:nvSpPr>
        <p:spPr>
          <a:xfrm>
            <a:off x="10415902" y="2745436"/>
            <a:ext cx="1131864" cy="538243"/>
          </a:xfrm>
          <a:noFill/>
        </p:spPr>
        <p:txBody>
          <a:bodyPr lIns="0">
            <a:noAutofit/>
          </a:bodyPr>
          <a:lstStyle>
            <a:lvl1pPr marL="0" indent="0" algn="ctr">
              <a:buNone/>
              <a:defRPr sz="1400" b="1"/>
            </a:lvl1pPr>
          </a:lstStyle>
          <a:p>
            <a:r>
              <a:rPr lang="en-US"/>
              <a:t>Client’s logo</a:t>
            </a:r>
            <a:endParaRPr lang="en-GB"/>
          </a:p>
        </p:txBody>
      </p:sp>
      <p:sp>
        <p:nvSpPr>
          <p:cNvPr id="114" name="Picture Placeholder 2">
            <a:extLst>
              <a:ext uri="{FF2B5EF4-FFF2-40B4-BE49-F238E27FC236}">
                <a16:creationId xmlns:a16="http://schemas.microsoft.com/office/drawing/2014/main" id="{8FD30C6A-CAAE-4F91-AC71-2E8378F4C5F4}"/>
              </a:ext>
            </a:extLst>
          </p:cNvPr>
          <p:cNvSpPr>
            <a:spLocks noGrp="1"/>
          </p:cNvSpPr>
          <p:nvPr>
            <p:ph type="pic" sz="quarter" idx="81" hasCustomPrompt="1"/>
          </p:nvPr>
        </p:nvSpPr>
        <p:spPr>
          <a:xfrm>
            <a:off x="7566998"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5" name="Picture Placeholder 2">
            <a:extLst>
              <a:ext uri="{FF2B5EF4-FFF2-40B4-BE49-F238E27FC236}">
                <a16:creationId xmlns:a16="http://schemas.microsoft.com/office/drawing/2014/main" id="{E5298DC3-CFCD-4B0B-9298-33C88395A80A}"/>
              </a:ext>
            </a:extLst>
          </p:cNvPr>
          <p:cNvSpPr>
            <a:spLocks noGrp="1"/>
          </p:cNvSpPr>
          <p:nvPr>
            <p:ph type="pic" sz="quarter" idx="82" hasCustomPrompt="1"/>
          </p:nvPr>
        </p:nvSpPr>
        <p:spPr>
          <a:xfrm>
            <a:off x="8991450"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6" name="Picture Placeholder 2">
            <a:extLst>
              <a:ext uri="{FF2B5EF4-FFF2-40B4-BE49-F238E27FC236}">
                <a16:creationId xmlns:a16="http://schemas.microsoft.com/office/drawing/2014/main" id="{410EB2B7-69FD-43DF-9CC6-A6501E779844}"/>
              </a:ext>
            </a:extLst>
          </p:cNvPr>
          <p:cNvSpPr>
            <a:spLocks noGrp="1"/>
          </p:cNvSpPr>
          <p:nvPr>
            <p:ph type="pic" sz="quarter" idx="83" hasCustomPrompt="1"/>
          </p:nvPr>
        </p:nvSpPr>
        <p:spPr>
          <a:xfrm>
            <a:off x="10415902" y="3590548"/>
            <a:ext cx="1131864" cy="538243"/>
          </a:xfrm>
          <a:noFill/>
        </p:spPr>
        <p:txBody>
          <a:bodyPr lIns="0">
            <a:noAutofit/>
          </a:bodyPr>
          <a:lstStyle>
            <a:lvl1pPr marL="0" indent="0" algn="ctr">
              <a:buNone/>
              <a:defRPr sz="1400" b="1"/>
            </a:lvl1pPr>
          </a:lstStyle>
          <a:p>
            <a:r>
              <a:rPr lang="en-US"/>
              <a:t>Client’s logo</a:t>
            </a:r>
            <a:endParaRPr lang="en-GB"/>
          </a:p>
        </p:txBody>
      </p:sp>
      <p:sp>
        <p:nvSpPr>
          <p:cNvPr id="117" name="Picture Placeholder 2">
            <a:extLst>
              <a:ext uri="{FF2B5EF4-FFF2-40B4-BE49-F238E27FC236}">
                <a16:creationId xmlns:a16="http://schemas.microsoft.com/office/drawing/2014/main" id="{5F02703D-55F8-4997-A996-43222F7F6316}"/>
              </a:ext>
            </a:extLst>
          </p:cNvPr>
          <p:cNvSpPr>
            <a:spLocks noGrp="1"/>
          </p:cNvSpPr>
          <p:nvPr>
            <p:ph type="pic" sz="quarter" idx="84" hasCustomPrompt="1"/>
          </p:nvPr>
        </p:nvSpPr>
        <p:spPr>
          <a:xfrm>
            <a:off x="7566998"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8" name="Picture Placeholder 2">
            <a:extLst>
              <a:ext uri="{FF2B5EF4-FFF2-40B4-BE49-F238E27FC236}">
                <a16:creationId xmlns:a16="http://schemas.microsoft.com/office/drawing/2014/main" id="{27EA39ED-DFFC-4DE3-87CE-1B20E97BF8A4}"/>
              </a:ext>
            </a:extLst>
          </p:cNvPr>
          <p:cNvSpPr>
            <a:spLocks noGrp="1"/>
          </p:cNvSpPr>
          <p:nvPr>
            <p:ph type="pic" sz="quarter" idx="85" hasCustomPrompt="1"/>
          </p:nvPr>
        </p:nvSpPr>
        <p:spPr>
          <a:xfrm>
            <a:off x="8991450" y="4434274"/>
            <a:ext cx="1131864" cy="538243"/>
          </a:xfrm>
          <a:noFill/>
        </p:spPr>
        <p:txBody>
          <a:bodyPr lIns="0">
            <a:noAutofit/>
          </a:bodyPr>
          <a:lstStyle>
            <a:lvl1pPr marL="0" indent="0" algn="ctr">
              <a:buNone/>
              <a:defRPr sz="1400" b="1"/>
            </a:lvl1pPr>
          </a:lstStyle>
          <a:p>
            <a:r>
              <a:rPr lang="en-US"/>
              <a:t>Client’s logo</a:t>
            </a:r>
            <a:endParaRPr lang="en-GB"/>
          </a:p>
        </p:txBody>
      </p:sp>
      <p:sp>
        <p:nvSpPr>
          <p:cNvPr id="119" name="Picture Placeholder 2">
            <a:extLst>
              <a:ext uri="{FF2B5EF4-FFF2-40B4-BE49-F238E27FC236}">
                <a16:creationId xmlns:a16="http://schemas.microsoft.com/office/drawing/2014/main" id="{788DB77F-F25C-47EF-9D0C-B21CC3E11EB8}"/>
              </a:ext>
            </a:extLst>
          </p:cNvPr>
          <p:cNvSpPr>
            <a:spLocks noGrp="1"/>
          </p:cNvSpPr>
          <p:nvPr>
            <p:ph type="pic" sz="quarter" idx="86" hasCustomPrompt="1"/>
          </p:nvPr>
        </p:nvSpPr>
        <p:spPr>
          <a:xfrm>
            <a:off x="10415902" y="4434274"/>
            <a:ext cx="1131864" cy="538243"/>
          </a:xfrm>
          <a:noFill/>
        </p:spPr>
        <p:txBody>
          <a:bodyPr lIns="0">
            <a:noAutofit/>
          </a:bodyPr>
          <a:lstStyle>
            <a:lvl1pPr marL="0" indent="0" algn="ctr">
              <a:buNone/>
              <a:defRPr sz="1400" b="1"/>
            </a:lvl1pPr>
          </a:lstStyle>
          <a:p>
            <a:r>
              <a:rPr lang="en-US"/>
              <a:t>Client’s logo</a:t>
            </a:r>
            <a:endParaRPr lang="en-GB"/>
          </a:p>
        </p:txBody>
      </p:sp>
      <p:sp>
        <p:nvSpPr>
          <p:cNvPr id="120" name="Picture Placeholder 2">
            <a:extLst>
              <a:ext uri="{FF2B5EF4-FFF2-40B4-BE49-F238E27FC236}">
                <a16:creationId xmlns:a16="http://schemas.microsoft.com/office/drawing/2014/main" id="{A115C063-FA3D-49E7-B277-424AB35FE9BC}"/>
              </a:ext>
            </a:extLst>
          </p:cNvPr>
          <p:cNvSpPr>
            <a:spLocks noGrp="1"/>
          </p:cNvSpPr>
          <p:nvPr>
            <p:ph type="pic" sz="quarter" idx="87" hasCustomPrompt="1"/>
          </p:nvPr>
        </p:nvSpPr>
        <p:spPr>
          <a:xfrm>
            <a:off x="7566998"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1" name="Picture Placeholder 2">
            <a:extLst>
              <a:ext uri="{FF2B5EF4-FFF2-40B4-BE49-F238E27FC236}">
                <a16:creationId xmlns:a16="http://schemas.microsoft.com/office/drawing/2014/main" id="{26CD645A-42B5-4F31-A265-E3C041AB05FD}"/>
              </a:ext>
            </a:extLst>
          </p:cNvPr>
          <p:cNvSpPr>
            <a:spLocks noGrp="1"/>
          </p:cNvSpPr>
          <p:nvPr>
            <p:ph type="pic" sz="quarter" idx="88" hasCustomPrompt="1"/>
          </p:nvPr>
        </p:nvSpPr>
        <p:spPr>
          <a:xfrm>
            <a:off x="8991450" y="5278000"/>
            <a:ext cx="1131864" cy="538243"/>
          </a:xfrm>
          <a:noFill/>
        </p:spPr>
        <p:txBody>
          <a:bodyPr lIns="0">
            <a:noAutofit/>
          </a:bodyPr>
          <a:lstStyle>
            <a:lvl1pPr marL="0" indent="0" algn="ctr">
              <a:buNone/>
              <a:defRPr sz="1400" b="1"/>
            </a:lvl1pPr>
          </a:lstStyle>
          <a:p>
            <a:r>
              <a:rPr lang="en-US"/>
              <a:t>Client’s logo</a:t>
            </a:r>
            <a:endParaRPr lang="en-GB"/>
          </a:p>
        </p:txBody>
      </p:sp>
      <p:sp>
        <p:nvSpPr>
          <p:cNvPr id="122" name="Picture Placeholder 2">
            <a:extLst>
              <a:ext uri="{FF2B5EF4-FFF2-40B4-BE49-F238E27FC236}">
                <a16:creationId xmlns:a16="http://schemas.microsoft.com/office/drawing/2014/main" id="{009205A9-F0AC-4043-9913-3771D0AC8893}"/>
              </a:ext>
            </a:extLst>
          </p:cNvPr>
          <p:cNvSpPr>
            <a:spLocks noGrp="1"/>
          </p:cNvSpPr>
          <p:nvPr>
            <p:ph type="pic" sz="quarter" idx="89" hasCustomPrompt="1"/>
          </p:nvPr>
        </p:nvSpPr>
        <p:spPr>
          <a:xfrm>
            <a:off x="10415902" y="5278000"/>
            <a:ext cx="1131864" cy="538243"/>
          </a:xfrm>
          <a:noFill/>
        </p:spPr>
        <p:txBody>
          <a:bodyPr lIns="0">
            <a:noAutofit/>
          </a:bodyPr>
          <a:lstStyle>
            <a:lvl1pPr marL="0" indent="0" algn="ctr">
              <a:buNone/>
              <a:defRPr sz="1400" b="1"/>
            </a:lvl1pPr>
          </a:lstStyle>
          <a:p>
            <a:r>
              <a:rPr lang="en-US"/>
              <a:t>Client’s logo</a:t>
            </a:r>
            <a:endParaRPr lang="en-GB"/>
          </a:p>
        </p:txBody>
      </p:sp>
    </p:spTree>
    <p:extLst>
      <p:ext uri="{BB962C8B-B14F-4D97-AF65-F5344CB8AC3E}">
        <p14:creationId xmlns:p14="http://schemas.microsoft.com/office/powerpoint/2010/main" val="4013465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7_Pictures, names and logos">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485"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486"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3752"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6754" y="2685899"/>
            <a:ext cx="188579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5840" y="2685899"/>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0" name="Picture Placeholder 46">
            <a:extLst>
              <a:ext uri="{FF2B5EF4-FFF2-40B4-BE49-F238E27FC236}">
                <a16:creationId xmlns:a16="http://schemas.microsoft.com/office/drawing/2014/main" id="{FBFEF88C-7291-4C71-B99A-61259A6A3D4A}"/>
              </a:ext>
            </a:extLst>
          </p:cNvPr>
          <p:cNvSpPr>
            <a:spLocks noGrp="1"/>
          </p:cNvSpPr>
          <p:nvPr>
            <p:ph type="pic" sz="quarter" idx="25" hasCustomPrompt="1"/>
          </p:nvPr>
        </p:nvSpPr>
        <p:spPr>
          <a:xfrm>
            <a:off x="3094108" y="2873375"/>
            <a:ext cx="1885795" cy="370409"/>
          </a:xfrm>
        </p:spPr>
        <p:txBody>
          <a:bodyPr/>
          <a:lstStyle>
            <a:lvl1pPr marL="0" indent="0" algn="ctr">
              <a:buNone/>
              <a:defRPr sz="1400"/>
            </a:lvl1pPr>
          </a:lstStyle>
          <a:p>
            <a:r>
              <a:rPr lang="en-US"/>
              <a:t>Insert logo here</a:t>
            </a:r>
            <a:endParaRPr lang="en-GB"/>
          </a:p>
        </p:txBody>
      </p:sp>
      <p:sp>
        <p:nvSpPr>
          <p:cNvPr id="51" name="Picture Placeholder 46">
            <a:extLst>
              <a:ext uri="{FF2B5EF4-FFF2-40B4-BE49-F238E27FC236}">
                <a16:creationId xmlns:a16="http://schemas.microsoft.com/office/drawing/2014/main" id="{1BD65B0C-144E-4FAD-8F16-35287EED8A0C}"/>
              </a:ext>
            </a:extLst>
          </p:cNvPr>
          <p:cNvSpPr>
            <a:spLocks noGrp="1"/>
          </p:cNvSpPr>
          <p:nvPr>
            <p:ph type="pic" sz="quarter" idx="26" hasCustomPrompt="1"/>
          </p:nvPr>
        </p:nvSpPr>
        <p:spPr>
          <a:xfrm>
            <a:off x="5166754" y="2873375"/>
            <a:ext cx="1885795" cy="370409"/>
          </a:xfrm>
        </p:spPr>
        <p:txBody>
          <a:bodyPr/>
          <a:lstStyle>
            <a:lvl1pPr marL="0" indent="0" algn="ctr">
              <a:buNone/>
              <a:defRPr sz="1400"/>
            </a:lvl1pPr>
          </a:lstStyle>
          <a:p>
            <a:r>
              <a:rPr lang="en-US"/>
              <a:t>Insert logo here</a:t>
            </a:r>
            <a:endParaRPr lang="en-GB"/>
          </a:p>
        </p:txBody>
      </p:sp>
      <p:sp>
        <p:nvSpPr>
          <p:cNvPr id="52" name="Picture Placeholder 46">
            <a:extLst>
              <a:ext uri="{FF2B5EF4-FFF2-40B4-BE49-F238E27FC236}">
                <a16:creationId xmlns:a16="http://schemas.microsoft.com/office/drawing/2014/main" id="{F6B7CD30-C39C-4018-B999-E76690EA2D9F}"/>
              </a:ext>
            </a:extLst>
          </p:cNvPr>
          <p:cNvSpPr>
            <a:spLocks noGrp="1"/>
          </p:cNvSpPr>
          <p:nvPr>
            <p:ph type="pic" sz="quarter" idx="27" hasCustomPrompt="1"/>
          </p:nvPr>
        </p:nvSpPr>
        <p:spPr>
          <a:xfrm>
            <a:off x="7236070" y="2873375"/>
            <a:ext cx="1893294" cy="370409"/>
          </a:xfrm>
        </p:spPr>
        <p:txBody>
          <a:bodyPr/>
          <a:lstStyle>
            <a:lvl1pPr marL="0" indent="0" algn="ctr">
              <a:buNone/>
              <a:defRPr sz="1400"/>
            </a:lvl1pPr>
          </a:lstStyle>
          <a:p>
            <a:r>
              <a:rPr lang="en-US"/>
              <a:t>Insert logo here</a:t>
            </a:r>
            <a:endParaRPr lang="en-GB"/>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006"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3424"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5840" y="4780055"/>
            <a:ext cx="1889125" cy="186689"/>
          </a:xfrm>
        </p:spPr>
        <p:txBody>
          <a:bodyPr lIns="0" tIns="0" rIns="0" bIns="0"/>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 here</a:t>
            </a:r>
          </a:p>
        </p:txBody>
      </p:sp>
      <p:sp>
        <p:nvSpPr>
          <p:cNvPr id="59" name="Picture Placeholder 46">
            <a:extLst>
              <a:ext uri="{FF2B5EF4-FFF2-40B4-BE49-F238E27FC236}">
                <a16:creationId xmlns:a16="http://schemas.microsoft.com/office/drawing/2014/main" id="{31EE8288-CF30-419D-95BC-797838F6BA6F}"/>
              </a:ext>
            </a:extLst>
          </p:cNvPr>
          <p:cNvSpPr>
            <a:spLocks noGrp="1"/>
          </p:cNvSpPr>
          <p:nvPr>
            <p:ph type="pic" sz="quarter" idx="31" hasCustomPrompt="1"/>
          </p:nvPr>
        </p:nvSpPr>
        <p:spPr>
          <a:xfrm>
            <a:off x="3087906" y="4967531"/>
            <a:ext cx="1892225" cy="370409"/>
          </a:xfrm>
        </p:spPr>
        <p:txBody>
          <a:bodyPr/>
          <a:lstStyle>
            <a:lvl1pPr marL="0" indent="0" algn="ctr">
              <a:buNone/>
              <a:defRPr sz="1400"/>
            </a:lvl1pPr>
          </a:lstStyle>
          <a:p>
            <a:r>
              <a:rPr lang="en-US"/>
              <a:t>Insert logo here</a:t>
            </a:r>
            <a:endParaRPr lang="en-GB"/>
          </a:p>
        </p:txBody>
      </p:sp>
      <p:sp>
        <p:nvSpPr>
          <p:cNvPr id="60" name="Picture Placeholder 46">
            <a:extLst>
              <a:ext uri="{FF2B5EF4-FFF2-40B4-BE49-F238E27FC236}">
                <a16:creationId xmlns:a16="http://schemas.microsoft.com/office/drawing/2014/main" id="{ECDF35D2-4A63-4008-AC6C-97C9A0CEB8E6}"/>
              </a:ext>
            </a:extLst>
          </p:cNvPr>
          <p:cNvSpPr>
            <a:spLocks noGrp="1"/>
          </p:cNvSpPr>
          <p:nvPr>
            <p:ph type="pic" sz="quarter" idx="32" hasCustomPrompt="1"/>
          </p:nvPr>
        </p:nvSpPr>
        <p:spPr>
          <a:xfrm>
            <a:off x="5160324" y="4967531"/>
            <a:ext cx="1892225" cy="370409"/>
          </a:xfrm>
        </p:spPr>
        <p:txBody>
          <a:bodyPr/>
          <a:lstStyle>
            <a:lvl1pPr marL="0" indent="0" algn="ctr">
              <a:buNone/>
              <a:defRPr sz="1400"/>
            </a:lvl1pPr>
          </a:lstStyle>
          <a:p>
            <a:r>
              <a:rPr lang="en-US"/>
              <a:t>Insert logo here</a:t>
            </a:r>
            <a:endParaRPr lang="en-GB"/>
          </a:p>
        </p:txBody>
      </p:sp>
      <p:sp>
        <p:nvSpPr>
          <p:cNvPr id="61" name="Picture Placeholder 46">
            <a:extLst>
              <a:ext uri="{FF2B5EF4-FFF2-40B4-BE49-F238E27FC236}">
                <a16:creationId xmlns:a16="http://schemas.microsoft.com/office/drawing/2014/main" id="{6D9E1C05-64AD-4F1A-A8F3-FC7CD5792B33}"/>
              </a:ext>
            </a:extLst>
          </p:cNvPr>
          <p:cNvSpPr>
            <a:spLocks noGrp="1"/>
          </p:cNvSpPr>
          <p:nvPr>
            <p:ph type="pic" sz="quarter" idx="33" hasCustomPrompt="1"/>
          </p:nvPr>
        </p:nvSpPr>
        <p:spPr>
          <a:xfrm>
            <a:off x="7236070" y="4967531"/>
            <a:ext cx="1893294" cy="370409"/>
          </a:xfrm>
        </p:spPr>
        <p:txBody>
          <a:bodyPr/>
          <a:lstStyle>
            <a:lvl1pPr marL="0" indent="0" algn="ctr">
              <a:buNone/>
              <a:defRPr sz="1400"/>
            </a:lvl1pPr>
          </a:lstStyle>
          <a:p>
            <a:r>
              <a:rPr lang="en-US"/>
              <a:t>Insert logo here</a:t>
            </a:r>
            <a:endParaRPr lang="en-GB"/>
          </a:p>
        </p:txBody>
      </p:sp>
      <p:sp>
        <p:nvSpPr>
          <p:cNvPr id="24" name="Title 1">
            <a:extLst>
              <a:ext uri="{FF2B5EF4-FFF2-40B4-BE49-F238E27FC236}">
                <a16:creationId xmlns:a16="http://schemas.microsoft.com/office/drawing/2014/main" id="{65E2599F-0A0B-4398-87F9-EC80543A48F6}"/>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8815884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8_Pictures, names and job position">
    <p:spTree>
      <p:nvGrpSpPr>
        <p:cNvPr id="1" name=""/>
        <p:cNvGrpSpPr/>
        <p:nvPr/>
      </p:nvGrpSpPr>
      <p:grpSpPr>
        <a:xfrm>
          <a:off x="0" y="0"/>
          <a:ext cx="0" cy="0"/>
          <a:chOff x="0" y="0"/>
          <a:chExt cx="0" cy="0"/>
        </a:xfrm>
      </p:grpSpPr>
      <p:sp>
        <p:nvSpPr>
          <p:cNvPr id="9" name="Text Placeholder 136">
            <a:extLst>
              <a:ext uri="{FF2B5EF4-FFF2-40B4-BE49-F238E27FC236}">
                <a16:creationId xmlns:a16="http://schemas.microsoft.com/office/drawing/2014/main" id="{84C47CF3-A448-4E0E-AE95-B142D52A4F6E}"/>
              </a:ext>
            </a:extLst>
          </p:cNvPr>
          <p:cNvSpPr>
            <a:spLocks noGrp="1"/>
          </p:cNvSpPr>
          <p:nvPr>
            <p:ph type="body" sz="quarter" idx="12" hasCustomPrompt="1"/>
          </p:nvPr>
        </p:nvSpPr>
        <p:spPr>
          <a:xfrm>
            <a:off x="427881" y="708521"/>
            <a:ext cx="11332319" cy="548901"/>
          </a:xfrm>
        </p:spPr>
        <p:txBody>
          <a:bodyPr lIns="0" tIns="0" rIns="0" bIns="0"/>
          <a:lstStyle>
            <a:lvl1pPr marL="0" indent="0">
              <a:lnSpc>
                <a:spcPct val="100000"/>
              </a:lnSpc>
              <a:spcBef>
                <a:spcPts val="0"/>
              </a:spcBef>
              <a:buNone/>
              <a:defRPr sz="1600" b="0">
                <a:solidFill>
                  <a:schemeClr val="tx1">
                    <a:lumMod val="50000"/>
                    <a:lumOff val="50000"/>
                  </a:schemeClr>
                </a:solidFill>
                <a:latin typeface="+mn-lt"/>
                <a:cs typeface="Poppins Light" panose="00000400000000000000" pitchFamily="2" charset="0"/>
              </a:defRPr>
            </a:lvl1pPr>
            <a:lvl2pPr marL="457200" indent="0">
              <a:buNone/>
              <a:defRPr sz="1400">
                <a:latin typeface="Poppins" panose="00000500000000000000" pitchFamily="2" charset="0"/>
                <a:cs typeface="Poppins" panose="00000500000000000000" pitchFamily="2" charset="0"/>
              </a:defRPr>
            </a:lvl2pPr>
            <a:lvl3pPr marL="914400" indent="0">
              <a:buNone/>
              <a:defRPr sz="1400" b="1">
                <a:solidFill>
                  <a:srgbClr val="29B5E8"/>
                </a:solidFill>
                <a:latin typeface="Poppins" panose="00000500000000000000" pitchFamily="2" charset="0"/>
                <a:cs typeface="Poppins" panose="00000500000000000000" pitchFamily="2" charset="0"/>
              </a:defRPr>
            </a:lvl3pPr>
            <a:lvl4pPr marL="1371600" indent="0">
              <a:buNone/>
              <a:defRPr sz="1200" b="0">
                <a:solidFill>
                  <a:schemeClr val="tx1"/>
                </a:solidFill>
                <a:latin typeface="Poppins" panose="00000500000000000000" pitchFamily="2" charset="0"/>
                <a:cs typeface="Poppins" panose="00000500000000000000" pitchFamily="2" charset="0"/>
              </a:defRPr>
            </a:lvl4pPr>
            <a:lvl5pPr marL="1828800" indent="0">
              <a:buNone/>
              <a:defRPr sz="1200">
                <a:latin typeface="Poppins" panose="00000500000000000000" pitchFamily="2" charset="0"/>
                <a:cs typeface="Poppins" panose="00000500000000000000" pitchFamily="2" charset="0"/>
              </a:defRPr>
            </a:lvl5pPr>
          </a:lstStyle>
          <a:p>
            <a:pPr lvl="0"/>
            <a:r>
              <a:rPr lang="en-US"/>
              <a:t>Click to insert subtitle</a:t>
            </a:r>
          </a:p>
        </p:txBody>
      </p:sp>
      <p:pic>
        <p:nvPicPr>
          <p:cNvPr id="4" name="Picture 3" descr="Logo&#10;&#10;Description automatically generated with medium confidence">
            <a:extLst>
              <a:ext uri="{FF2B5EF4-FFF2-40B4-BE49-F238E27FC236}">
                <a16:creationId xmlns:a16="http://schemas.microsoft.com/office/drawing/2014/main" id="{2687E680-A855-4563-9249-15D16B5C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8" name="Picture Placeholder 2">
            <a:extLst>
              <a:ext uri="{FF2B5EF4-FFF2-40B4-BE49-F238E27FC236}">
                <a16:creationId xmlns:a16="http://schemas.microsoft.com/office/drawing/2014/main" id="{CC49BE60-EF99-444D-A822-D8221C41C5BD}"/>
              </a:ext>
            </a:extLst>
          </p:cNvPr>
          <p:cNvSpPr>
            <a:spLocks noGrp="1"/>
          </p:cNvSpPr>
          <p:nvPr>
            <p:ph type="pic" sz="quarter" idx="13"/>
          </p:nvPr>
        </p:nvSpPr>
        <p:spPr>
          <a:xfrm>
            <a:off x="3439068"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29" name="Picture Placeholder 2">
            <a:extLst>
              <a:ext uri="{FF2B5EF4-FFF2-40B4-BE49-F238E27FC236}">
                <a16:creationId xmlns:a16="http://schemas.microsoft.com/office/drawing/2014/main" id="{19057289-601E-4300-AA00-6FCAD6DA5400}"/>
              </a:ext>
            </a:extLst>
          </p:cNvPr>
          <p:cNvSpPr>
            <a:spLocks noGrp="1"/>
          </p:cNvSpPr>
          <p:nvPr>
            <p:ph type="pic" sz="quarter" idx="14"/>
          </p:nvPr>
        </p:nvSpPr>
        <p:spPr>
          <a:xfrm>
            <a:off x="5511699"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0" name="Picture Placeholder 2">
            <a:extLst>
              <a:ext uri="{FF2B5EF4-FFF2-40B4-BE49-F238E27FC236}">
                <a16:creationId xmlns:a16="http://schemas.microsoft.com/office/drawing/2014/main" id="{D10EB26E-AB1C-47E9-B664-75CB7D5E401F}"/>
              </a:ext>
            </a:extLst>
          </p:cNvPr>
          <p:cNvSpPr>
            <a:spLocks noGrp="1"/>
          </p:cNvSpPr>
          <p:nvPr>
            <p:ph type="pic" sz="quarter" idx="15"/>
          </p:nvPr>
        </p:nvSpPr>
        <p:spPr>
          <a:xfrm>
            <a:off x="7583903" y="1375160"/>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1" name="Picture Placeholder 2">
            <a:extLst>
              <a:ext uri="{FF2B5EF4-FFF2-40B4-BE49-F238E27FC236}">
                <a16:creationId xmlns:a16="http://schemas.microsoft.com/office/drawing/2014/main" id="{2CF33A5A-08CB-449D-8942-ABC236C101F3}"/>
              </a:ext>
            </a:extLst>
          </p:cNvPr>
          <p:cNvSpPr>
            <a:spLocks noGrp="1"/>
          </p:cNvSpPr>
          <p:nvPr>
            <p:ph type="pic" sz="quarter" idx="16"/>
          </p:nvPr>
        </p:nvSpPr>
        <p:spPr>
          <a:xfrm>
            <a:off x="3439068"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2" name="Picture Placeholder 2">
            <a:extLst>
              <a:ext uri="{FF2B5EF4-FFF2-40B4-BE49-F238E27FC236}">
                <a16:creationId xmlns:a16="http://schemas.microsoft.com/office/drawing/2014/main" id="{36DC6EB6-495D-4454-9816-4E2A79DB035E}"/>
              </a:ext>
            </a:extLst>
          </p:cNvPr>
          <p:cNvSpPr>
            <a:spLocks noGrp="1"/>
          </p:cNvSpPr>
          <p:nvPr>
            <p:ph type="pic" sz="quarter" idx="17"/>
          </p:nvPr>
        </p:nvSpPr>
        <p:spPr>
          <a:xfrm>
            <a:off x="5511699"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3" name="Picture Placeholder 2">
            <a:extLst>
              <a:ext uri="{FF2B5EF4-FFF2-40B4-BE49-F238E27FC236}">
                <a16:creationId xmlns:a16="http://schemas.microsoft.com/office/drawing/2014/main" id="{9DC34F2E-97BF-4590-B861-85788F5EF5DC}"/>
              </a:ext>
            </a:extLst>
          </p:cNvPr>
          <p:cNvSpPr>
            <a:spLocks noGrp="1"/>
          </p:cNvSpPr>
          <p:nvPr>
            <p:ph type="pic" sz="quarter" idx="18"/>
          </p:nvPr>
        </p:nvSpPr>
        <p:spPr>
          <a:xfrm>
            <a:off x="7583903" y="3469316"/>
            <a:ext cx="1193002" cy="1193002"/>
          </a:xfrm>
          <a:prstGeom prst="ellipse">
            <a:avLst/>
          </a:prstGeom>
          <a:solidFill>
            <a:srgbClr val="F2F2F2"/>
          </a:solidFill>
        </p:spPr>
        <p:txBody>
          <a:bodyPr lIns="0" tIns="0" rIns="0" bIns="0"/>
          <a:lstStyle>
            <a:lvl1pPr marL="0" indent="0">
              <a:buNone/>
              <a:defRPr sz="1600" b="1">
                <a:latin typeface="+mn-lt"/>
                <a:cs typeface="Poppins Medium" panose="00000600000000000000" pitchFamily="50" charset="0"/>
              </a:defRPr>
            </a:lvl1pPr>
          </a:lstStyle>
          <a:p>
            <a:r>
              <a:rPr lang="en-US"/>
              <a:t>Click icon to add picture</a:t>
            </a:r>
            <a:endParaRPr lang="en-GB"/>
          </a:p>
        </p:txBody>
      </p:sp>
      <p:sp>
        <p:nvSpPr>
          <p:cNvPr id="36" name="Text Placeholder 34">
            <a:extLst>
              <a:ext uri="{FF2B5EF4-FFF2-40B4-BE49-F238E27FC236}">
                <a16:creationId xmlns:a16="http://schemas.microsoft.com/office/drawing/2014/main" id="{491B17D3-0BFA-421F-B8CD-771E50A789E2}"/>
              </a:ext>
            </a:extLst>
          </p:cNvPr>
          <p:cNvSpPr>
            <a:spLocks noGrp="1"/>
          </p:cNvSpPr>
          <p:nvPr>
            <p:ph type="body" sz="quarter" idx="19" hasCustomPrompt="1"/>
          </p:nvPr>
        </p:nvSpPr>
        <p:spPr>
          <a:xfrm>
            <a:off x="3091434"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7" name="Text Placeholder 34">
            <a:extLst>
              <a:ext uri="{FF2B5EF4-FFF2-40B4-BE49-F238E27FC236}">
                <a16:creationId xmlns:a16="http://schemas.microsoft.com/office/drawing/2014/main" id="{22932DB2-52D6-49CA-B6B8-45F4620C344F}"/>
              </a:ext>
            </a:extLst>
          </p:cNvPr>
          <p:cNvSpPr>
            <a:spLocks noGrp="1"/>
          </p:cNvSpPr>
          <p:nvPr>
            <p:ph type="body" sz="quarter" idx="20" hasCustomPrompt="1"/>
          </p:nvPr>
        </p:nvSpPr>
        <p:spPr>
          <a:xfrm>
            <a:off x="5161542"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38" name="Text Placeholder 34">
            <a:extLst>
              <a:ext uri="{FF2B5EF4-FFF2-40B4-BE49-F238E27FC236}">
                <a16:creationId xmlns:a16="http://schemas.microsoft.com/office/drawing/2014/main" id="{913961B2-4DAE-4BDD-9159-D3EE961572DA}"/>
              </a:ext>
            </a:extLst>
          </p:cNvPr>
          <p:cNvSpPr>
            <a:spLocks noGrp="1"/>
          </p:cNvSpPr>
          <p:nvPr>
            <p:ph type="body" sz="quarter" idx="21" hasCustomPrompt="1"/>
          </p:nvPr>
        </p:nvSpPr>
        <p:spPr>
          <a:xfrm>
            <a:off x="7233746" y="2685899"/>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6" name="Text Placeholder 34">
            <a:extLst>
              <a:ext uri="{FF2B5EF4-FFF2-40B4-BE49-F238E27FC236}">
                <a16:creationId xmlns:a16="http://schemas.microsoft.com/office/drawing/2014/main" id="{FA6C2801-39B7-4227-A017-7F5E1B09328C}"/>
              </a:ext>
            </a:extLst>
          </p:cNvPr>
          <p:cNvSpPr>
            <a:spLocks noGrp="1"/>
          </p:cNvSpPr>
          <p:nvPr>
            <p:ph type="body" sz="quarter" idx="28" hasCustomPrompt="1"/>
          </p:nvPr>
        </p:nvSpPr>
        <p:spPr>
          <a:xfrm>
            <a:off x="3091434"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7" name="Text Placeholder 34">
            <a:extLst>
              <a:ext uri="{FF2B5EF4-FFF2-40B4-BE49-F238E27FC236}">
                <a16:creationId xmlns:a16="http://schemas.microsoft.com/office/drawing/2014/main" id="{6E77E2E3-7423-4BEB-A055-83A61ECAA213}"/>
              </a:ext>
            </a:extLst>
          </p:cNvPr>
          <p:cNvSpPr>
            <a:spLocks noGrp="1"/>
          </p:cNvSpPr>
          <p:nvPr>
            <p:ph type="body" sz="quarter" idx="29" hasCustomPrompt="1"/>
          </p:nvPr>
        </p:nvSpPr>
        <p:spPr>
          <a:xfrm>
            <a:off x="5161542"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58" name="Text Placeholder 34">
            <a:extLst>
              <a:ext uri="{FF2B5EF4-FFF2-40B4-BE49-F238E27FC236}">
                <a16:creationId xmlns:a16="http://schemas.microsoft.com/office/drawing/2014/main" id="{5EDBE926-7764-455B-B3D7-EE3C3193529E}"/>
              </a:ext>
            </a:extLst>
          </p:cNvPr>
          <p:cNvSpPr>
            <a:spLocks noGrp="1"/>
          </p:cNvSpPr>
          <p:nvPr>
            <p:ph type="body" sz="quarter" idx="30" hasCustomPrompt="1"/>
          </p:nvPr>
        </p:nvSpPr>
        <p:spPr>
          <a:xfrm>
            <a:off x="7233745" y="4780055"/>
            <a:ext cx="1893316" cy="186689"/>
          </a:xfrm>
        </p:spPr>
        <p:txBody>
          <a:bodyPr lIns="0" tIns="0" rIns="0" bIns="0"/>
          <a:lstStyle>
            <a:lvl1pPr marL="0" indent="0" algn="ctr">
              <a:buNone/>
              <a:defRPr sz="1400">
                <a:latin typeface="Poppins Medium" panose="00000600000000000000" pitchFamily="50" charset="0"/>
                <a:cs typeface="Poppins Medium" panose="00000600000000000000" pitchFamily="50"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name</a:t>
            </a:r>
          </a:p>
        </p:txBody>
      </p:sp>
      <p:sp>
        <p:nvSpPr>
          <p:cNvPr id="23" name="Text Placeholder 34">
            <a:extLst>
              <a:ext uri="{FF2B5EF4-FFF2-40B4-BE49-F238E27FC236}">
                <a16:creationId xmlns:a16="http://schemas.microsoft.com/office/drawing/2014/main" id="{858CED18-6EA4-4E35-8251-B1B945318F52}"/>
              </a:ext>
            </a:extLst>
          </p:cNvPr>
          <p:cNvSpPr>
            <a:spLocks noGrp="1"/>
          </p:cNvSpPr>
          <p:nvPr>
            <p:ph type="body" sz="quarter" idx="31" hasCustomPrompt="1"/>
          </p:nvPr>
        </p:nvSpPr>
        <p:spPr>
          <a:xfrm>
            <a:off x="3091434"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4" name="Text Placeholder 34">
            <a:extLst>
              <a:ext uri="{FF2B5EF4-FFF2-40B4-BE49-F238E27FC236}">
                <a16:creationId xmlns:a16="http://schemas.microsoft.com/office/drawing/2014/main" id="{C9883E92-6D1E-4E6E-9433-EE66098F8048}"/>
              </a:ext>
            </a:extLst>
          </p:cNvPr>
          <p:cNvSpPr>
            <a:spLocks noGrp="1"/>
          </p:cNvSpPr>
          <p:nvPr>
            <p:ph type="body" sz="quarter" idx="32" hasCustomPrompt="1"/>
          </p:nvPr>
        </p:nvSpPr>
        <p:spPr>
          <a:xfrm>
            <a:off x="5161542" y="2879677"/>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5" name="Text Placeholder 34">
            <a:extLst>
              <a:ext uri="{FF2B5EF4-FFF2-40B4-BE49-F238E27FC236}">
                <a16:creationId xmlns:a16="http://schemas.microsoft.com/office/drawing/2014/main" id="{A901AE75-1BBA-4D04-A48F-D0B8B23A6652}"/>
              </a:ext>
            </a:extLst>
          </p:cNvPr>
          <p:cNvSpPr>
            <a:spLocks noGrp="1"/>
          </p:cNvSpPr>
          <p:nvPr>
            <p:ph type="body" sz="quarter" idx="33" hasCustomPrompt="1"/>
          </p:nvPr>
        </p:nvSpPr>
        <p:spPr>
          <a:xfrm>
            <a:off x="7233745" y="2879677"/>
            <a:ext cx="1893317"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6" name="Text Placeholder 34">
            <a:extLst>
              <a:ext uri="{FF2B5EF4-FFF2-40B4-BE49-F238E27FC236}">
                <a16:creationId xmlns:a16="http://schemas.microsoft.com/office/drawing/2014/main" id="{28A9073C-C4C4-41A4-8179-FB143EBF4A78}"/>
              </a:ext>
            </a:extLst>
          </p:cNvPr>
          <p:cNvSpPr>
            <a:spLocks noGrp="1"/>
          </p:cNvSpPr>
          <p:nvPr>
            <p:ph type="body" sz="quarter" idx="34" hasCustomPrompt="1"/>
          </p:nvPr>
        </p:nvSpPr>
        <p:spPr>
          <a:xfrm>
            <a:off x="3091434"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27" name="Text Placeholder 34">
            <a:extLst>
              <a:ext uri="{FF2B5EF4-FFF2-40B4-BE49-F238E27FC236}">
                <a16:creationId xmlns:a16="http://schemas.microsoft.com/office/drawing/2014/main" id="{00577097-8C8A-4BBD-8BFA-1D91E1820AEC}"/>
              </a:ext>
            </a:extLst>
          </p:cNvPr>
          <p:cNvSpPr>
            <a:spLocks noGrp="1"/>
          </p:cNvSpPr>
          <p:nvPr>
            <p:ph type="body" sz="quarter" idx="35" hasCustomPrompt="1"/>
          </p:nvPr>
        </p:nvSpPr>
        <p:spPr>
          <a:xfrm>
            <a:off x="5161542"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4" name="Text Placeholder 34">
            <a:extLst>
              <a:ext uri="{FF2B5EF4-FFF2-40B4-BE49-F238E27FC236}">
                <a16:creationId xmlns:a16="http://schemas.microsoft.com/office/drawing/2014/main" id="{5509F0F7-C15F-44E3-A041-5BE2FDFE9420}"/>
              </a:ext>
            </a:extLst>
          </p:cNvPr>
          <p:cNvSpPr>
            <a:spLocks noGrp="1"/>
          </p:cNvSpPr>
          <p:nvPr>
            <p:ph type="body" sz="quarter" idx="36" hasCustomPrompt="1"/>
          </p:nvPr>
        </p:nvSpPr>
        <p:spPr>
          <a:xfrm>
            <a:off x="7233745" y="4973833"/>
            <a:ext cx="1893316" cy="439317"/>
          </a:xfrm>
        </p:spPr>
        <p:txBody>
          <a:bodyPr lIns="0" tIns="0" rIns="0" bIns="0"/>
          <a:lstStyle>
            <a:lvl1pPr marL="0" indent="0" algn="ctr">
              <a:lnSpc>
                <a:spcPct val="100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Insert job title</a:t>
            </a:r>
          </a:p>
        </p:txBody>
      </p:sp>
      <p:sp>
        <p:nvSpPr>
          <p:cNvPr id="39" name="Title 1">
            <a:extLst>
              <a:ext uri="{FF2B5EF4-FFF2-40B4-BE49-F238E27FC236}">
                <a16:creationId xmlns:a16="http://schemas.microsoft.com/office/drawing/2014/main" id="{D0620372-EBA3-4068-B624-1E870C04E60C}"/>
              </a:ext>
            </a:extLst>
          </p:cNvPr>
          <p:cNvSpPr>
            <a:spLocks noGrp="1"/>
          </p:cNvSpPr>
          <p:nvPr>
            <p:ph type="title"/>
          </p:nvPr>
        </p:nvSpPr>
        <p:spPr>
          <a:xfrm>
            <a:off x="425450" y="415733"/>
            <a:ext cx="11334750" cy="291699"/>
          </a:xfrm>
        </p:spPr>
        <p:txBody>
          <a:bodyPr tIns="0" bIns="0" anchor="t"/>
          <a:lstStyle>
            <a:lvl1pPr>
              <a:lnSpc>
                <a:spcPct val="100000"/>
              </a:lnSpc>
              <a:spcBef>
                <a:spcPts val="0"/>
              </a:spcBef>
              <a:defRPr sz="1800"/>
            </a:lvl1pPr>
          </a:lstStyle>
          <a:p>
            <a:r>
              <a:rPr lang="en-US"/>
              <a:t>Click to edit Master title style</a:t>
            </a:r>
            <a:endParaRPr lang="en-GB"/>
          </a:p>
        </p:txBody>
      </p:sp>
    </p:spTree>
    <p:extLst>
      <p:ext uri="{BB962C8B-B14F-4D97-AF65-F5344CB8AC3E}">
        <p14:creationId xmlns:p14="http://schemas.microsoft.com/office/powerpoint/2010/main" val="26340367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9_Q&amp;A slide">
    <p:bg>
      <p:bgPr>
        <a:solidFill>
          <a:srgbClr val="29B5E8"/>
        </a:solidFill>
        <a:effectLst/>
      </p:bgPr>
    </p:bg>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C02CC9D-2D4C-4970-B043-5B1724B50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
        <p:nvSpPr>
          <p:cNvPr id="5" name="Title 1">
            <a:extLst>
              <a:ext uri="{FF2B5EF4-FFF2-40B4-BE49-F238E27FC236}">
                <a16:creationId xmlns:a16="http://schemas.microsoft.com/office/drawing/2014/main" id="{BFA2589D-B044-46E5-8FC1-421C54C43BE7}"/>
              </a:ext>
            </a:extLst>
          </p:cNvPr>
          <p:cNvSpPr>
            <a:spLocks noGrp="1"/>
          </p:cNvSpPr>
          <p:nvPr>
            <p:ph type="title" hasCustomPrompt="1"/>
          </p:nvPr>
        </p:nvSpPr>
        <p:spPr>
          <a:xfrm>
            <a:off x="0" y="6351"/>
            <a:ext cx="12192000" cy="6858000"/>
          </a:xfrm>
          <a:solidFill>
            <a:srgbClr val="29B5E8"/>
          </a:solidFill>
        </p:spPr>
        <p:txBody>
          <a:bodyPr lIns="0" tIns="2232000" bIns="0" anchor="t" anchorCtr="0"/>
          <a:lstStyle>
            <a:lvl1pPr algn="ctr">
              <a:lnSpc>
                <a:spcPct val="100000"/>
              </a:lnSpc>
              <a:spcBef>
                <a:spcPts val="1000"/>
              </a:spcBef>
              <a:defRPr sz="8000">
                <a:solidFill>
                  <a:schemeClr val="bg1"/>
                </a:solidFill>
              </a:defRPr>
            </a:lvl1pPr>
          </a:lstStyle>
          <a:p>
            <a:r>
              <a:rPr lang="en-US"/>
              <a:t>Q&amp;A</a:t>
            </a:r>
            <a:endParaRPr lang="en-GB"/>
          </a:p>
        </p:txBody>
      </p:sp>
      <p:pic>
        <p:nvPicPr>
          <p:cNvPr id="4" name="Picture 3" descr="Logo&#10;&#10;Description automatically generated with medium confidence">
            <a:extLst>
              <a:ext uri="{FF2B5EF4-FFF2-40B4-BE49-F238E27FC236}">
                <a16:creationId xmlns:a16="http://schemas.microsoft.com/office/drawing/2014/main" id="{AA140D51-E0CA-4ABF-A7BF-51A9FE70A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26" y="6462288"/>
            <a:ext cx="697188" cy="179838"/>
          </a:xfrm>
          <a:prstGeom prst="rect">
            <a:avLst/>
          </a:prstGeom>
        </p:spPr>
      </p:pic>
    </p:spTree>
    <p:extLst>
      <p:ext uri="{BB962C8B-B14F-4D97-AF65-F5344CB8AC3E}">
        <p14:creationId xmlns:p14="http://schemas.microsoft.com/office/powerpoint/2010/main" val="3836589070"/>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0_Blue slide with logo">
    <p:bg>
      <p:bgPr>
        <a:solidFill>
          <a:srgbClr val="F2F2F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778A9EE2-C3F2-443C-9D8D-CC4948E95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23" name="Rectangle: Rounded Corners 22">
            <a:extLst>
              <a:ext uri="{FF2B5EF4-FFF2-40B4-BE49-F238E27FC236}">
                <a16:creationId xmlns:a16="http://schemas.microsoft.com/office/drawing/2014/main" id="{309F47FB-0199-4B00-8AD0-DA92B828F769}"/>
              </a:ext>
            </a:extLst>
          </p:cNvPr>
          <p:cNvSpPr/>
          <p:nvPr/>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pic>
        <p:nvPicPr>
          <p:cNvPr id="4" name="Picture 3" descr="Logo&#10;&#10;Description automatically generated with medium confidence">
            <a:extLst>
              <a:ext uri="{FF2B5EF4-FFF2-40B4-BE49-F238E27FC236}">
                <a16:creationId xmlns:a16="http://schemas.microsoft.com/office/drawing/2014/main" id="{B09ABFD9-2DE4-436A-ADA0-845D09AC5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
        <p:nvSpPr>
          <p:cNvPr id="5" name="Rectangle: Rounded Corners 4">
            <a:extLst>
              <a:ext uri="{FF2B5EF4-FFF2-40B4-BE49-F238E27FC236}">
                <a16:creationId xmlns:a16="http://schemas.microsoft.com/office/drawing/2014/main" id="{942872EB-D7D6-4287-880F-D02AAA6BA912}"/>
              </a:ext>
            </a:extLst>
          </p:cNvPr>
          <p:cNvSpPr/>
          <p:nvPr userDrawn="1"/>
        </p:nvSpPr>
        <p:spPr>
          <a:xfrm>
            <a:off x="0" y="0"/>
            <a:ext cx="12192000" cy="6858000"/>
          </a:xfrm>
          <a:prstGeom prst="roundRect">
            <a:avLst>
              <a:gd name="adj" fmla="val 0"/>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232000" rIns="0" bIns="0" rtlCol="0" anchor="t"/>
          <a:lstStyle/>
          <a:p>
            <a:pPr algn="ctr"/>
            <a:r>
              <a:rPr lang="en-US" sz="8000" b="1">
                <a:solidFill>
                  <a:schemeClr val="bg1"/>
                </a:solidFill>
                <a:latin typeface="+mj-lt"/>
                <a:cs typeface="Poppins" panose="00000500000000000000" pitchFamily="2" charset="0"/>
              </a:rPr>
              <a:t>Thank</a:t>
            </a:r>
            <a:r>
              <a:rPr lang="en-US" sz="8000" b="1" baseline="0">
                <a:solidFill>
                  <a:schemeClr val="bg1"/>
                </a:solidFill>
                <a:latin typeface="Poppins" panose="00000500000000000000" pitchFamily="2" charset="0"/>
                <a:cs typeface="Poppins" panose="00000500000000000000" pitchFamily="2" charset="0"/>
              </a:rPr>
              <a:t> you</a:t>
            </a:r>
            <a:endParaRPr lang="en-US" sz="8000" b="1">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9229801"/>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1_Blank slide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584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2_Blank slide/logo on right side">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4FDD2593-D8A6-4FB7-9384-7155547B2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2477124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3_Blank slide/logo on left side">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27B50FEF-C1D3-4A48-BF83-51D597F10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882" y="6462289"/>
            <a:ext cx="697187" cy="179837"/>
          </a:xfrm>
          <a:prstGeom prst="rect">
            <a:avLst/>
          </a:prstGeom>
        </p:spPr>
      </p:pic>
    </p:spTree>
    <p:extLst>
      <p:ext uri="{BB962C8B-B14F-4D97-AF65-F5344CB8AC3E}">
        <p14:creationId xmlns:p14="http://schemas.microsoft.com/office/powerpoint/2010/main" val="20857488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64_Grey slide with logo">
    <p:bg>
      <p:bgPr>
        <a:solidFill>
          <a:schemeClr val="bg2"/>
        </a:solidFill>
        <a:effectLst/>
      </p:bgPr>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D2A654EF-C65C-4778-9D71-16A408204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929" y="6462289"/>
            <a:ext cx="697187" cy="179837"/>
          </a:xfrm>
          <a:prstGeom prst="rect">
            <a:avLst/>
          </a:prstGeom>
        </p:spPr>
      </p:pic>
    </p:spTree>
    <p:extLst>
      <p:ext uri="{BB962C8B-B14F-4D97-AF65-F5344CB8AC3E}">
        <p14:creationId xmlns:p14="http://schemas.microsoft.com/office/powerpoint/2010/main" val="27645164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theme" Target="../theme/theme2.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63" Type="http://schemas.openxmlformats.org/officeDocument/2006/relationships/theme" Target="../theme/theme3.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2.png"/><Relationship Id="rId2" Type="http://schemas.openxmlformats.org/officeDocument/2006/relationships/slideLayout" Target="../slideLayouts/slideLayout226.xml"/><Relationship Id="rId16" Type="http://schemas.openxmlformats.org/officeDocument/2006/relationships/theme" Target="../theme/theme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 Type="http://schemas.openxmlformats.org/officeDocument/2006/relationships/slideLayout" Target="../slideLayouts/slideLayout242.xml"/><Relationship Id="rId21" Type="http://schemas.openxmlformats.org/officeDocument/2006/relationships/slideLayout" Target="../slideLayouts/slideLayout260.xml"/><Relationship Id="rId34" Type="http://schemas.openxmlformats.org/officeDocument/2006/relationships/slideLayout" Target="../slideLayouts/slideLayout273.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33" Type="http://schemas.openxmlformats.org/officeDocument/2006/relationships/slideLayout" Target="../slideLayouts/slideLayout272.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29" Type="http://schemas.openxmlformats.org/officeDocument/2006/relationships/slideLayout" Target="../slideLayouts/slideLayout26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32" Type="http://schemas.openxmlformats.org/officeDocument/2006/relationships/slideLayout" Target="../slideLayouts/slideLayout271.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36" Type="http://schemas.openxmlformats.org/officeDocument/2006/relationships/image" Target="../media/image18.png"/><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31" Type="http://schemas.openxmlformats.org/officeDocument/2006/relationships/slideLayout" Target="../slideLayouts/slideLayout270.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30" Type="http://schemas.openxmlformats.org/officeDocument/2006/relationships/slideLayout" Target="../slideLayouts/slideLayout269.xml"/><Relationship Id="rId35" Type="http://schemas.openxmlformats.org/officeDocument/2006/relationships/theme" Target="../theme/theme5.xml"/><Relationship Id="rId8" Type="http://schemas.openxmlformats.org/officeDocument/2006/relationships/slideLayout" Target="../slideLayouts/slideLayout2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26" Type="http://schemas.openxmlformats.org/officeDocument/2006/relationships/slideLayout" Target="../slideLayouts/slideLayout299.xml"/><Relationship Id="rId39" Type="http://schemas.openxmlformats.org/officeDocument/2006/relationships/slideLayout" Target="../slideLayouts/slideLayout312.xml"/><Relationship Id="rId21" Type="http://schemas.openxmlformats.org/officeDocument/2006/relationships/slideLayout" Target="../slideLayouts/slideLayout294.xml"/><Relationship Id="rId34" Type="http://schemas.openxmlformats.org/officeDocument/2006/relationships/slideLayout" Target="../slideLayouts/slideLayout307.xml"/><Relationship Id="rId42" Type="http://schemas.openxmlformats.org/officeDocument/2006/relationships/slideLayout" Target="../slideLayouts/slideLayout315.xml"/><Relationship Id="rId47" Type="http://schemas.openxmlformats.org/officeDocument/2006/relationships/slideLayout" Target="../slideLayouts/slideLayout320.xml"/><Relationship Id="rId50" Type="http://schemas.openxmlformats.org/officeDocument/2006/relationships/slideLayout" Target="../slideLayouts/slideLayout323.xml"/><Relationship Id="rId55" Type="http://schemas.openxmlformats.org/officeDocument/2006/relationships/slideLayout" Target="../slideLayouts/slideLayout328.xml"/><Relationship Id="rId63" Type="http://schemas.openxmlformats.org/officeDocument/2006/relationships/theme" Target="../theme/theme6.xml"/><Relationship Id="rId7" Type="http://schemas.openxmlformats.org/officeDocument/2006/relationships/slideLayout" Target="../slideLayouts/slideLayout28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9" Type="http://schemas.openxmlformats.org/officeDocument/2006/relationships/slideLayout" Target="../slideLayouts/slideLayout302.xml"/><Relationship Id="rId11" Type="http://schemas.openxmlformats.org/officeDocument/2006/relationships/slideLayout" Target="../slideLayouts/slideLayout284.xml"/><Relationship Id="rId24" Type="http://schemas.openxmlformats.org/officeDocument/2006/relationships/slideLayout" Target="../slideLayouts/slideLayout297.xml"/><Relationship Id="rId32" Type="http://schemas.openxmlformats.org/officeDocument/2006/relationships/slideLayout" Target="../slideLayouts/slideLayout305.xml"/><Relationship Id="rId37" Type="http://schemas.openxmlformats.org/officeDocument/2006/relationships/slideLayout" Target="../slideLayouts/slideLayout310.xml"/><Relationship Id="rId40" Type="http://schemas.openxmlformats.org/officeDocument/2006/relationships/slideLayout" Target="../slideLayouts/slideLayout313.xml"/><Relationship Id="rId45" Type="http://schemas.openxmlformats.org/officeDocument/2006/relationships/slideLayout" Target="../slideLayouts/slideLayout318.xml"/><Relationship Id="rId53" Type="http://schemas.openxmlformats.org/officeDocument/2006/relationships/slideLayout" Target="../slideLayouts/slideLayout326.xml"/><Relationship Id="rId58" Type="http://schemas.openxmlformats.org/officeDocument/2006/relationships/slideLayout" Target="../slideLayouts/slideLayout331.xml"/><Relationship Id="rId5" Type="http://schemas.openxmlformats.org/officeDocument/2006/relationships/slideLayout" Target="../slideLayouts/slideLayout278.xml"/><Relationship Id="rId61" Type="http://schemas.openxmlformats.org/officeDocument/2006/relationships/slideLayout" Target="../slideLayouts/slideLayout334.xml"/><Relationship Id="rId19" Type="http://schemas.openxmlformats.org/officeDocument/2006/relationships/slideLayout" Target="../slideLayouts/slideLayout292.xml"/><Relationship Id="rId14" Type="http://schemas.openxmlformats.org/officeDocument/2006/relationships/slideLayout" Target="../slideLayouts/slideLayout287.xml"/><Relationship Id="rId22" Type="http://schemas.openxmlformats.org/officeDocument/2006/relationships/slideLayout" Target="../slideLayouts/slideLayout295.xml"/><Relationship Id="rId27" Type="http://schemas.openxmlformats.org/officeDocument/2006/relationships/slideLayout" Target="../slideLayouts/slideLayout300.xml"/><Relationship Id="rId30" Type="http://schemas.openxmlformats.org/officeDocument/2006/relationships/slideLayout" Target="../slideLayouts/slideLayout303.xml"/><Relationship Id="rId35" Type="http://schemas.openxmlformats.org/officeDocument/2006/relationships/slideLayout" Target="../slideLayouts/slideLayout308.xml"/><Relationship Id="rId43" Type="http://schemas.openxmlformats.org/officeDocument/2006/relationships/slideLayout" Target="../slideLayouts/slideLayout316.xml"/><Relationship Id="rId48" Type="http://schemas.openxmlformats.org/officeDocument/2006/relationships/slideLayout" Target="../slideLayouts/slideLayout321.xml"/><Relationship Id="rId56" Type="http://schemas.openxmlformats.org/officeDocument/2006/relationships/slideLayout" Target="../slideLayouts/slideLayout329.xml"/><Relationship Id="rId8" Type="http://schemas.openxmlformats.org/officeDocument/2006/relationships/slideLayout" Target="../slideLayouts/slideLayout281.xml"/><Relationship Id="rId51" Type="http://schemas.openxmlformats.org/officeDocument/2006/relationships/slideLayout" Target="../slideLayouts/slideLayout324.xml"/><Relationship Id="rId3" Type="http://schemas.openxmlformats.org/officeDocument/2006/relationships/slideLayout" Target="../slideLayouts/slideLayout276.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slideLayout" Target="../slideLayouts/slideLayout298.xml"/><Relationship Id="rId33" Type="http://schemas.openxmlformats.org/officeDocument/2006/relationships/slideLayout" Target="../slideLayouts/slideLayout306.xml"/><Relationship Id="rId38" Type="http://schemas.openxmlformats.org/officeDocument/2006/relationships/slideLayout" Target="../slideLayouts/slideLayout311.xml"/><Relationship Id="rId46" Type="http://schemas.openxmlformats.org/officeDocument/2006/relationships/slideLayout" Target="../slideLayouts/slideLayout319.xml"/><Relationship Id="rId59" Type="http://schemas.openxmlformats.org/officeDocument/2006/relationships/slideLayout" Target="../slideLayouts/slideLayout332.xml"/><Relationship Id="rId20" Type="http://schemas.openxmlformats.org/officeDocument/2006/relationships/slideLayout" Target="../slideLayouts/slideLayout293.xml"/><Relationship Id="rId41" Type="http://schemas.openxmlformats.org/officeDocument/2006/relationships/slideLayout" Target="../slideLayouts/slideLayout314.xml"/><Relationship Id="rId54" Type="http://schemas.openxmlformats.org/officeDocument/2006/relationships/slideLayout" Target="../slideLayouts/slideLayout327.xml"/><Relationship Id="rId62" Type="http://schemas.openxmlformats.org/officeDocument/2006/relationships/slideLayout" Target="../slideLayouts/slideLayout33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28" Type="http://schemas.openxmlformats.org/officeDocument/2006/relationships/slideLayout" Target="../slideLayouts/slideLayout301.xml"/><Relationship Id="rId36" Type="http://schemas.openxmlformats.org/officeDocument/2006/relationships/slideLayout" Target="../slideLayouts/slideLayout309.xml"/><Relationship Id="rId49" Type="http://schemas.openxmlformats.org/officeDocument/2006/relationships/slideLayout" Target="../slideLayouts/slideLayout322.xml"/><Relationship Id="rId57" Type="http://schemas.openxmlformats.org/officeDocument/2006/relationships/slideLayout" Target="../slideLayouts/slideLayout330.xml"/><Relationship Id="rId10" Type="http://schemas.openxmlformats.org/officeDocument/2006/relationships/slideLayout" Target="../slideLayouts/slideLayout283.xml"/><Relationship Id="rId31" Type="http://schemas.openxmlformats.org/officeDocument/2006/relationships/slideLayout" Target="../slideLayouts/slideLayout304.xml"/><Relationship Id="rId44" Type="http://schemas.openxmlformats.org/officeDocument/2006/relationships/slideLayout" Target="../slideLayouts/slideLayout317.xml"/><Relationship Id="rId52" Type="http://schemas.openxmlformats.org/officeDocument/2006/relationships/slideLayout" Target="../slideLayouts/slideLayout325.xml"/><Relationship Id="rId60" Type="http://schemas.openxmlformats.org/officeDocument/2006/relationships/slideLayout" Target="../slideLayouts/slideLayout33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E9FAB-B1C2-4C96-A9B7-BF2008B47C48}"/>
              </a:ext>
            </a:extLst>
          </p:cNvPr>
          <p:cNvSpPr txBox="1">
            <a:spLocks noGrp="1"/>
          </p:cNvSpPr>
          <p:nvPr>
            <p:ph type="title"/>
          </p:nvPr>
        </p:nvSpPr>
        <p:spPr>
          <a:xfrm>
            <a:off x="425450" y="415734"/>
            <a:ext cx="11334750" cy="291698"/>
          </a:xfrm>
          <a:prstGeom prst="rect">
            <a:avLst/>
          </a:prstGeom>
          <a:noFill/>
          <a:ln>
            <a:noFill/>
          </a:ln>
        </p:spPr>
        <p:txBody>
          <a:bodyPr vert="horz" wrap="square" lIns="0" tIns="0" rIns="0" bIns="0" anchor="t"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F9554196-1978-450C-B662-6B0B8A0BA3EC}"/>
              </a:ext>
            </a:extLst>
          </p:cNvPr>
          <p:cNvSpPr txBox="1">
            <a:spLocks noGrp="1"/>
          </p:cNvSpPr>
          <p:nvPr>
            <p:ph type="body" idx="1"/>
          </p:nvPr>
        </p:nvSpPr>
        <p:spPr>
          <a:xfrm>
            <a:off x="425450" y="871538"/>
            <a:ext cx="11334750" cy="5114924"/>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CAD58-C83E-4186-B634-4100E7AFD5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F33F1DB0-60FB-4312-93CA-14CF57F0E942}" type="datetime1">
              <a:rPr lang="en-GB" smtClean="0"/>
              <a:pPr/>
              <a:t>12/09/2023</a:t>
            </a:fld>
            <a:endParaRPr lang="en-GB"/>
          </a:p>
        </p:txBody>
      </p:sp>
      <p:sp>
        <p:nvSpPr>
          <p:cNvPr id="5" name="Footer Placeholder 4">
            <a:extLst>
              <a:ext uri="{FF2B5EF4-FFF2-40B4-BE49-F238E27FC236}">
                <a16:creationId xmlns:a16="http://schemas.microsoft.com/office/drawing/2014/main" id="{CB9C8DF5-181F-496D-B801-04FDB446218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endParaRPr lang="en-GB"/>
          </a:p>
        </p:txBody>
      </p:sp>
      <p:sp>
        <p:nvSpPr>
          <p:cNvPr id="6" name="Slide Number Placeholder 5">
            <a:extLst>
              <a:ext uri="{FF2B5EF4-FFF2-40B4-BE49-F238E27FC236}">
                <a16:creationId xmlns:a16="http://schemas.microsoft.com/office/drawing/2014/main" id="{59492807-5BC8-4830-B16A-DDD48D16BDD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1876971E-C3B9-4BA5-B345-1804FBF3E3F2}" type="slidenum">
              <a:rPr lang="en-GB" smtClean="0"/>
              <a:pPr/>
              <a:t>‹#›</a:t>
            </a:fld>
            <a:endParaRPr lang="en-GB"/>
          </a:p>
        </p:txBody>
      </p:sp>
    </p:spTree>
    <p:extLst>
      <p:ext uri="{BB962C8B-B14F-4D97-AF65-F5344CB8AC3E}">
        <p14:creationId xmlns:p14="http://schemas.microsoft.com/office/powerpoint/2010/main" val="4253764746"/>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3711" r:id="rId12"/>
    <p:sldLayoutId id="2147483712" r:id="rId13"/>
    <p:sldLayoutId id="2147483755"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4567" r:id="rId23"/>
    <p:sldLayoutId id="2147484534" r:id="rId24"/>
    <p:sldLayoutId id="2147484722" r:id="rId25"/>
    <p:sldLayoutId id="2147484723" r:id="rId26"/>
    <p:sldLayoutId id="2147484724" r:id="rId27"/>
    <p:sldLayoutId id="2147483721" r:id="rId28"/>
    <p:sldLayoutId id="2147483722" r:id="rId29"/>
    <p:sldLayoutId id="2147483756" r:id="rId30"/>
    <p:sldLayoutId id="2147483757" r:id="rId31"/>
    <p:sldLayoutId id="2147484725" r:id="rId32"/>
    <p:sldLayoutId id="2147483766" r:id="rId33"/>
    <p:sldLayoutId id="2147483723" r:id="rId34"/>
    <p:sldLayoutId id="2147484522" r:id="rId35"/>
    <p:sldLayoutId id="2147484523" r:id="rId36"/>
    <p:sldLayoutId id="2147484727" r:id="rId37"/>
    <p:sldLayoutId id="2147483724" r:id="rId38"/>
    <p:sldLayoutId id="2147483725" r:id="rId39"/>
    <p:sldLayoutId id="2147484728" r:id="rId40"/>
    <p:sldLayoutId id="2147483768" r:id="rId41"/>
    <p:sldLayoutId id="2147484530" r:id="rId42"/>
    <p:sldLayoutId id="2147484729" r:id="rId43"/>
    <p:sldLayoutId id="2147484730" r:id="rId44"/>
    <p:sldLayoutId id="2147483726" r:id="rId45"/>
    <p:sldLayoutId id="2147483727" r:id="rId46"/>
    <p:sldLayoutId id="2147484533" r:id="rId47"/>
    <p:sldLayoutId id="2147484731" r:id="rId48"/>
    <p:sldLayoutId id="2147484732" r:id="rId49"/>
    <p:sldLayoutId id="2147484733" r:id="rId50"/>
    <p:sldLayoutId id="2147484734" r:id="rId51"/>
    <p:sldLayoutId id="2147483728" r:id="rId52"/>
    <p:sldLayoutId id="2147483729" r:id="rId53"/>
    <p:sldLayoutId id="2147483730" r:id="rId54"/>
    <p:sldLayoutId id="2147483731" r:id="rId55"/>
    <p:sldLayoutId id="2147483732" r:id="rId56"/>
    <p:sldLayoutId id="2147484543" r:id="rId57"/>
    <p:sldLayoutId id="2147483758" r:id="rId58"/>
    <p:sldLayoutId id="2147484545" r:id="rId59"/>
    <p:sldLayoutId id="2147484735" r:id="rId60"/>
    <p:sldLayoutId id="2147483733" r:id="rId61"/>
    <p:sldLayoutId id="2147484547" r:id="rId62"/>
    <p:sldLayoutId id="2147484736" r:id="rId63"/>
    <p:sldLayoutId id="2147484737" r:id="rId64"/>
    <p:sldLayoutId id="2147484738" r:id="rId65"/>
    <p:sldLayoutId id="2147484739" r:id="rId66"/>
    <p:sldLayoutId id="2147484740" r:id="rId67"/>
    <p:sldLayoutId id="2147484741" r:id="rId68"/>
    <p:sldLayoutId id="2147484742" r:id="rId69"/>
    <p:sldLayoutId id="2147484743" r:id="rId70"/>
    <p:sldLayoutId id="2147484744" r:id="rId71"/>
    <p:sldLayoutId id="2147484745" r:id="rId72"/>
    <p:sldLayoutId id="2147483734" r:id="rId73"/>
    <p:sldLayoutId id="2147483762" r:id="rId74"/>
    <p:sldLayoutId id="2147483735" r:id="rId75"/>
    <p:sldLayoutId id="2147483736" r:id="rId76"/>
    <p:sldLayoutId id="2147483737" r:id="rId77"/>
    <p:sldLayoutId id="2147483738" r:id="rId78"/>
    <p:sldLayoutId id="2147483754" r:id="rId79"/>
    <p:sldLayoutId id="2147483740" r:id="rId80"/>
    <p:sldLayoutId id="2147483741" r:id="rId81"/>
    <p:sldLayoutId id="2147483742" r:id="rId82"/>
    <p:sldLayoutId id="2147483759" r:id="rId83"/>
    <p:sldLayoutId id="2147483765" r:id="rId84"/>
    <p:sldLayoutId id="2147483763" r:id="rId85"/>
    <p:sldLayoutId id="2147483743" r:id="rId86"/>
    <p:sldLayoutId id="2147483744" r:id="rId87"/>
    <p:sldLayoutId id="2147483745" r:id="rId88"/>
    <p:sldLayoutId id="2147483746" r:id="rId89"/>
    <p:sldLayoutId id="2147483747" r:id="rId90"/>
    <p:sldLayoutId id="2147483764" r:id="rId91"/>
    <p:sldLayoutId id="2147483748" r:id="rId92"/>
    <p:sldLayoutId id="2147483749" r:id="rId93"/>
    <p:sldLayoutId id="2147483752" r:id="rId94"/>
    <p:sldLayoutId id="2147483753" r:id="rId95"/>
    <p:sldLayoutId id="2147484536" r:id="rId96"/>
    <p:sldLayoutId id="2147483750" r:id="rId97"/>
    <p:sldLayoutId id="2147484537" r:id="rId98"/>
    <p:sldLayoutId id="2147483751" r:id="rId99"/>
    <p:sldLayoutId id="2147483778" r:id="rId100"/>
    <p:sldLayoutId id="2147483779" r:id="rId101"/>
    <p:sldLayoutId id="2147483780" r:id="rId102"/>
    <p:sldLayoutId id="2147484569" r:id="rId103"/>
    <p:sldLayoutId id="2147484511" r:id="rId104"/>
    <p:sldLayoutId id="2147484528" r:id="rId105"/>
    <p:sldLayoutId id="2147483782" r:id="rId106"/>
    <p:sldLayoutId id="2147484529" r:id="rId107"/>
  </p:sldLayoutIdLst>
  <p:txStyles>
    <p:title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4323D"/>
          </a:solidFill>
          <a:uFillTx/>
          <a:latin typeface="+mn-lt"/>
          <a:cs typeface="Poppins Light" panose="00000400000000000000" pitchFamily="2" charset="0"/>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4323D"/>
          </a:solidFill>
          <a:uFillTx/>
          <a:latin typeface="+mn-lt"/>
          <a:cs typeface="Poppins Light" panose="00000400000000000000" pitchFamily="2" charset="0"/>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4323D"/>
          </a:solidFill>
          <a:uFillTx/>
          <a:latin typeface="+mn-lt"/>
          <a:cs typeface="Poppins Light" panose="00000400000000000000" pitchFamily="2" charset="0"/>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268" userDrawn="1">
          <p15:clr>
            <a:srgbClr val="F26B43"/>
          </p15:clr>
        </p15:guide>
        <p15:guide id="10" pos="7408" userDrawn="1">
          <p15:clr>
            <a:srgbClr val="F26B43"/>
          </p15:clr>
        </p15:guide>
        <p15:guide id="11" orient="horz" pos="268" userDrawn="1">
          <p15:clr>
            <a:srgbClr val="F26B43"/>
          </p15:clr>
        </p15:guide>
        <p15:guide id="12" orient="horz" pos="40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E9FAB-B1C2-4C96-A9B7-BF2008B47C48}"/>
              </a:ext>
            </a:extLst>
          </p:cNvPr>
          <p:cNvSpPr txBox="1">
            <a:spLocks noGrp="1"/>
          </p:cNvSpPr>
          <p:nvPr>
            <p:ph type="title"/>
          </p:nvPr>
        </p:nvSpPr>
        <p:spPr>
          <a:xfrm>
            <a:off x="425450" y="415734"/>
            <a:ext cx="11334750" cy="291698"/>
          </a:xfrm>
          <a:prstGeom prst="rect">
            <a:avLst/>
          </a:prstGeom>
          <a:noFill/>
          <a:ln>
            <a:noFill/>
          </a:ln>
        </p:spPr>
        <p:txBody>
          <a:bodyPr vert="horz" wrap="square" lIns="0" tIns="0" rIns="0" bIns="0" anchor="t" anchorCtr="0" compatLnSpc="1">
            <a:no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F9554196-1978-450C-B662-6B0B8A0BA3EC}"/>
              </a:ext>
            </a:extLst>
          </p:cNvPr>
          <p:cNvSpPr txBox="1">
            <a:spLocks noGrp="1"/>
          </p:cNvSpPr>
          <p:nvPr>
            <p:ph type="body" idx="1"/>
          </p:nvPr>
        </p:nvSpPr>
        <p:spPr>
          <a:xfrm>
            <a:off x="425450" y="875280"/>
            <a:ext cx="11334750" cy="5111181"/>
          </a:xfrm>
          <a:prstGeom prst="rect">
            <a:avLst/>
          </a:prstGeom>
          <a:noFill/>
          <a:ln>
            <a:noFill/>
          </a:ln>
        </p:spPr>
        <p:txBody>
          <a:bodyPr vert="horz" wrap="square" lIns="0" tIns="0" rIns="0" bIns="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DCAD58-C83E-4186-B634-4100E7AFD5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F33F1DB0-60FB-4312-93CA-14CF57F0E942}" type="datetime1">
              <a:rPr lang="en-GB" smtClean="0"/>
              <a:pPr/>
              <a:t>12/09/2023</a:t>
            </a:fld>
            <a:endParaRPr lang="en-GB"/>
          </a:p>
        </p:txBody>
      </p:sp>
      <p:sp>
        <p:nvSpPr>
          <p:cNvPr id="5" name="Footer Placeholder 4">
            <a:extLst>
              <a:ext uri="{FF2B5EF4-FFF2-40B4-BE49-F238E27FC236}">
                <a16:creationId xmlns:a16="http://schemas.microsoft.com/office/drawing/2014/main" id="{CB9C8DF5-181F-496D-B801-04FDB446218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endParaRPr lang="en-GB"/>
          </a:p>
        </p:txBody>
      </p:sp>
      <p:sp>
        <p:nvSpPr>
          <p:cNvPr id="6" name="Slide Number Placeholder 5">
            <a:extLst>
              <a:ext uri="{FF2B5EF4-FFF2-40B4-BE49-F238E27FC236}">
                <a16:creationId xmlns:a16="http://schemas.microsoft.com/office/drawing/2014/main" id="{59492807-5BC8-4830-B16A-DDD48D16BDD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1876971E-C3B9-4BA5-B345-1804FBF3E3F2}" type="slidenum">
              <a:rPr lang="en-GB" smtClean="0"/>
              <a:pPr/>
              <a:t>‹#›</a:t>
            </a:fld>
            <a:endParaRPr lang="en-GB"/>
          </a:p>
        </p:txBody>
      </p:sp>
    </p:spTree>
    <p:extLst>
      <p:ext uri="{BB962C8B-B14F-4D97-AF65-F5344CB8AC3E}">
        <p14:creationId xmlns:p14="http://schemas.microsoft.com/office/powerpoint/2010/main" val="4253764746"/>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 id="2147484472" r:id="rId15"/>
    <p:sldLayoutId id="2147484654" r:id="rId16"/>
    <p:sldLayoutId id="2147484474" r:id="rId17"/>
    <p:sldLayoutId id="2147484656" r:id="rId18"/>
    <p:sldLayoutId id="2147484476" r:id="rId19"/>
    <p:sldLayoutId id="2147484655" r:id="rId20"/>
    <p:sldLayoutId id="2147484478" r:id="rId21"/>
    <p:sldLayoutId id="2147484479" r:id="rId22"/>
    <p:sldLayoutId id="2147484480" r:id="rId23"/>
    <p:sldLayoutId id="2147484481" r:id="rId24"/>
    <p:sldLayoutId id="2147484482" r:id="rId25"/>
    <p:sldLayoutId id="2147484483" r:id="rId26"/>
    <p:sldLayoutId id="2147484484" r:id="rId27"/>
    <p:sldLayoutId id="2147484485" r:id="rId28"/>
    <p:sldLayoutId id="2147484486" r:id="rId29"/>
    <p:sldLayoutId id="2147484487" r:id="rId30"/>
    <p:sldLayoutId id="2147484488" r:id="rId31"/>
    <p:sldLayoutId id="2147484489" r:id="rId32"/>
    <p:sldLayoutId id="2147484490" r:id="rId33"/>
    <p:sldLayoutId id="2147484491" r:id="rId34"/>
    <p:sldLayoutId id="2147484492" r:id="rId35"/>
    <p:sldLayoutId id="2147484493" r:id="rId36"/>
    <p:sldLayoutId id="2147484494" r:id="rId37"/>
    <p:sldLayoutId id="2147484495" r:id="rId38"/>
    <p:sldLayoutId id="2147484496" r:id="rId39"/>
    <p:sldLayoutId id="2147484497" r:id="rId40"/>
    <p:sldLayoutId id="2147484498" r:id="rId41"/>
    <p:sldLayoutId id="2147484499" r:id="rId42"/>
    <p:sldLayoutId id="2147484500" r:id="rId43"/>
    <p:sldLayoutId id="2147484501" r:id="rId44"/>
    <p:sldLayoutId id="2147484502" r:id="rId45"/>
    <p:sldLayoutId id="2147484503" r:id="rId46"/>
    <p:sldLayoutId id="2147484504" r:id="rId47"/>
    <p:sldLayoutId id="2147484505" r:id="rId48"/>
    <p:sldLayoutId id="2147484506" r:id="rId49"/>
    <p:sldLayoutId id="2147484507" r:id="rId50"/>
    <p:sldLayoutId id="2147484508" r:id="rId51"/>
    <p:sldLayoutId id="2147484509" r:id="rId52"/>
    <p:sldLayoutId id="2147484452" r:id="rId53"/>
    <p:sldLayoutId id="2147484454" r:id="rId54"/>
    <p:sldLayoutId id="2147484456" r:id="rId55"/>
  </p:sldLayoutIdLst>
  <p:txStyles>
    <p:title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4323D"/>
          </a:solidFill>
          <a:uFillTx/>
          <a:latin typeface="+mn-lt"/>
          <a:cs typeface="Poppins Light" panose="00000400000000000000" pitchFamily="2" charset="0"/>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4323D"/>
          </a:solidFill>
          <a:uFillTx/>
          <a:latin typeface="+mn-lt"/>
          <a:cs typeface="Poppins Light" panose="00000400000000000000" pitchFamily="2" charset="0"/>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4323D"/>
          </a:solidFill>
          <a:uFillTx/>
          <a:latin typeface="+mn-lt"/>
          <a:cs typeface="Poppins Light" panose="00000400000000000000" pitchFamily="2" charset="0"/>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268" userDrawn="1">
          <p15:clr>
            <a:srgbClr val="F26B43"/>
          </p15:clr>
        </p15:guide>
        <p15:guide id="10" pos="7408" userDrawn="1">
          <p15:clr>
            <a:srgbClr val="F26B43"/>
          </p15:clr>
        </p15:guide>
        <p15:guide id="11" orient="horz" pos="268" userDrawn="1">
          <p15:clr>
            <a:srgbClr val="F26B43"/>
          </p15:clr>
        </p15:guide>
        <p15:guide id="12" orient="horz" pos="40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E9FAB-B1C2-4C96-A9B7-BF2008B47C48}"/>
              </a:ext>
            </a:extLst>
          </p:cNvPr>
          <p:cNvSpPr txBox="1">
            <a:spLocks noGrp="1"/>
          </p:cNvSpPr>
          <p:nvPr>
            <p:ph type="title"/>
          </p:nvPr>
        </p:nvSpPr>
        <p:spPr>
          <a:xfrm>
            <a:off x="425450" y="415734"/>
            <a:ext cx="11334750" cy="291698"/>
          </a:xfrm>
          <a:prstGeom prst="rect">
            <a:avLst/>
          </a:prstGeom>
          <a:noFill/>
          <a:ln>
            <a:noFill/>
          </a:ln>
        </p:spPr>
        <p:txBody>
          <a:bodyPr vert="horz" wrap="square" lIns="0" tIns="0" rIns="0" bIns="0" anchor="t"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F9554196-1978-450C-B662-6B0B8A0BA3EC}"/>
              </a:ext>
            </a:extLst>
          </p:cNvPr>
          <p:cNvSpPr txBox="1">
            <a:spLocks noGrp="1"/>
          </p:cNvSpPr>
          <p:nvPr>
            <p:ph type="body" idx="1"/>
          </p:nvPr>
        </p:nvSpPr>
        <p:spPr>
          <a:xfrm>
            <a:off x="425450" y="875280"/>
            <a:ext cx="11334750" cy="5111181"/>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CAD58-C83E-4186-B634-4100E7AFD5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F33F1DB0-60FB-4312-93CA-14CF57F0E942}" type="datetime1">
              <a:rPr lang="en-GB" smtClean="0"/>
              <a:pPr/>
              <a:t>12/09/2023</a:t>
            </a:fld>
            <a:endParaRPr lang="en-GB"/>
          </a:p>
        </p:txBody>
      </p:sp>
      <p:sp>
        <p:nvSpPr>
          <p:cNvPr id="5" name="Footer Placeholder 4">
            <a:extLst>
              <a:ext uri="{FF2B5EF4-FFF2-40B4-BE49-F238E27FC236}">
                <a16:creationId xmlns:a16="http://schemas.microsoft.com/office/drawing/2014/main" id="{CB9C8DF5-181F-496D-B801-04FDB446218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endParaRPr lang="en-GB"/>
          </a:p>
        </p:txBody>
      </p:sp>
      <p:sp>
        <p:nvSpPr>
          <p:cNvPr id="6" name="Slide Number Placeholder 5">
            <a:extLst>
              <a:ext uri="{FF2B5EF4-FFF2-40B4-BE49-F238E27FC236}">
                <a16:creationId xmlns:a16="http://schemas.microsoft.com/office/drawing/2014/main" id="{59492807-5BC8-4830-B16A-DDD48D16BDD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1876971E-C3B9-4BA5-B345-1804FBF3E3F2}" type="slidenum">
              <a:rPr lang="en-GB" smtClean="0"/>
              <a:pPr/>
              <a:t>‹#›</a:t>
            </a:fld>
            <a:endParaRPr lang="en-GB"/>
          </a:p>
        </p:txBody>
      </p:sp>
    </p:spTree>
    <p:extLst>
      <p:ext uri="{BB962C8B-B14F-4D97-AF65-F5344CB8AC3E}">
        <p14:creationId xmlns:p14="http://schemas.microsoft.com/office/powerpoint/2010/main" val="4253764746"/>
      </p:ext>
    </p:extLst>
  </p:cSld>
  <p:clrMap bg1="lt1" tx1="dk1" bg2="lt2" tx2="dk2" accent1="accent1" accent2="accent2" accent3="accent3" accent4="accent4" accent5="accent5" accent6="accent6" hlink="hlink" folHlink="folHlink"/>
  <p:sldLayoutIdLst>
    <p:sldLayoutId id="2147484679"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726" r:id="rId12"/>
    <p:sldLayoutId id="2147483767" r:id="rId13"/>
    <p:sldLayoutId id="2147484524" r:id="rId14"/>
    <p:sldLayoutId id="2147484525" r:id="rId15"/>
    <p:sldLayoutId id="2147484526" r:id="rId16"/>
    <p:sldLayoutId id="2147484527" r:id="rId17"/>
    <p:sldLayoutId id="2147484682" r:id="rId18"/>
    <p:sldLayoutId id="2147484689" r:id="rId19"/>
    <p:sldLayoutId id="2147483769" r:id="rId20"/>
    <p:sldLayoutId id="2147484531" r:id="rId21"/>
    <p:sldLayoutId id="2147484532" r:id="rId22"/>
    <p:sldLayoutId id="2147483770" r:id="rId23"/>
    <p:sldLayoutId id="2147484658" r:id="rId24"/>
    <p:sldLayoutId id="2147484535" r:id="rId25"/>
    <p:sldLayoutId id="2147484659" r:id="rId26"/>
    <p:sldLayoutId id="2147483773" r:id="rId27"/>
    <p:sldLayoutId id="2147484538" r:id="rId28"/>
    <p:sldLayoutId id="2147484539" r:id="rId29"/>
    <p:sldLayoutId id="2147484540" r:id="rId30"/>
    <p:sldLayoutId id="2147484541" r:id="rId31"/>
    <p:sldLayoutId id="2147484542" r:id="rId32"/>
    <p:sldLayoutId id="2147483774" r:id="rId33"/>
    <p:sldLayoutId id="2147484544" r:id="rId34"/>
    <p:sldLayoutId id="2147484668" r:id="rId35"/>
    <p:sldLayoutId id="2147484546" r:id="rId36"/>
    <p:sldLayoutId id="2147484669" r:id="rId37"/>
    <p:sldLayoutId id="2147484548" r:id="rId38"/>
    <p:sldLayoutId id="2147484549" r:id="rId39"/>
    <p:sldLayoutId id="2147484550" r:id="rId40"/>
    <p:sldLayoutId id="2147484551" r:id="rId41"/>
    <p:sldLayoutId id="2147484680" r:id="rId42"/>
    <p:sldLayoutId id="2147484552" r:id="rId43"/>
    <p:sldLayoutId id="2147484553" r:id="rId44"/>
    <p:sldLayoutId id="2147484554" r:id="rId45"/>
    <p:sldLayoutId id="2147484555" r:id="rId46"/>
    <p:sldLayoutId id="2147484556" r:id="rId47"/>
    <p:sldLayoutId id="2147484557" r:id="rId48"/>
    <p:sldLayoutId id="2147484558" r:id="rId49"/>
    <p:sldLayoutId id="2147484559" r:id="rId50"/>
    <p:sldLayoutId id="2147484560" r:id="rId51"/>
    <p:sldLayoutId id="2147484561" r:id="rId52"/>
    <p:sldLayoutId id="2147484562" r:id="rId53"/>
    <p:sldLayoutId id="2147484563" r:id="rId54"/>
    <p:sldLayoutId id="2147484564" r:id="rId55"/>
    <p:sldLayoutId id="2147484565" r:id="rId56"/>
    <p:sldLayoutId id="2147484566" r:id="rId57"/>
    <p:sldLayoutId id="2147484675" r:id="rId58"/>
    <p:sldLayoutId id="2147484568" r:id="rId59"/>
    <p:sldLayoutId id="2147484653" r:id="rId60"/>
    <p:sldLayoutId id="2147484570" r:id="rId61"/>
    <p:sldLayoutId id="2147483790" r:id="rId62"/>
  </p:sldLayoutIdLst>
  <p:txStyles>
    <p:title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4323D"/>
          </a:solidFill>
          <a:uFillTx/>
          <a:latin typeface="+mn-lt"/>
          <a:cs typeface="Poppins Light" panose="00000400000000000000" pitchFamily="2" charset="0"/>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4323D"/>
          </a:solidFill>
          <a:uFillTx/>
          <a:latin typeface="+mn-lt"/>
          <a:cs typeface="Poppins Light" panose="00000400000000000000" pitchFamily="2" charset="0"/>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4323D"/>
          </a:solidFill>
          <a:uFillTx/>
          <a:latin typeface="+mn-lt"/>
          <a:cs typeface="Poppins Light" panose="00000400000000000000" pitchFamily="2" charset="0"/>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268" userDrawn="1">
          <p15:clr>
            <a:srgbClr val="F26B43"/>
          </p15:clr>
        </p15:guide>
        <p15:guide id="10" pos="7408" userDrawn="1">
          <p15:clr>
            <a:srgbClr val="F26B43"/>
          </p15:clr>
        </p15:guide>
        <p15:guide id="11" orient="horz" pos="268" userDrawn="1">
          <p15:clr>
            <a:srgbClr val="F26B43"/>
          </p15:clr>
        </p15:guide>
        <p15:guide id="12" orient="horz" pos="40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D30DF3-D6B4-40AA-8F80-0749A33C8961}"/>
              </a:ext>
            </a:extLst>
          </p:cNvPr>
          <p:cNvSpPr>
            <a:spLocks noGrp="1"/>
          </p:cNvSpPr>
          <p:nvPr>
            <p:ph type="ftr" sz="quarter" idx="3"/>
          </p:nvPr>
        </p:nvSpPr>
        <p:spPr>
          <a:xfrm>
            <a:off x="0" y="6681061"/>
            <a:ext cx="4114800" cy="17307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solidFill>
                  <a:schemeClr val="tx1">
                    <a:lumMod val="50000"/>
                    <a:lumOff val="50000"/>
                  </a:schemeClr>
                </a:solidFill>
                <a:latin typeface="Lato Hairline" panose="020F0202020204030203" pitchFamily="34" charset="0"/>
                <a:ea typeface="Lato Light" panose="020F0302020204030203" pitchFamily="34" charset="0"/>
                <a:cs typeface="Lato Light" panose="020F0302020204030203" pitchFamily="34" charset="0"/>
              </a:rPr>
              <a:t>© Datalytyx 2019 Proprietary &amp; Confidential; Not for circulation</a:t>
            </a:r>
          </a:p>
        </p:txBody>
      </p:sp>
      <p:sp>
        <p:nvSpPr>
          <p:cNvPr id="3" name="Title Placeholder 2">
            <a:extLst>
              <a:ext uri="{FF2B5EF4-FFF2-40B4-BE49-F238E27FC236}">
                <a16:creationId xmlns:a16="http://schemas.microsoft.com/office/drawing/2014/main" id="{AC089517-6076-485F-9034-BE02D2571819}"/>
              </a:ext>
            </a:extLst>
          </p:cNvPr>
          <p:cNvSpPr>
            <a:spLocks noGrp="1"/>
          </p:cNvSpPr>
          <p:nvPr>
            <p:ph type="title"/>
          </p:nvPr>
        </p:nvSpPr>
        <p:spPr>
          <a:xfrm>
            <a:off x="96790" y="68032"/>
            <a:ext cx="11500200" cy="581400"/>
          </a:xfrm>
          <a:prstGeom prst="rect">
            <a:avLst/>
          </a:prstGeom>
        </p:spPr>
        <p:txBody>
          <a:bodyPr vert="horz" lIns="91440" tIns="45720" rIns="91440" bIns="45720" rtlCol="0" anchor="ctr">
            <a:noAutofit/>
          </a:bodyPr>
          <a:lstStyle/>
          <a:p>
            <a:r>
              <a:rPr lang="en-US"/>
              <a:t>Click to edit Master title style</a:t>
            </a:r>
            <a:endParaRPr lang="en-GB"/>
          </a:p>
        </p:txBody>
      </p:sp>
      <p:pic>
        <p:nvPicPr>
          <p:cNvPr id="6" name="Picture 5">
            <a:extLst>
              <a:ext uri="{FF2B5EF4-FFF2-40B4-BE49-F238E27FC236}">
                <a16:creationId xmlns:a16="http://schemas.microsoft.com/office/drawing/2014/main" id="{5792EAF9-F4CF-4C69-A81F-30CF4C6E3107}"/>
              </a:ext>
            </a:extLst>
          </p:cNvPr>
          <p:cNvPicPr>
            <a:picLocks noChangeAspect="1"/>
          </p:cNvPicPr>
          <p:nvPr userDrawn="1"/>
        </p:nvPicPr>
        <p:blipFill>
          <a:blip r:embed="rId17"/>
          <a:stretch>
            <a:fillRect/>
          </a:stretch>
        </p:blipFill>
        <p:spPr>
          <a:xfrm>
            <a:off x="10803549" y="6448927"/>
            <a:ext cx="1322140" cy="341042"/>
          </a:xfrm>
          <a:prstGeom prst="rect">
            <a:avLst/>
          </a:prstGeom>
        </p:spPr>
      </p:pic>
    </p:spTree>
    <p:extLst>
      <p:ext uri="{BB962C8B-B14F-4D97-AF65-F5344CB8AC3E}">
        <p14:creationId xmlns:p14="http://schemas.microsoft.com/office/powerpoint/2010/main" val="477197090"/>
      </p:ext>
    </p:extLst>
  </p:cSld>
  <p:clrMap bg1="lt1" tx1="dk1" bg2="lt2" tx2="dk2" accent1="accent1" accent2="accent2" accent3="accent3" accent4="accent4" accent5="accent5" accent6="accent6" hlink="hlink" folHlink="folHlink"/>
  <p:sldLayoutIdLst>
    <p:sldLayoutId id="2147484270" r:id="rId1"/>
    <p:sldLayoutId id="2147484350" r:id="rId2"/>
    <p:sldLayoutId id="2147484473" r:id="rId3"/>
    <p:sldLayoutId id="2147484477" r:id="rId4"/>
    <p:sldLayoutId id="2147484272" r:id="rId5"/>
    <p:sldLayoutId id="2147484275" r:id="rId6"/>
    <p:sldLayoutId id="2147484277" r:id="rId7"/>
    <p:sldLayoutId id="2147484278" r:id="rId8"/>
    <p:sldLayoutId id="2147484279" r:id="rId9"/>
    <p:sldLayoutId id="2147484280" r:id="rId10"/>
    <p:sldLayoutId id="2147484291" r:id="rId11"/>
    <p:sldLayoutId id="2147484475" r:id="rId12"/>
    <p:sldLayoutId id="2147484611" r:id="rId13"/>
    <p:sldLayoutId id="2147484651" r:id="rId14"/>
    <p:sldLayoutId id="2147484652" r:id="rId15"/>
  </p:sldLayoutIdLst>
  <p:txStyles>
    <p:titleStyle>
      <a:lvl1pPr algn="l" defTabSz="228609" rtl="0" eaLnBrk="1" fontAlgn="base" hangingPunct="1">
        <a:spcBef>
          <a:spcPct val="0"/>
        </a:spcBef>
        <a:spcAft>
          <a:spcPct val="0"/>
        </a:spcAft>
        <a:defRPr sz="3000" b="0" kern="1200">
          <a:solidFill>
            <a:srgbClr val="434343"/>
          </a:solidFill>
          <a:latin typeface="Poppins" panose="00000500000000000000" pitchFamily="2" charset="0"/>
          <a:ea typeface="+mj-ea"/>
          <a:cs typeface="Poppins" panose="00000500000000000000" pitchFamily="2" charset="0"/>
          <a:sym typeface="Helvetica" panose="020B0604020202020204" pitchFamily="34" charset="0"/>
        </a:defRPr>
      </a:lvl1pPr>
      <a:lvl2pPr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28609"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457219"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685827"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914436" algn="l" defTabSz="228609" rtl="0" eaLnBrk="1" fontAlgn="base" hangingPunct="1">
        <a:spcBef>
          <a:spcPct val="0"/>
        </a:spcBef>
        <a:spcAft>
          <a:spcPct val="0"/>
        </a:spcAft>
        <a:defRPr sz="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p:titleStyle>
    <p:bodyStyle>
      <a:lvl1pPr algn="l" defTabSz="228609" rtl="0" eaLnBrk="1" fontAlgn="base" hangingPunct="1">
        <a:spcBef>
          <a:spcPct val="0"/>
        </a:spcBef>
        <a:spcAft>
          <a:spcPct val="0"/>
        </a:spcAft>
        <a:defRPr sz="1801" b="0" kern="1200">
          <a:solidFill>
            <a:srgbClr val="4D4D4D"/>
          </a:solidFill>
          <a:latin typeface="Lato Light" panose="020F0302020204030203" pitchFamily="34" charset="0"/>
          <a:ea typeface="+mn-ea"/>
          <a:cs typeface="+mn-cs"/>
          <a:sym typeface="Helvetica" panose="020B0604020202020204" pitchFamily="34" charset="0"/>
        </a:defRPr>
      </a:lvl1pPr>
      <a:lvl2pPr marL="114305" algn="l" defTabSz="228609" rtl="0" eaLnBrk="1" fontAlgn="base" hangingPunct="1">
        <a:spcBef>
          <a:spcPct val="0"/>
        </a:spcBef>
        <a:spcAft>
          <a:spcPct val="0"/>
        </a:spcAft>
        <a:defRPr sz="1801" b="0" kern="1200">
          <a:solidFill>
            <a:srgbClr val="4D4D4D"/>
          </a:solidFill>
          <a:latin typeface="Lato Light" panose="020F0302020204030203" pitchFamily="34" charset="0"/>
          <a:ea typeface="+mn-ea"/>
          <a:cs typeface="+mn-cs"/>
          <a:sym typeface="Helvetica" panose="020B0604020202020204" pitchFamily="34" charset="0"/>
        </a:defRPr>
      </a:lvl2pPr>
      <a:lvl3pPr marL="228609" algn="l" defTabSz="228609" rtl="0" eaLnBrk="1" fontAlgn="base" hangingPunct="1">
        <a:spcBef>
          <a:spcPct val="0"/>
        </a:spcBef>
        <a:spcAft>
          <a:spcPct val="0"/>
        </a:spcAft>
        <a:defRPr sz="1801" b="0" kern="1200">
          <a:solidFill>
            <a:srgbClr val="4D4D4D"/>
          </a:solidFill>
          <a:latin typeface="Lato Light" panose="020F0302020204030203" pitchFamily="34" charset="0"/>
          <a:ea typeface="+mn-ea"/>
          <a:cs typeface="+mn-cs"/>
          <a:sym typeface="Helvetica" panose="020B0604020202020204" pitchFamily="34" charset="0"/>
        </a:defRPr>
      </a:lvl3pPr>
      <a:lvl4pPr marL="342913" algn="l" defTabSz="228609" rtl="0" eaLnBrk="1" fontAlgn="base" hangingPunct="1">
        <a:spcBef>
          <a:spcPct val="0"/>
        </a:spcBef>
        <a:spcAft>
          <a:spcPct val="0"/>
        </a:spcAft>
        <a:defRPr sz="1801" b="0" kern="1200">
          <a:solidFill>
            <a:srgbClr val="4D4D4D"/>
          </a:solidFill>
          <a:latin typeface="Lato Light" panose="020F0302020204030203" pitchFamily="34" charset="0"/>
          <a:ea typeface="+mn-ea"/>
          <a:cs typeface="+mn-cs"/>
          <a:sym typeface="Helvetica" panose="020B0604020202020204" pitchFamily="34" charset="0"/>
        </a:defRPr>
      </a:lvl4pPr>
      <a:lvl5pPr marL="457219" algn="l" defTabSz="228609" rtl="0" eaLnBrk="1" fontAlgn="base" hangingPunct="1">
        <a:spcBef>
          <a:spcPct val="0"/>
        </a:spcBef>
        <a:spcAft>
          <a:spcPct val="0"/>
        </a:spcAft>
        <a:defRPr sz="1801" b="0" kern="1200">
          <a:solidFill>
            <a:srgbClr val="4D4D4D"/>
          </a:solidFill>
          <a:latin typeface="Lato Light" panose="020F0302020204030203" pitchFamily="34" charset="0"/>
          <a:ea typeface="+mn-ea"/>
          <a:cs typeface="+mn-cs"/>
          <a:sym typeface="Helvetica" panose="020B0604020202020204" pitchFamily="34" charset="0"/>
        </a:defRPr>
      </a:lvl5pPr>
      <a:lvl6pPr marL="1257350" indent="-114305" algn="l" defTabSz="45721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59" indent="-114305" algn="l" defTabSz="45721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68" indent="-114305" algn="l" defTabSz="45721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77" indent="-114305" algn="l" defTabSz="45721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19" rtl="0" eaLnBrk="1" latinLnBrk="0" hangingPunct="1">
        <a:defRPr sz="900" kern="1200">
          <a:solidFill>
            <a:schemeClr val="tx1"/>
          </a:solidFill>
          <a:latin typeface="+mn-lt"/>
          <a:ea typeface="+mn-ea"/>
          <a:cs typeface="+mn-cs"/>
        </a:defRPr>
      </a:lvl1pPr>
      <a:lvl2pPr marL="228609" algn="l" defTabSz="457219" rtl="0" eaLnBrk="1" latinLnBrk="0" hangingPunct="1">
        <a:defRPr sz="900" kern="1200">
          <a:solidFill>
            <a:schemeClr val="tx1"/>
          </a:solidFill>
          <a:latin typeface="+mn-lt"/>
          <a:ea typeface="+mn-ea"/>
          <a:cs typeface="+mn-cs"/>
        </a:defRPr>
      </a:lvl2pPr>
      <a:lvl3pPr marL="457219" algn="l" defTabSz="457219" rtl="0" eaLnBrk="1" latinLnBrk="0" hangingPunct="1">
        <a:defRPr sz="900" kern="1200">
          <a:solidFill>
            <a:schemeClr val="tx1"/>
          </a:solidFill>
          <a:latin typeface="+mn-lt"/>
          <a:ea typeface="+mn-ea"/>
          <a:cs typeface="+mn-cs"/>
        </a:defRPr>
      </a:lvl3pPr>
      <a:lvl4pPr marL="685827" algn="l" defTabSz="457219" rtl="0" eaLnBrk="1" latinLnBrk="0" hangingPunct="1">
        <a:defRPr sz="900" kern="1200">
          <a:solidFill>
            <a:schemeClr val="tx1"/>
          </a:solidFill>
          <a:latin typeface="+mn-lt"/>
          <a:ea typeface="+mn-ea"/>
          <a:cs typeface="+mn-cs"/>
        </a:defRPr>
      </a:lvl4pPr>
      <a:lvl5pPr marL="914436" algn="l" defTabSz="457219" rtl="0" eaLnBrk="1" latinLnBrk="0" hangingPunct="1">
        <a:defRPr sz="900" kern="1200">
          <a:solidFill>
            <a:schemeClr val="tx1"/>
          </a:solidFill>
          <a:latin typeface="+mn-lt"/>
          <a:ea typeface="+mn-ea"/>
          <a:cs typeface="+mn-cs"/>
        </a:defRPr>
      </a:lvl5pPr>
      <a:lvl6pPr marL="1143045" algn="l" defTabSz="457219" rtl="0" eaLnBrk="1" latinLnBrk="0" hangingPunct="1">
        <a:defRPr sz="900" kern="1200">
          <a:solidFill>
            <a:schemeClr val="tx1"/>
          </a:solidFill>
          <a:latin typeface="+mn-lt"/>
          <a:ea typeface="+mn-ea"/>
          <a:cs typeface="+mn-cs"/>
        </a:defRPr>
      </a:lvl6pPr>
      <a:lvl7pPr marL="1371655" algn="l" defTabSz="457219" rtl="0" eaLnBrk="1" latinLnBrk="0" hangingPunct="1">
        <a:defRPr sz="900" kern="1200">
          <a:solidFill>
            <a:schemeClr val="tx1"/>
          </a:solidFill>
          <a:latin typeface="+mn-lt"/>
          <a:ea typeface="+mn-ea"/>
          <a:cs typeface="+mn-cs"/>
        </a:defRPr>
      </a:lvl7pPr>
      <a:lvl8pPr marL="1600263" algn="l" defTabSz="457219" rtl="0" eaLnBrk="1" latinLnBrk="0" hangingPunct="1">
        <a:defRPr sz="900" kern="1200">
          <a:solidFill>
            <a:schemeClr val="tx1"/>
          </a:solidFill>
          <a:latin typeface="+mn-lt"/>
          <a:ea typeface="+mn-ea"/>
          <a:cs typeface="+mn-cs"/>
        </a:defRPr>
      </a:lvl8pPr>
      <a:lvl9pPr marL="1828872" algn="l" defTabSz="457219"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39"/>
          <p:cNvPicPr preferRelativeResize="0"/>
          <p:nvPr/>
        </p:nvPicPr>
        <p:blipFill rotWithShape="1">
          <a:blip r:embed="rId36">
            <a:alphaModFix/>
          </a:blip>
          <a:srcRect/>
          <a:stretch/>
        </p:blipFill>
        <p:spPr>
          <a:xfrm>
            <a:off x="10452994" y="6241725"/>
            <a:ext cx="1280218" cy="292316"/>
          </a:xfrm>
          <a:prstGeom prst="rect">
            <a:avLst/>
          </a:prstGeom>
          <a:noFill/>
          <a:ln>
            <a:noFill/>
          </a:ln>
        </p:spPr>
      </p:pic>
      <p:sp>
        <p:nvSpPr>
          <p:cNvPr id="26" name="Google Shape;26;p39"/>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lvl1pPr marR="0" lvl="0" algn="l" rtl="0">
              <a:lnSpc>
                <a:spcPct val="90000"/>
              </a:lnSpc>
              <a:spcBef>
                <a:spcPts val="1200"/>
              </a:spcBef>
              <a:spcAft>
                <a:spcPts val="0"/>
              </a:spcAft>
              <a:buClr>
                <a:schemeClr val="dk2"/>
              </a:buClr>
              <a:buSzPts val="3200"/>
              <a:buFont typeface="Arial Black"/>
              <a:buNone/>
              <a:defRPr sz="3200" b="0" i="0" u="none" strike="noStrike" cap="none">
                <a:solidFill>
                  <a:schemeClr val="dk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39"/>
          <p:cNvSpPr txBox="1">
            <a:spLocks noGrp="1"/>
          </p:cNvSpPr>
          <p:nvPr>
            <p:ph type="body" idx="1"/>
          </p:nvPr>
        </p:nvSpPr>
        <p:spPr>
          <a:xfrm>
            <a:off x="457200" y="1527175"/>
            <a:ext cx="11276013" cy="4460873"/>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2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39"/>
          <p:cNvSpPr txBox="1"/>
          <p:nvPr/>
        </p:nvSpPr>
        <p:spPr>
          <a:xfrm>
            <a:off x="457201" y="6408509"/>
            <a:ext cx="7181849" cy="138499"/>
          </a:xfrm>
          <a:prstGeom prst="rect">
            <a:avLst/>
          </a:prstGeom>
          <a:noFill/>
          <a:ln>
            <a:noFill/>
          </a:ln>
        </p:spPr>
        <p:txBody>
          <a:bodyPr spcFirstLastPara="1" wrap="square" lIns="0" tIns="0" rIns="0" bIns="0" anchor="b" anchorCtr="0">
            <a:spAutoFit/>
          </a:bodyPr>
          <a:lstStyle/>
          <a:p>
            <a:pPr marL="274320" marR="0" lvl="0" indent="-27432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Arial"/>
                <a:ea typeface="Arial"/>
                <a:cs typeface="Arial"/>
                <a:sym typeface="Arial"/>
              </a:rPr>
              <a:t>‹#›</a:t>
            </a:fld>
            <a:r>
              <a:rPr lang="en-US" sz="700" b="0" i="0" u="none" strike="noStrike" cap="none">
                <a:solidFill>
                  <a:srgbClr val="6F7878"/>
                </a:solidFill>
                <a:latin typeface="Arial"/>
                <a:ea typeface="Arial"/>
                <a:cs typeface="Arial"/>
                <a:sym typeface="Arial"/>
              </a:rPr>
              <a:t>	© 2023 Gartner, Inc. and/or its affiliates. All rights reserved. Gartner is a registered trademark of Gartner, Inc. and its affiliates.</a:t>
            </a:r>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A4A3A4"/>
          </p15:clr>
        </p15:guide>
        <p15:guide id="2" pos="288">
          <p15:clr>
            <a:srgbClr val="5ACBF0"/>
          </p15:clr>
        </p15:guide>
        <p15:guide id="3" orient="horz" pos="2160">
          <p15:clr>
            <a:srgbClr val="A4A3A4"/>
          </p15:clr>
        </p15:guide>
        <p15:guide id="4" orient="horz" pos="231">
          <p15:clr>
            <a:srgbClr val="5ACBF0"/>
          </p15:clr>
        </p15:guide>
        <p15:guide id="5" pos="7391">
          <p15:clr>
            <a:srgbClr val="5ACBF0"/>
          </p15:clr>
        </p15:guide>
        <p15:guide id="6" orient="horz" pos="3772">
          <p15:clr>
            <a:srgbClr val="FBAE40"/>
          </p15:clr>
        </p15:guide>
        <p15:guide id="7" orient="horz" pos="4110">
          <p15:clr>
            <a:srgbClr val="5ACBF0"/>
          </p15:clr>
        </p15:guide>
        <p15:guide id="8" orient="horz" pos="537">
          <p15:clr>
            <a:srgbClr val="FDE53C"/>
          </p15:clr>
        </p15:guide>
        <p15:guide id="9" orient="horz" pos="846">
          <p15:clr>
            <a:srgbClr val="FDE53C"/>
          </p15:clr>
        </p15:guide>
        <p15:guide id="10" orient="horz" pos="962">
          <p15:clr>
            <a:srgbClr val="5ACBF0"/>
          </p15:clr>
        </p15:guide>
        <p15:guide id="11" orient="horz" pos="4002">
          <p15:clr>
            <a:srgbClr val="5ACBF0"/>
          </p15:clr>
        </p15:guide>
        <p15:guide id="12" pos="3752">
          <p15:clr>
            <a:srgbClr val="5ACBF0"/>
          </p15:clr>
        </p15:guide>
        <p15:guide id="13" pos="3927">
          <p15:clr>
            <a:srgbClr val="5ACBF0"/>
          </p15:clr>
        </p15:guide>
        <p15:guide id="14" pos="2655">
          <p15:clr>
            <a:srgbClr val="5ACBF0"/>
          </p15:clr>
        </p15:guide>
        <p15:guide id="15" pos="5024">
          <p15:clr>
            <a:srgbClr val="5ACBF0"/>
          </p15:clr>
        </p15:guide>
        <p15:guide id="16" orient="horz" pos="3969">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E9FAB-B1C2-4C96-A9B7-BF2008B47C48}"/>
              </a:ext>
            </a:extLst>
          </p:cNvPr>
          <p:cNvSpPr txBox="1">
            <a:spLocks noGrp="1"/>
          </p:cNvSpPr>
          <p:nvPr>
            <p:ph type="title"/>
          </p:nvPr>
        </p:nvSpPr>
        <p:spPr>
          <a:xfrm>
            <a:off x="425450" y="415734"/>
            <a:ext cx="11334750" cy="291698"/>
          </a:xfrm>
          <a:prstGeom prst="rect">
            <a:avLst/>
          </a:prstGeom>
          <a:noFill/>
          <a:ln>
            <a:noFill/>
          </a:ln>
        </p:spPr>
        <p:txBody>
          <a:bodyPr vert="horz" wrap="square" lIns="0" tIns="0" rIns="0" bIns="0" anchor="t"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F9554196-1978-450C-B662-6B0B8A0BA3EC}"/>
              </a:ext>
            </a:extLst>
          </p:cNvPr>
          <p:cNvSpPr txBox="1">
            <a:spLocks noGrp="1"/>
          </p:cNvSpPr>
          <p:nvPr>
            <p:ph type="body" idx="1"/>
          </p:nvPr>
        </p:nvSpPr>
        <p:spPr>
          <a:xfrm>
            <a:off x="425450" y="822518"/>
            <a:ext cx="11334750" cy="5163944"/>
          </a:xfrm>
          <a:prstGeom prst="rect">
            <a:avLst/>
          </a:prstGeom>
          <a:noFill/>
          <a:ln>
            <a:noFill/>
          </a:ln>
        </p:spPr>
        <p:txBody>
          <a:bodyPr vert="horz" wrap="square" lIns="0" tIns="45720" rIns="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CAD58-C83E-4186-B634-4100E7AFD56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F33F1DB0-60FB-4312-93CA-14CF57F0E942}" type="datetime1">
              <a:rPr lang="en-GB" smtClean="0"/>
              <a:pPr/>
              <a:t>12/09/2023</a:t>
            </a:fld>
            <a:endParaRPr lang="en-GB"/>
          </a:p>
        </p:txBody>
      </p:sp>
      <p:sp>
        <p:nvSpPr>
          <p:cNvPr id="5" name="Footer Placeholder 4">
            <a:extLst>
              <a:ext uri="{FF2B5EF4-FFF2-40B4-BE49-F238E27FC236}">
                <a16:creationId xmlns:a16="http://schemas.microsoft.com/office/drawing/2014/main" id="{CB9C8DF5-181F-496D-B801-04FDB446218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endParaRPr lang="en-GB"/>
          </a:p>
        </p:txBody>
      </p:sp>
      <p:sp>
        <p:nvSpPr>
          <p:cNvPr id="6" name="Slide Number Placeholder 5">
            <a:extLst>
              <a:ext uri="{FF2B5EF4-FFF2-40B4-BE49-F238E27FC236}">
                <a16:creationId xmlns:a16="http://schemas.microsoft.com/office/drawing/2014/main" id="{59492807-5BC8-4830-B16A-DDD48D16BDD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Poppins Light" panose="00000400000000000000" pitchFamily="2" charset="0"/>
                <a:cs typeface="Poppins Light" panose="00000400000000000000" pitchFamily="2" charset="0"/>
              </a:defRPr>
            </a:lvl1pPr>
          </a:lstStyle>
          <a:p>
            <a:fld id="{1876971E-C3B9-4BA5-B345-1804FBF3E3F2}" type="slidenum">
              <a:rPr lang="en-GB" smtClean="0"/>
              <a:pPr/>
              <a:t>‹#›</a:t>
            </a:fld>
            <a:endParaRPr lang="en-GB"/>
          </a:p>
        </p:txBody>
      </p:sp>
    </p:spTree>
    <p:extLst>
      <p:ext uri="{BB962C8B-B14F-4D97-AF65-F5344CB8AC3E}">
        <p14:creationId xmlns:p14="http://schemas.microsoft.com/office/powerpoint/2010/main" val="42537647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88"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3775" r:id="rId12"/>
    <p:sldLayoutId id="2147483776" r:id="rId13"/>
    <p:sldLayoutId id="2147484670" r:id="rId14"/>
    <p:sldLayoutId id="2147484671" r:id="rId15"/>
    <p:sldLayoutId id="2147484672" r:id="rId16"/>
    <p:sldLayoutId id="2147484673" r:id="rId17"/>
    <p:sldLayoutId id="2147484674" r:id="rId18"/>
    <p:sldLayoutId id="2147483777" r:id="rId19"/>
    <p:sldLayoutId id="2147484746" r:id="rId20"/>
    <p:sldLayoutId id="2147484677" r:id="rId21"/>
    <p:sldLayoutId id="2147484678" r:id="rId22"/>
    <p:sldLayoutId id="2147484747" r:id="rId23"/>
    <p:sldLayoutId id="2147484748" r:id="rId24"/>
    <p:sldLayoutId id="2147484681" r:id="rId25"/>
    <p:sldLayoutId id="2147483781" r:id="rId26"/>
    <p:sldLayoutId id="2147484683" r:id="rId27"/>
    <p:sldLayoutId id="2147484684" r:id="rId28"/>
    <p:sldLayoutId id="2147484685" r:id="rId29"/>
    <p:sldLayoutId id="2147484686" r:id="rId30"/>
    <p:sldLayoutId id="2147484687" r:id="rId31"/>
    <p:sldLayoutId id="2147484688" r:id="rId32"/>
    <p:sldLayoutId id="2147484749" r:id="rId33"/>
    <p:sldLayoutId id="2147484690" r:id="rId34"/>
    <p:sldLayoutId id="2147483783" r:id="rId35"/>
    <p:sldLayoutId id="2147484691" r:id="rId36"/>
    <p:sldLayoutId id="2147483784" r:id="rId37"/>
    <p:sldLayoutId id="2147484692" r:id="rId38"/>
    <p:sldLayoutId id="2147484693" r:id="rId39"/>
    <p:sldLayoutId id="2147484694" r:id="rId40"/>
    <p:sldLayoutId id="2147484695" r:id="rId41"/>
    <p:sldLayoutId id="2147483787" r:id="rId42"/>
    <p:sldLayoutId id="2147484696" r:id="rId43"/>
    <p:sldLayoutId id="2147484697" r:id="rId44"/>
    <p:sldLayoutId id="2147484698" r:id="rId45"/>
    <p:sldLayoutId id="2147484699" r:id="rId46"/>
    <p:sldLayoutId id="2147484700" r:id="rId47"/>
    <p:sldLayoutId id="2147484701" r:id="rId48"/>
    <p:sldLayoutId id="2147484702" r:id="rId49"/>
    <p:sldLayoutId id="2147484703" r:id="rId50"/>
    <p:sldLayoutId id="2147484704" r:id="rId51"/>
    <p:sldLayoutId id="2147484705" r:id="rId52"/>
    <p:sldLayoutId id="2147484706" r:id="rId53"/>
    <p:sldLayoutId id="2147484707" r:id="rId54"/>
    <p:sldLayoutId id="2147484708" r:id="rId55"/>
    <p:sldLayoutId id="2147484709" r:id="rId56"/>
    <p:sldLayoutId id="2147484710" r:id="rId57"/>
    <p:sldLayoutId id="2147483785" r:id="rId58"/>
    <p:sldLayoutId id="2147483786" r:id="rId59"/>
    <p:sldLayoutId id="2147483789" r:id="rId60"/>
    <p:sldLayoutId id="2147483791" r:id="rId61"/>
    <p:sldLayoutId id="2147483792" r:id="rId62"/>
  </p:sldLayoutIdLst>
  <p:txStyles>
    <p:title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4323D"/>
          </a:solidFill>
          <a:uFillTx/>
          <a:latin typeface="+mn-lt"/>
          <a:cs typeface="Poppins Light" panose="00000400000000000000" pitchFamily="2" charset="0"/>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4323D"/>
          </a:solidFill>
          <a:uFillTx/>
          <a:latin typeface="+mn-lt"/>
          <a:cs typeface="Poppins Light" panose="00000400000000000000" pitchFamily="2" charset="0"/>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4323D"/>
          </a:solidFill>
          <a:uFillTx/>
          <a:latin typeface="+mn-lt"/>
          <a:cs typeface="Poppins Light" panose="00000400000000000000" pitchFamily="2" charset="0"/>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mn-lt"/>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268">
          <p15:clr>
            <a:srgbClr val="F26B43"/>
          </p15:clr>
        </p15:guide>
        <p15:guide id="10" pos="7408">
          <p15:clr>
            <a:srgbClr val="F26B43"/>
          </p15:clr>
        </p15:guide>
        <p15:guide id="11" orient="horz" pos="268">
          <p15:clr>
            <a:srgbClr val="F26B43"/>
          </p15:clr>
        </p15:guide>
        <p15:guide id="12" orient="horz" pos="40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4.xml"/><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2.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5.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eg"/><Relationship Id="rId15" Type="http://schemas.openxmlformats.org/officeDocument/2006/relationships/image" Target="../media/image87.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18" Type="http://schemas.openxmlformats.org/officeDocument/2006/relationships/image" Target="../media/image101.png"/><Relationship Id="rId3" Type="http://schemas.openxmlformats.org/officeDocument/2006/relationships/image" Target="../media/image89.png"/><Relationship Id="rId7" Type="http://schemas.openxmlformats.org/officeDocument/2006/relationships/image" Target="../media/image74.png"/><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notesSlide" Target="../notesSlides/notesSlide8.xml"/><Relationship Id="rId16" Type="http://schemas.openxmlformats.org/officeDocument/2006/relationships/image" Target="../media/image99.png"/><Relationship Id="rId20"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image" Target="../media/image75.png"/><Relationship Id="rId15" Type="http://schemas.openxmlformats.org/officeDocument/2006/relationships/image" Target="../media/image98.png"/><Relationship Id="rId10" Type="http://schemas.openxmlformats.org/officeDocument/2006/relationships/image" Target="../media/image94.jpeg"/><Relationship Id="rId19" Type="http://schemas.openxmlformats.org/officeDocument/2006/relationships/image" Target="../media/image102.png"/><Relationship Id="rId4" Type="http://schemas.openxmlformats.org/officeDocument/2006/relationships/image" Target="../media/image90.png"/><Relationship Id="rId9" Type="http://schemas.openxmlformats.org/officeDocument/2006/relationships/image" Target="../media/image93.png"/><Relationship Id="rId14" Type="http://schemas.openxmlformats.org/officeDocument/2006/relationships/image" Target="../media/image73.jpe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75.png"/><Relationship Id="rId18" Type="http://schemas.openxmlformats.org/officeDocument/2006/relationships/image" Target="../media/image94.jpe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90.png"/><Relationship Id="rId17" Type="http://schemas.openxmlformats.org/officeDocument/2006/relationships/image" Target="../media/image93.png"/><Relationship Id="rId2" Type="http://schemas.openxmlformats.org/officeDocument/2006/relationships/notesSlide" Target="../notesSlides/notesSlide9.xml"/><Relationship Id="rId16" Type="http://schemas.openxmlformats.org/officeDocument/2006/relationships/image" Target="../media/image92.png"/><Relationship Id="rId1" Type="http://schemas.openxmlformats.org/officeDocument/2006/relationships/slideLayout" Target="../slideLayouts/slideLayout77.xml"/><Relationship Id="rId6" Type="http://schemas.openxmlformats.org/officeDocument/2006/relationships/image" Target="../media/image73.jpeg"/><Relationship Id="rId11" Type="http://schemas.openxmlformats.org/officeDocument/2006/relationships/image" Target="../media/image89.png"/><Relationship Id="rId5" Type="http://schemas.openxmlformats.org/officeDocument/2006/relationships/image" Target="../media/image97.jpeg"/><Relationship Id="rId15" Type="http://schemas.openxmlformats.org/officeDocument/2006/relationships/image" Target="../media/image74.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75.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5.png"/><Relationship Id="rId21" Type="http://schemas.openxmlformats.org/officeDocument/2006/relationships/image" Target="../media/image110.png"/><Relationship Id="rId7" Type="http://schemas.openxmlformats.org/officeDocument/2006/relationships/image" Target="../media/image98.png"/><Relationship Id="rId12" Type="http://schemas.openxmlformats.org/officeDocument/2006/relationships/image" Target="../media/image90.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10.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22.xml"/><Relationship Id="rId6" Type="http://schemas.openxmlformats.org/officeDocument/2006/relationships/image" Target="../media/image104.png"/><Relationship Id="rId11" Type="http://schemas.openxmlformats.org/officeDocument/2006/relationships/image" Target="../media/image89.png"/><Relationship Id="rId24" Type="http://schemas.openxmlformats.org/officeDocument/2006/relationships/image" Target="../media/image113.png"/><Relationship Id="rId5" Type="http://schemas.openxmlformats.org/officeDocument/2006/relationships/image" Target="../media/image103.png"/><Relationship Id="rId15" Type="http://schemas.openxmlformats.org/officeDocument/2006/relationships/image" Target="../media/image74.png"/><Relationship Id="rId23" Type="http://schemas.openxmlformats.org/officeDocument/2006/relationships/image" Target="../media/image112.png"/><Relationship Id="rId28" Type="http://schemas.openxmlformats.org/officeDocument/2006/relationships/image" Target="../media/image4.png"/><Relationship Id="rId10" Type="http://schemas.openxmlformats.org/officeDocument/2006/relationships/image" Target="../media/image101.png"/><Relationship Id="rId19" Type="http://schemas.openxmlformats.org/officeDocument/2006/relationships/image" Target="../media/image108.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91.png"/><Relationship Id="rId22" Type="http://schemas.openxmlformats.org/officeDocument/2006/relationships/image" Target="../media/image111.png"/><Relationship Id="rId27" Type="http://schemas.openxmlformats.org/officeDocument/2006/relationships/image" Target="../media/image1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svg"/><Relationship Id="rId2" Type="http://schemas.openxmlformats.org/officeDocument/2006/relationships/notesSlide" Target="../notesSlides/notesSlide11.xml"/><Relationship Id="rId1" Type="http://schemas.openxmlformats.org/officeDocument/2006/relationships/slideLayout" Target="../slideLayouts/slideLayout105.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4.png"/><Relationship Id="rId4" Type="http://schemas.openxmlformats.org/officeDocument/2006/relationships/image" Target="../media/image118.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2.xml"/><Relationship Id="rId1" Type="http://schemas.openxmlformats.org/officeDocument/2006/relationships/slideLayout" Target="../slideLayouts/slideLayout107.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0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75.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5.png"/><Relationship Id="rId21" Type="http://schemas.openxmlformats.org/officeDocument/2006/relationships/image" Target="../media/image110.png"/><Relationship Id="rId7" Type="http://schemas.openxmlformats.org/officeDocument/2006/relationships/image" Target="../media/image98.png"/><Relationship Id="rId12" Type="http://schemas.openxmlformats.org/officeDocument/2006/relationships/image" Target="../media/image90.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14.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22.xml"/><Relationship Id="rId6" Type="http://schemas.openxmlformats.org/officeDocument/2006/relationships/image" Target="../media/image104.png"/><Relationship Id="rId11" Type="http://schemas.openxmlformats.org/officeDocument/2006/relationships/image" Target="../media/image89.png"/><Relationship Id="rId24" Type="http://schemas.openxmlformats.org/officeDocument/2006/relationships/image" Target="../media/image113.png"/><Relationship Id="rId5" Type="http://schemas.openxmlformats.org/officeDocument/2006/relationships/image" Target="../media/image103.png"/><Relationship Id="rId15" Type="http://schemas.openxmlformats.org/officeDocument/2006/relationships/image" Target="../media/image74.png"/><Relationship Id="rId23" Type="http://schemas.openxmlformats.org/officeDocument/2006/relationships/image" Target="../media/image112.png"/><Relationship Id="rId28" Type="http://schemas.openxmlformats.org/officeDocument/2006/relationships/image" Target="../media/image4.png"/><Relationship Id="rId10" Type="http://schemas.openxmlformats.org/officeDocument/2006/relationships/image" Target="../media/image101.png"/><Relationship Id="rId19" Type="http://schemas.openxmlformats.org/officeDocument/2006/relationships/image" Target="../media/image108.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91.png"/><Relationship Id="rId22" Type="http://schemas.openxmlformats.org/officeDocument/2006/relationships/image" Target="../media/image111.png"/><Relationship Id="rId27" Type="http://schemas.openxmlformats.org/officeDocument/2006/relationships/image" Target="../media/image1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75.png"/><Relationship Id="rId18" Type="http://schemas.openxmlformats.org/officeDocument/2006/relationships/image" Target="../media/image94.jpe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90.png"/><Relationship Id="rId17" Type="http://schemas.openxmlformats.org/officeDocument/2006/relationships/image" Target="../media/image93.png"/><Relationship Id="rId2" Type="http://schemas.openxmlformats.org/officeDocument/2006/relationships/notesSlide" Target="../notesSlides/notesSlide15.xml"/><Relationship Id="rId16" Type="http://schemas.openxmlformats.org/officeDocument/2006/relationships/image" Target="../media/image92.png"/><Relationship Id="rId1" Type="http://schemas.openxmlformats.org/officeDocument/2006/relationships/slideLayout" Target="../slideLayouts/slideLayout24.xml"/><Relationship Id="rId6" Type="http://schemas.openxmlformats.org/officeDocument/2006/relationships/image" Target="../media/image73.jpeg"/><Relationship Id="rId11" Type="http://schemas.openxmlformats.org/officeDocument/2006/relationships/image" Target="../media/image89.png"/><Relationship Id="rId5" Type="http://schemas.openxmlformats.org/officeDocument/2006/relationships/image" Target="../media/image97.jpeg"/><Relationship Id="rId15" Type="http://schemas.openxmlformats.org/officeDocument/2006/relationships/image" Target="../media/image74.png"/><Relationship Id="rId10" Type="http://schemas.openxmlformats.org/officeDocument/2006/relationships/image" Target="../media/image101.png"/><Relationship Id="rId19"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4.png"/><Relationship Id="rId7" Type="http://schemas.openxmlformats.org/officeDocument/2006/relationships/image" Target="../media/image138.sv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4.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65.svg"/><Relationship Id="rId1" Type="http://schemas.openxmlformats.org/officeDocument/2006/relationships/slideLayout" Target="../slideLayouts/slideLayout24.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10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92C56F8-1128-4E57-AFD9-203874A86A49}"/>
              </a:ext>
            </a:extLst>
          </p:cNvPr>
          <p:cNvSpPr>
            <a:spLocks noGrp="1"/>
          </p:cNvSpPr>
          <p:nvPr>
            <p:ph type="body" sz="quarter" idx="11"/>
          </p:nvPr>
        </p:nvSpPr>
        <p:spPr>
          <a:xfrm>
            <a:off x="539260" y="4221896"/>
            <a:ext cx="8414735" cy="934028"/>
          </a:xfrm>
        </p:spPr>
        <p:txBody>
          <a:bodyPr/>
          <a:lstStyle/>
          <a:p>
            <a:endParaRPr lang="en-US">
              <a:latin typeface="Poppins Medium" panose="00000600000000000000" pitchFamily="50" charset="0"/>
              <a:cs typeface="Poppins Medium" panose="00000600000000000000" pitchFamily="50" charset="0"/>
            </a:endParaRPr>
          </a:p>
          <a:p>
            <a:endParaRPr lang="en-US">
              <a:latin typeface="Poppins Medium" panose="00000600000000000000" pitchFamily="50" charset="0"/>
              <a:cs typeface="Poppins Medium" panose="00000600000000000000" pitchFamily="50" charset="0"/>
            </a:endParaRPr>
          </a:p>
        </p:txBody>
      </p:sp>
      <p:sp>
        <p:nvSpPr>
          <p:cNvPr id="8" name="Text Placeholder 7">
            <a:extLst>
              <a:ext uri="{FF2B5EF4-FFF2-40B4-BE49-F238E27FC236}">
                <a16:creationId xmlns:a16="http://schemas.microsoft.com/office/drawing/2014/main" id="{CBFE9981-39B1-4C48-8C38-2C506F3CAF34}"/>
              </a:ext>
            </a:extLst>
          </p:cNvPr>
          <p:cNvSpPr>
            <a:spLocks noGrp="1"/>
          </p:cNvSpPr>
          <p:nvPr>
            <p:ph type="body" sz="quarter" idx="12"/>
          </p:nvPr>
        </p:nvSpPr>
        <p:spPr>
          <a:xfrm>
            <a:off x="539260" y="5569574"/>
            <a:ext cx="4545013" cy="342367"/>
          </a:xfrm>
        </p:spPr>
        <p:txBody>
          <a:bodyPr/>
          <a:lstStyle/>
          <a:p>
            <a:r>
              <a:rPr lang="en-US">
                <a:latin typeface="Poppins Light"/>
                <a:cs typeface="Poppins Light"/>
              </a:rPr>
              <a:t>May 2023</a:t>
            </a:r>
          </a:p>
          <a:p>
            <a:endParaRPr lang="en-GB"/>
          </a:p>
        </p:txBody>
      </p:sp>
      <p:sp>
        <p:nvSpPr>
          <p:cNvPr id="5" name="Text Placeholder 4">
            <a:extLst>
              <a:ext uri="{FF2B5EF4-FFF2-40B4-BE49-F238E27FC236}">
                <a16:creationId xmlns:a16="http://schemas.microsoft.com/office/drawing/2014/main" id="{7C39E88D-6207-449D-AEBB-F4B0AA9C54C9}"/>
              </a:ext>
            </a:extLst>
          </p:cNvPr>
          <p:cNvSpPr>
            <a:spLocks noGrp="1"/>
          </p:cNvSpPr>
          <p:nvPr>
            <p:ph type="body" sz="quarter" idx="10"/>
          </p:nvPr>
        </p:nvSpPr>
        <p:spPr/>
        <p:txBody>
          <a:bodyPr/>
          <a:lstStyle/>
          <a:p>
            <a:r>
              <a:rPr lang="en-US" sz="4800">
                <a:cs typeface="Poppins Light"/>
              </a:rPr>
              <a:t>The Data Productivity Platform for the Modern Data Cloud</a:t>
            </a:r>
          </a:p>
        </p:txBody>
      </p:sp>
      <p:pic>
        <p:nvPicPr>
          <p:cNvPr id="6" name="Picture 1">
            <a:extLst>
              <a:ext uri="{FF2B5EF4-FFF2-40B4-BE49-F238E27FC236}">
                <a16:creationId xmlns:a16="http://schemas.microsoft.com/office/drawing/2014/main" id="{E79AF227-E51B-0549-B26C-0F6FBF3C8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149" y="606364"/>
            <a:ext cx="2792190" cy="230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nowflake Ventures - Snowflake">
            <a:extLst>
              <a:ext uri="{FF2B5EF4-FFF2-40B4-BE49-F238E27FC236}">
                <a16:creationId xmlns:a16="http://schemas.microsoft.com/office/drawing/2014/main" id="{5E07CCF0-4E94-D949-9195-5B56E315C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3149" y="3217074"/>
            <a:ext cx="3266090" cy="171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28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FA14E5-7F89-8C4F-AC52-0BD712865BAA}"/>
              </a:ext>
            </a:extLst>
          </p:cNvPr>
          <p:cNvGrpSpPr/>
          <p:nvPr/>
        </p:nvGrpSpPr>
        <p:grpSpPr>
          <a:xfrm>
            <a:off x="424883" y="4586262"/>
            <a:ext cx="11335314" cy="1993216"/>
            <a:chOff x="424883" y="4586262"/>
            <a:chExt cx="11335314" cy="1993216"/>
          </a:xfrm>
        </p:grpSpPr>
        <p:sp>
          <p:nvSpPr>
            <p:cNvPr id="53" name="Rectangle: Top Corners Rounded 52">
              <a:extLst>
                <a:ext uri="{FF2B5EF4-FFF2-40B4-BE49-F238E27FC236}">
                  <a16:creationId xmlns:a16="http://schemas.microsoft.com/office/drawing/2014/main" id="{F1A1BA52-6E21-368F-8B70-1AEDE37BD725}"/>
                </a:ext>
              </a:extLst>
            </p:cNvPr>
            <p:cNvSpPr/>
            <p:nvPr/>
          </p:nvSpPr>
          <p:spPr>
            <a:xfrm rot="16200000">
              <a:off x="5096175" y="-85029"/>
              <a:ext cx="1992730" cy="11335314"/>
            </a:xfrm>
            <a:prstGeom prst="round2SameRect">
              <a:avLst>
                <a:gd name="adj1" fmla="val 7614"/>
                <a:gd name="adj2" fmla="val 7595"/>
              </a:avLst>
            </a:prstGeom>
            <a:solidFill>
              <a:srgbClr val="FCFCFC"/>
            </a:solidFill>
            <a:ln>
              <a:noFill/>
            </a:ln>
            <a:effectLst>
              <a:outerShdw blurRad="50800" dist="50800" dir="36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Top Corners Rounded 1">
              <a:extLst>
                <a:ext uri="{FF2B5EF4-FFF2-40B4-BE49-F238E27FC236}">
                  <a16:creationId xmlns:a16="http://schemas.microsoft.com/office/drawing/2014/main" id="{DD0E220E-BF96-5E44-04D7-1843FB658009}"/>
                </a:ext>
              </a:extLst>
            </p:cNvPr>
            <p:cNvSpPr/>
            <p:nvPr/>
          </p:nvSpPr>
          <p:spPr>
            <a:xfrm rot="16200000">
              <a:off x="5096175" y="-84544"/>
              <a:ext cx="1992730" cy="11335314"/>
            </a:xfrm>
            <a:prstGeom prst="round2SameRect">
              <a:avLst>
                <a:gd name="adj1" fmla="val 7614"/>
                <a:gd name="adj2" fmla="val 7595"/>
              </a:avLst>
            </a:prstGeom>
            <a:solidFill>
              <a:srgbClr val="29B5E8">
                <a:alpha val="10196"/>
              </a:srgbClr>
            </a:solidFill>
            <a:ln>
              <a:noFill/>
            </a:ln>
            <a:effectLst>
              <a:outerShdw blurRad="50800" dist="50800" dir="36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Top Corners Rounded 54">
              <a:extLst>
                <a:ext uri="{FF2B5EF4-FFF2-40B4-BE49-F238E27FC236}">
                  <a16:creationId xmlns:a16="http://schemas.microsoft.com/office/drawing/2014/main" id="{1769C164-7325-1073-70F6-DFC9AFCC1A68}"/>
                </a:ext>
              </a:extLst>
            </p:cNvPr>
            <p:cNvSpPr/>
            <p:nvPr/>
          </p:nvSpPr>
          <p:spPr>
            <a:xfrm>
              <a:off x="424883" y="4586262"/>
              <a:ext cx="11335314" cy="477239"/>
            </a:xfrm>
            <a:prstGeom prst="round2SameRect">
              <a:avLst>
                <a:gd name="adj1" fmla="val 27533"/>
                <a:gd name="adj2" fmla="val 0"/>
              </a:avLst>
            </a:prstGeom>
            <a:solidFill>
              <a:srgbClr val="29B5E8"/>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24F51F55-8D12-4939-980A-6F126BD08698}"/>
              </a:ext>
            </a:extLst>
          </p:cNvPr>
          <p:cNvGrpSpPr/>
          <p:nvPr/>
        </p:nvGrpSpPr>
        <p:grpSpPr>
          <a:xfrm>
            <a:off x="4502301" y="4644928"/>
            <a:ext cx="3038887" cy="358780"/>
            <a:chOff x="4365258" y="4644928"/>
            <a:chExt cx="3038887" cy="358780"/>
          </a:xfrm>
        </p:grpSpPr>
        <p:sp>
          <p:nvSpPr>
            <p:cNvPr id="3" name="TextBox 2">
              <a:extLst>
                <a:ext uri="{FF2B5EF4-FFF2-40B4-BE49-F238E27FC236}">
                  <a16:creationId xmlns:a16="http://schemas.microsoft.com/office/drawing/2014/main" id="{2157A890-6E5D-0943-ACA7-C8538F0B819F}"/>
                </a:ext>
              </a:extLst>
            </p:cNvPr>
            <p:cNvSpPr txBox="1"/>
            <p:nvPr/>
          </p:nvSpPr>
          <p:spPr>
            <a:xfrm>
              <a:off x="5906997" y="4698584"/>
              <a:ext cx="1497148" cy="246221"/>
            </a:xfrm>
            <a:prstGeom prst="rect">
              <a:avLst/>
            </a:prstGeom>
            <a:noFill/>
          </p:spPr>
          <p:txBody>
            <a:bodyPr wrap="square" lIns="0" tIns="0" rIns="0" bIns="0" rtlCol="0">
              <a:spAutoFit/>
            </a:bodyPr>
            <a:lstStyle/>
            <a:p>
              <a:r>
                <a:rPr lang="en-US" sz="1600">
                  <a:solidFill>
                    <a:schemeClr val="bg1"/>
                  </a:solidFill>
                  <a:cs typeface="Poppins Medium" panose="00000600000000000000" pitchFamily="2" charset="0"/>
                </a:rPr>
                <a:t>consumption</a:t>
              </a:r>
              <a:r>
                <a:rPr lang="en-US" sz="1400">
                  <a:solidFill>
                    <a:schemeClr val="bg1"/>
                  </a:solidFill>
                </a:rPr>
                <a:t> </a:t>
              </a:r>
            </a:p>
          </p:txBody>
        </p:sp>
        <p:pic>
          <p:nvPicPr>
            <p:cNvPr id="7" name="Picture 6" descr="Logo&#10;&#10;Description automatically generated">
              <a:extLst>
                <a:ext uri="{FF2B5EF4-FFF2-40B4-BE49-F238E27FC236}">
                  <a16:creationId xmlns:a16="http://schemas.microsoft.com/office/drawing/2014/main" id="{89432C40-EC85-8611-C2B6-8A4C8E143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258" y="4644928"/>
              <a:ext cx="1459938" cy="358780"/>
            </a:xfrm>
            <a:prstGeom prst="rect">
              <a:avLst/>
            </a:prstGeom>
          </p:spPr>
        </p:pic>
      </p:grpSp>
      <p:sp>
        <p:nvSpPr>
          <p:cNvPr id="19" name="Title 18">
            <a:extLst>
              <a:ext uri="{FF2B5EF4-FFF2-40B4-BE49-F238E27FC236}">
                <a16:creationId xmlns:a16="http://schemas.microsoft.com/office/drawing/2014/main" id="{0C13EEA8-4879-230D-857D-2F6EEA7DD7A0}"/>
              </a:ext>
            </a:extLst>
          </p:cNvPr>
          <p:cNvSpPr>
            <a:spLocks noGrp="1"/>
          </p:cNvSpPr>
          <p:nvPr>
            <p:ph type="title"/>
          </p:nvPr>
        </p:nvSpPr>
        <p:spPr/>
        <p:txBody>
          <a:bodyPr/>
          <a:lstStyle/>
          <a:p>
            <a:r>
              <a:rPr lang="en-US">
                <a:solidFill>
                  <a:schemeClr val="accent2"/>
                </a:solidFill>
              </a:rPr>
              <a:t>Manual</a:t>
            </a:r>
            <a:br>
              <a:rPr lang="en-US"/>
            </a:br>
            <a:endParaRPr lang="en-GB"/>
          </a:p>
        </p:txBody>
      </p:sp>
      <p:sp>
        <p:nvSpPr>
          <p:cNvPr id="28" name="Rectangle: Rounded Corners 24">
            <a:extLst>
              <a:ext uri="{FF2B5EF4-FFF2-40B4-BE49-F238E27FC236}">
                <a16:creationId xmlns:a16="http://schemas.microsoft.com/office/drawing/2014/main" id="{C0DE2F23-C262-6742-B340-4B5200598D92}"/>
              </a:ext>
            </a:extLst>
          </p:cNvPr>
          <p:cNvSpPr/>
          <p:nvPr/>
        </p:nvSpPr>
        <p:spPr>
          <a:xfrm>
            <a:off x="580453" y="5404138"/>
            <a:ext cx="2506671" cy="1045956"/>
          </a:xfrm>
          <a:prstGeom prst="roundRect">
            <a:avLst/>
          </a:prstGeom>
          <a:solidFill>
            <a:srgbClr val="29B5E8"/>
          </a:solidFill>
        </p:spPr>
        <p:txBody>
          <a:bodyPr wrap="square" lIns="90000" tIns="46800" rIns="90000" bIns="36000" rtlCol="0">
            <a:spAutoFit/>
          </a:bodyPr>
          <a:lstStyle/>
          <a:p>
            <a:r>
              <a:rPr lang="en-US" sz="1400" b="1">
                <a:latin typeface="Poppins Medium" panose="00000600000000000000" pitchFamily="50" charset="0"/>
                <a:cs typeface="Poppins Medium" panose="00000600000000000000" pitchFamily="50" charset="0"/>
              </a:rPr>
              <a:t>Time to value </a:t>
            </a:r>
          </a:p>
          <a:p>
            <a:r>
              <a:rPr lang="en-US" sz="1400">
                <a:solidFill>
                  <a:schemeClr val="bg1"/>
                </a:solidFill>
                <a:cs typeface="Poppins Medium" panose="00000600000000000000" pitchFamily="50" charset="0"/>
              </a:rPr>
              <a:t>Requirements to business value </a:t>
            </a:r>
          </a:p>
          <a:p>
            <a:r>
              <a:rPr lang="en-US" sz="1400">
                <a:solidFill>
                  <a:schemeClr val="bg1"/>
                </a:solidFill>
                <a:cs typeface="Poppins Medium" panose="00000600000000000000" pitchFamily="50" charset="0"/>
              </a:rPr>
              <a:t>in weeks!</a:t>
            </a:r>
            <a:endParaRPr lang="en-GB" sz="1400">
              <a:solidFill>
                <a:schemeClr val="bg1"/>
              </a:solidFill>
              <a:cs typeface="Poppins Medium" panose="00000600000000000000" pitchFamily="50" charset="0"/>
            </a:endParaRPr>
          </a:p>
        </p:txBody>
      </p:sp>
      <p:sp>
        <p:nvSpPr>
          <p:cNvPr id="47" name="Rectangle: Top Corners Rounded 31">
            <a:extLst>
              <a:ext uri="{FF2B5EF4-FFF2-40B4-BE49-F238E27FC236}">
                <a16:creationId xmlns:a16="http://schemas.microsoft.com/office/drawing/2014/main" id="{60BA406A-820D-47CC-6DBE-E73EBDE0A123}"/>
              </a:ext>
            </a:extLst>
          </p:cNvPr>
          <p:cNvSpPr/>
          <p:nvPr/>
        </p:nvSpPr>
        <p:spPr>
          <a:xfrm rot="5400000">
            <a:off x="2772600" y="-1625066"/>
            <a:ext cx="772597" cy="5468031"/>
          </a:xfrm>
          <a:prstGeom prst="round2SameRect">
            <a:avLst>
              <a:gd name="adj1" fmla="val 0"/>
              <a:gd name="adj2" fmla="val 140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80000" rtlCol="0" anchor="ctr"/>
          <a:lstStyle/>
          <a:p>
            <a:r>
              <a:rPr lang="en-US" sz="1600">
                <a:solidFill>
                  <a:schemeClr val="bg1"/>
                </a:solidFill>
                <a:latin typeface="Poppins Medium" panose="00000600000000000000" pitchFamily="50" charset="0"/>
                <a:cs typeface="Poppins Medium" panose="00000600000000000000" pitchFamily="50" charset="0"/>
              </a:rPr>
              <a:t>3 to 6 months: select OS tools, training, manual integration code and release management</a:t>
            </a:r>
            <a:endParaRPr lang="en-GB" sz="1600">
              <a:solidFill>
                <a:schemeClr val="bg1"/>
              </a:solidFill>
              <a:latin typeface="Poppins Medium" panose="00000600000000000000" pitchFamily="50" charset="0"/>
              <a:cs typeface="Poppins Medium" panose="00000600000000000000" pitchFamily="50" charset="0"/>
            </a:endParaRPr>
          </a:p>
        </p:txBody>
      </p:sp>
      <p:grpSp>
        <p:nvGrpSpPr>
          <p:cNvPr id="16" name="Group 15">
            <a:extLst>
              <a:ext uri="{FF2B5EF4-FFF2-40B4-BE49-F238E27FC236}">
                <a16:creationId xmlns:a16="http://schemas.microsoft.com/office/drawing/2014/main" id="{A1DB5EBE-55DF-0640-A4AF-82E5C2718F35}"/>
              </a:ext>
            </a:extLst>
          </p:cNvPr>
          <p:cNvGrpSpPr/>
          <p:nvPr/>
        </p:nvGrpSpPr>
        <p:grpSpPr>
          <a:xfrm>
            <a:off x="5966439" y="722651"/>
            <a:ext cx="5745621" cy="772599"/>
            <a:chOff x="4648301" y="713199"/>
            <a:chExt cx="5745621" cy="772599"/>
          </a:xfrm>
          <a:solidFill>
            <a:schemeClr val="accent2"/>
          </a:solidFill>
        </p:grpSpPr>
        <p:sp>
          <p:nvSpPr>
            <p:cNvPr id="48" name="Isosceles Triangle 33">
              <a:extLst>
                <a:ext uri="{FF2B5EF4-FFF2-40B4-BE49-F238E27FC236}">
                  <a16:creationId xmlns:a16="http://schemas.microsoft.com/office/drawing/2014/main" id="{675D1CD3-A9EF-1EA3-9480-793646FCF058}"/>
                </a:ext>
              </a:extLst>
            </p:cNvPr>
            <p:cNvSpPr/>
            <p:nvPr/>
          </p:nvSpPr>
          <p:spPr>
            <a:xfrm rot="5400000">
              <a:off x="9869831" y="961708"/>
              <a:ext cx="772599" cy="275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Top Corners Rounded 37">
              <a:extLst>
                <a:ext uri="{FF2B5EF4-FFF2-40B4-BE49-F238E27FC236}">
                  <a16:creationId xmlns:a16="http://schemas.microsoft.com/office/drawing/2014/main" id="{21B76C2C-B46E-E8BE-BB7E-1B1A36CF25DD}"/>
                </a:ext>
              </a:extLst>
            </p:cNvPr>
            <p:cNvSpPr/>
            <p:nvPr/>
          </p:nvSpPr>
          <p:spPr>
            <a:xfrm rot="5400000">
              <a:off x="6997021" y="-1635521"/>
              <a:ext cx="772598" cy="5470038"/>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80000" rtlCol="0" anchor="ctr"/>
            <a:lstStyle/>
            <a:p>
              <a:r>
                <a:rPr lang="en-US" sz="1600">
                  <a:solidFill>
                    <a:schemeClr val="bg1"/>
                  </a:solidFill>
                  <a:latin typeface="Poppins Medium" panose="00000600000000000000" pitchFamily="50" charset="0"/>
                  <a:cs typeface="Poppins Medium" panose="00000600000000000000" pitchFamily="50" charset="0"/>
                </a:rPr>
                <a:t>Start development, manual integration, brittle infrastructure, no automation</a:t>
              </a:r>
              <a:endParaRPr lang="en-GB" sz="1600">
                <a:solidFill>
                  <a:schemeClr val="bg1"/>
                </a:solidFill>
                <a:latin typeface="Poppins Medium" panose="00000600000000000000" pitchFamily="50" charset="0"/>
                <a:cs typeface="Poppins Medium" panose="00000600000000000000" pitchFamily="50" charset="0"/>
              </a:endParaRPr>
            </a:p>
          </p:txBody>
        </p:sp>
      </p:grpSp>
      <p:sp>
        <p:nvSpPr>
          <p:cNvPr id="51" name="Rectangle: Rounded Corners 24">
            <a:extLst>
              <a:ext uri="{FF2B5EF4-FFF2-40B4-BE49-F238E27FC236}">
                <a16:creationId xmlns:a16="http://schemas.microsoft.com/office/drawing/2014/main" id="{F0402E6A-19B1-BAAF-E485-0F1D5D128477}"/>
              </a:ext>
            </a:extLst>
          </p:cNvPr>
          <p:cNvSpPr/>
          <p:nvPr/>
        </p:nvSpPr>
        <p:spPr>
          <a:xfrm>
            <a:off x="8770856" y="5404138"/>
            <a:ext cx="2817356" cy="1027670"/>
          </a:xfrm>
          <a:prstGeom prst="roundRect">
            <a:avLst>
              <a:gd name="adj" fmla="val 14578"/>
            </a:avLst>
          </a:prstGeom>
          <a:solidFill>
            <a:srgbClr val="29B5E8"/>
          </a:solidFill>
        </p:spPr>
        <p:txBody>
          <a:bodyPr wrap="square" lIns="90000" tIns="46800" rIns="90000" bIns="36000" rtlCol="0">
            <a:spAutoFit/>
          </a:bodyPr>
          <a:lstStyle/>
          <a:p>
            <a:r>
              <a:rPr lang="en-GB" sz="1400" b="1">
                <a:latin typeface="Poppins Medium" panose="00000600000000000000" pitchFamily="50" charset="0"/>
                <a:cs typeface="Poppins Medium" panose="00000600000000000000" pitchFamily="50" charset="0"/>
              </a:rPr>
              <a:t>Accelerate</a:t>
            </a:r>
            <a:r>
              <a:rPr lang="en-GB" sz="1400">
                <a:solidFill>
                  <a:schemeClr val="bg1"/>
                </a:solidFill>
                <a:latin typeface="Poppins Medium" panose="00000600000000000000" pitchFamily="50" charset="0"/>
                <a:cs typeface="Poppins Medium" panose="00000600000000000000" pitchFamily="50" charset="0"/>
              </a:rPr>
              <a:t>  </a:t>
            </a:r>
          </a:p>
          <a:p>
            <a:r>
              <a:rPr lang="en-GB" sz="1400">
                <a:solidFill>
                  <a:schemeClr val="bg1"/>
                </a:solidFill>
                <a:cs typeface="Poppins Medium" panose="00000600000000000000" pitchFamily="50" charset="0"/>
              </a:rPr>
              <a:t>Analytics, AI/ML and Powered By applications </a:t>
            </a:r>
            <a:br>
              <a:rPr lang="en-GB" sz="1400">
                <a:solidFill>
                  <a:schemeClr val="bg1"/>
                </a:solidFill>
                <a:cs typeface="Poppins Medium" panose="00000600000000000000" pitchFamily="50" charset="0"/>
              </a:rPr>
            </a:br>
            <a:r>
              <a:rPr lang="en-GB" sz="1400">
                <a:solidFill>
                  <a:schemeClr val="bg1"/>
                </a:solidFill>
                <a:cs typeface="Poppins Medium" panose="00000600000000000000" pitchFamily="50" charset="0"/>
              </a:rPr>
              <a:t>on Snowflake </a:t>
            </a:r>
          </a:p>
        </p:txBody>
      </p:sp>
      <p:sp>
        <p:nvSpPr>
          <p:cNvPr id="54" name="Rectangle: Rounded Corners 24">
            <a:extLst>
              <a:ext uri="{FF2B5EF4-FFF2-40B4-BE49-F238E27FC236}">
                <a16:creationId xmlns:a16="http://schemas.microsoft.com/office/drawing/2014/main" id="{49E91F29-F0B0-D7B0-1F10-01946F5B3484}"/>
              </a:ext>
            </a:extLst>
          </p:cNvPr>
          <p:cNvSpPr/>
          <p:nvPr/>
        </p:nvSpPr>
        <p:spPr>
          <a:xfrm>
            <a:off x="6142965" y="5404138"/>
            <a:ext cx="2506671" cy="1027670"/>
          </a:xfrm>
          <a:prstGeom prst="roundRect">
            <a:avLst>
              <a:gd name="adj" fmla="val 14578"/>
            </a:avLst>
          </a:prstGeom>
          <a:solidFill>
            <a:srgbClr val="29B5E8"/>
          </a:solidFill>
        </p:spPr>
        <p:txBody>
          <a:bodyPr wrap="square" lIns="90000" tIns="46800" rIns="90000" bIns="36000" rtlCol="0">
            <a:spAutoFit/>
          </a:bodyPr>
          <a:lstStyle/>
          <a:p>
            <a:r>
              <a:rPr lang="en-US" sz="1400" b="1">
                <a:latin typeface="Poppins Medium" panose="00000600000000000000" pitchFamily="50" charset="0"/>
                <a:cs typeface="Poppins Medium" panose="00000600000000000000" pitchFamily="50" charset="0"/>
              </a:rPr>
              <a:t>Improved</a:t>
            </a:r>
            <a:r>
              <a:rPr lang="en-US" sz="1400">
                <a:solidFill>
                  <a:schemeClr val="bg1"/>
                </a:solidFill>
                <a:latin typeface="Poppins Medium" panose="00000600000000000000" pitchFamily="50" charset="0"/>
                <a:cs typeface="Poppins Medium" panose="00000600000000000000" pitchFamily="50" charset="0"/>
              </a:rPr>
              <a:t> </a:t>
            </a:r>
            <a:br>
              <a:rPr lang="en-US" sz="1400">
                <a:solidFill>
                  <a:schemeClr val="bg1"/>
                </a:solidFill>
                <a:latin typeface="Poppins Medium" panose="00000600000000000000" pitchFamily="50" charset="0"/>
                <a:cs typeface="Poppins Medium" panose="00000600000000000000" pitchFamily="50" charset="0"/>
              </a:rPr>
            </a:br>
            <a:r>
              <a:rPr lang="en-US" sz="1400">
                <a:solidFill>
                  <a:schemeClr val="bg1"/>
                </a:solidFill>
                <a:cs typeface="Poppins Medium" panose="00000600000000000000" pitchFamily="50" charset="0"/>
              </a:rPr>
              <a:t>Observability Governance</a:t>
            </a:r>
          </a:p>
          <a:p>
            <a:r>
              <a:rPr lang="en-US" sz="1400">
                <a:solidFill>
                  <a:schemeClr val="bg1"/>
                </a:solidFill>
                <a:cs typeface="Poppins Medium" panose="00000600000000000000" pitchFamily="50" charset="0"/>
              </a:rPr>
              <a:t>Security and Trust  </a:t>
            </a:r>
            <a:endParaRPr lang="en-GB" sz="1400">
              <a:solidFill>
                <a:schemeClr val="bg1"/>
              </a:solidFill>
              <a:cs typeface="Poppins Medium" panose="00000600000000000000" pitchFamily="50" charset="0"/>
            </a:endParaRPr>
          </a:p>
        </p:txBody>
      </p:sp>
      <p:pic>
        <p:nvPicPr>
          <p:cNvPr id="73" name="Picture 11" descr="What is CI CD Pipeline? - CI/CD Pipeline Definition">
            <a:extLst>
              <a:ext uri="{FF2B5EF4-FFF2-40B4-BE49-F238E27FC236}">
                <a16:creationId xmlns:a16="http://schemas.microsoft.com/office/drawing/2014/main" id="{89D08A7E-429E-91DC-36AC-074991387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7" t="-2517" r="-2517" b="-2517"/>
          <a:stretch/>
        </p:blipFill>
        <p:spPr bwMode="auto">
          <a:xfrm>
            <a:off x="8945849" y="1855501"/>
            <a:ext cx="2741406" cy="1271016"/>
          </a:xfrm>
          <a:prstGeom prst="roundRect">
            <a:avLst>
              <a:gd name="adj" fmla="val 9870"/>
            </a:avLst>
          </a:prstGeom>
          <a:solidFill>
            <a:schemeClr val="bg1"/>
          </a:solidFill>
          <a:effectLst>
            <a:outerShdw blurRad="50800" dist="50800" dir="3600000" algn="ctr" rotWithShape="0">
              <a:srgbClr val="000000">
                <a:alpha val="30000"/>
              </a:srgbClr>
            </a:outerShdw>
          </a:effectLst>
        </p:spPr>
      </p:pic>
      <p:pic>
        <p:nvPicPr>
          <p:cNvPr id="86" name="Picture 5" descr="Continuous integration: code, deliverables and environments - Digital  Analytics Blog">
            <a:extLst>
              <a:ext uri="{FF2B5EF4-FFF2-40B4-BE49-F238E27FC236}">
                <a16:creationId xmlns:a16="http://schemas.microsoft.com/office/drawing/2014/main" id="{79C69115-88B9-E6F4-8E5B-49616C82D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588" y="1855501"/>
            <a:ext cx="2737870" cy="1269376"/>
          </a:xfrm>
          <a:prstGeom prst="roundRect">
            <a:avLst>
              <a:gd name="adj" fmla="val 8573"/>
            </a:avLst>
          </a:prstGeom>
          <a:noFill/>
          <a:effectLst>
            <a:outerShdw blurRad="50800" dist="50800" dir="36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14B55DF-6844-B1E1-C08D-A51E40E610D7}"/>
              </a:ext>
            </a:extLst>
          </p:cNvPr>
          <p:cNvGrpSpPr/>
          <p:nvPr/>
        </p:nvGrpSpPr>
        <p:grpSpPr>
          <a:xfrm>
            <a:off x="424888" y="1590874"/>
            <a:ext cx="2758520" cy="1534003"/>
            <a:chOff x="424888" y="1816656"/>
            <a:chExt cx="2758520" cy="1534003"/>
          </a:xfrm>
        </p:grpSpPr>
        <p:sp>
          <p:nvSpPr>
            <p:cNvPr id="15" name="TextBox 14">
              <a:extLst>
                <a:ext uri="{FF2B5EF4-FFF2-40B4-BE49-F238E27FC236}">
                  <a16:creationId xmlns:a16="http://schemas.microsoft.com/office/drawing/2014/main" id="{EC57B44A-7537-48DE-9D72-8ACB3AD07EDA}"/>
                </a:ext>
              </a:extLst>
            </p:cNvPr>
            <p:cNvSpPr txBox="1"/>
            <p:nvPr/>
          </p:nvSpPr>
          <p:spPr>
            <a:xfrm>
              <a:off x="424888" y="1816656"/>
              <a:ext cx="2683824" cy="215444"/>
            </a:xfrm>
            <a:prstGeom prst="rect">
              <a:avLst/>
            </a:prstGeom>
            <a:noFill/>
          </p:spPr>
          <p:txBody>
            <a:bodyPr wrap="square" lIns="0" tIns="0" rIns="0" bIns="0" rtlCol="0">
              <a:spAutoFit/>
            </a:bodyPr>
            <a:lstStyle/>
            <a:p>
              <a:r>
                <a:rPr lang="en-US" sz="1400">
                  <a:solidFill>
                    <a:srgbClr val="24323D"/>
                  </a:solidFill>
                  <a:latin typeface="Poppins Medium" panose="00000600000000000000" pitchFamily="50" charset="0"/>
                  <a:cs typeface="Poppins Medium" panose="00000600000000000000" pitchFamily="50" charset="0"/>
                </a:rPr>
                <a:t>Build/DIY</a:t>
              </a:r>
              <a:endParaRPr lang="en-GB" sz="1400">
                <a:solidFill>
                  <a:srgbClr val="24323D"/>
                </a:solidFill>
                <a:latin typeface="Poppins Medium" panose="00000600000000000000" pitchFamily="50" charset="0"/>
                <a:cs typeface="Poppins Medium" panose="00000600000000000000" pitchFamily="50" charset="0"/>
              </a:endParaRPr>
            </a:p>
          </p:txBody>
        </p:sp>
        <p:grpSp>
          <p:nvGrpSpPr>
            <p:cNvPr id="74" name="Group 73">
              <a:extLst>
                <a:ext uri="{FF2B5EF4-FFF2-40B4-BE49-F238E27FC236}">
                  <a16:creationId xmlns:a16="http://schemas.microsoft.com/office/drawing/2014/main" id="{6190A95B-D6FC-ADEE-AF05-2B16373EAF8D}"/>
                </a:ext>
              </a:extLst>
            </p:cNvPr>
            <p:cNvGrpSpPr/>
            <p:nvPr/>
          </p:nvGrpSpPr>
          <p:grpSpPr>
            <a:xfrm>
              <a:off x="424888" y="2081285"/>
              <a:ext cx="2758520" cy="1269374"/>
              <a:chOff x="920362" y="1676344"/>
              <a:chExt cx="4001226" cy="1841224"/>
            </a:xfrm>
          </p:grpSpPr>
          <p:sp>
            <p:nvSpPr>
              <p:cNvPr id="75" name="Rectangle: Rounded Corners 74">
                <a:extLst>
                  <a:ext uri="{FF2B5EF4-FFF2-40B4-BE49-F238E27FC236}">
                    <a16:creationId xmlns:a16="http://schemas.microsoft.com/office/drawing/2014/main" id="{0661B92B-8669-BDBD-4E87-906DC9C967CF}"/>
                  </a:ext>
                </a:extLst>
              </p:cNvPr>
              <p:cNvSpPr/>
              <p:nvPr/>
            </p:nvSpPr>
            <p:spPr>
              <a:xfrm>
                <a:off x="920362" y="1676344"/>
                <a:ext cx="4001226" cy="1841224"/>
              </a:xfrm>
              <a:prstGeom prst="roundRect">
                <a:avLst>
                  <a:gd name="adj" fmla="val 10529"/>
                </a:avLst>
              </a:prstGeom>
              <a:solidFill>
                <a:schemeClr val="bg1"/>
              </a:solidFill>
              <a:ln>
                <a:noFill/>
              </a:ln>
              <a:effectLst>
                <a:outerShdw blurRad="50800" dist="50800" dir="36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5004FBE0-05F5-019F-C0E5-81EF2C83FF56}"/>
                  </a:ext>
                </a:extLst>
              </p:cNvPr>
              <p:cNvGrpSpPr/>
              <p:nvPr/>
            </p:nvGrpSpPr>
            <p:grpSpPr>
              <a:xfrm>
                <a:off x="1200178" y="1763972"/>
                <a:ext cx="3482663" cy="1626056"/>
                <a:chOff x="659424" y="2559823"/>
                <a:chExt cx="4290888" cy="2007872"/>
              </a:xfrm>
            </p:grpSpPr>
            <p:pic>
              <p:nvPicPr>
                <p:cNvPr id="77" name="Google Shape;307;p37">
                  <a:extLst>
                    <a:ext uri="{FF2B5EF4-FFF2-40B4-BE49-F238E27FC236}">
                      <a16:creationId xmlns:a16="http://schemas.microsoft.com/office/drawing/2014/main" id="{BB4BD827-4293-0019-5FAE-A6EA688A0076}"/>
                    </a:ext>
                  </a:extLst>
                </p:cNvPr>
                <p:cNvPicPr preferRelativeResize="0">
                  <a:picLocks noChangeAspect="1"/>
                </p:cNvPicPr>
                <p:nvPr/>
              </p:nvPicPr>
              <p:blipFill rotWithShape="1">
                <a:blip r:embed="rId6">
                  <a:alphaModFix/>
                </a:blip>
                <a:srcRect/>
                <a:stretch/>
              </p:blipFill>
              <p:spPr>
                <a:xfrm>
                  <a:off x="3467979" y="4025087"/>
                  <a:ext cx="1356538" cy="542608"/>
                </a:xfrm>
                <a:prstGeom prst="rect">
                  <a:avLst/>
                </a:prstGeom>
                <a:noFill/>
                <a:ln>
                  <a:noFill/>
                </a:ln>
              </p:spPr>
            </p:pic>
            <p:pic>
              <p:nvPicPr>
                <p:cNvPr id="78" name="Picture 2" descr="Apache Airflow - Wikipedia">
                  <a:extLst>
                    <a:ext uri="{FF2B5EF4-FFF2-40B4-BE49-F238E27FC236}">
                      <a16:creationId xmlns:a16="http://schemas.microsoft.com/office/drawing/2014/main" id="{49364402-E4AA-6835-8192-446A9356B93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9242" y="2770392"/>
                  <a:ext cx="1020288" cy="394152"/>
                </a:xfrm>
                <a:prstGeom prst="rect">
                  <a:avLst/>
                </a:prstGeom>
                <a:noFill/>
                <a:extLst>
                  <a:ext uri="{909E8E84-426E-40DD-AFC4-6F175D3DCCD1}">
                    <a14:hiddenFill xmlns:a14="http://schemas.microsoft.com/office/drawing/2010/main">
                      <a:solidFill>
                        <a:srgbClr val="FFFFFF"/>
                      </a:solidFill>
                    </a14:hiddenFill>
                  </a:ext>
                </a:extLst>
              </p:spPr>
            </p:pic>
            <p:pic>
              <p:nvPicPr>
                <p:cNvPr id="79" name="Google Shape;262;p37">
                  <a:extLst>
                    <a:ext uri="{FF2B5EF4-FFF2-40B4-BE49-F238E27FC236}">
                      <a16:creationId xmlns:a16="http://schemas.microsoft.com/office/drawing/2014/main" id="{CCA1172B-3BC4-8C94-7A8B-1129BD4B053B}"/>
                    </a:ext>
                  </a:extLst>
                </p:cNvPr>
                <p:cNvPicPr preferRelativeResize="0">
                  <a:picLocks noChangeAspect="1"/>
                </p:cNvPicPr>
                <p:nvPr/>
              </p:nvPicPr>
              <p:blipFill>
                <a:blip r:embed="rId8">
                  <a:alphaModFix/>
                </a:blip>
                <a:stretch>
                  <a:fillRect/>
                </a:stretch>
              </p:blipFill>
              <p:spPr>
                <a:xfrm>
                  <a:off x="659424" y="3481205"/>
                  <a:ext cx="1079924" cy="263456"/>
                </a:xfrm>
                <a:prstGeom prst="rect">
                  <a:avLst/>
                </a:prstGeom>
                <a:noFill/>
                <a:ln>
                  <a:noFill/>
                </a:ln>
              </p:spPr>
            </p:pic>
            <p:pic>
              <p:nvPicPr>
                <p:cNvPr id="80" name="Google Shape;267;p37">
                  <a:extLst>
                    <a:ext uri="{FF2B5EF4-FFF2-40B4-BE49-F238E27FC236}">
                      <a16:creationId xmlns:a16="http://schemas.microsoft.com/office/drawing/2014/main" id="{45A34A1D-EEB1-DA1C-C999-C9EABB91A851}"/>
                    </a:ext>
                  </a:extLst>
                </p:cNvPr>
                <p:cNvPicPr preferRelativeResize="0">
                  <a:picLocks noChangeAspect="1"/>
                </p:cNvPicPr>
                <p:nvPr/>
              </p:nvPicPr>
              <p:blipFill>
                <a:blip r:embed="rId9">
                  <a:alphaModFix/>
                </a:blip>
                <a:stretch>
                  <a:fillRect/>
                </a:stretch>
              </p:blipFill>
              <p:spPr>
                <a:xfrm>
                  <a:off x="3342184" y="3503179"/>
                  <a:ext cx="1608128" cy="293563"/>
                </a:xfrm>
                <a:prstGeom prst="rect">
                  <a:avLst/>
                </a:prstGeom>
                <a:noFill/>
                <a:ln>
                  <a:noFill/>
                </a:ln>
              </p:spPr>
            </p:pic>
            <p:pic>
              <p:nvPicPr>
                <p:cNvPr id="81" name="Google Shape;303;p37">
                  <a:extLst>
                    <a:ext uri="{FF2B5EF4-FFF2-40B4-BE49-F238E27FC236}">
                      <a16:creationId xmlns:a16="http://schemas.microsoft.com/office/drawing/2014/main" id="{2252E88A-F306-6C5D-C811-CF17B4F51E8A}"/>
                    </a:ext>
                  </a:extLst>
                </p:cNvPr>
                <p:cNvPicPr preferRelativeResize="0">
                  <a:picLocks noChangeAspect="1"/>
                </p:cNvPicPr>
                <p:nvPr/>
              </p:nvPicPr>
              <p:blipFill>
                <a:blip r:embed="rId10">
                  <a:alphaModFix/>
                </a:blip>
                <a:stretch>
                  <a:fillRect/>
                </a:stretch>
              </p:blipFill>
              <p:spPr>
                <a:xfrm>
                  <a:off x="2266262" y="3482814"/>
                  <a:ext cx="602965" cy="252149"/>
                </a:xfrm>
                <a:prstGeom prst="rect">
                  <a:avLst/>
                </a:prstGeom>
                <a:noFill/>
                <a:ln>
                  <a:noFill/>
                </a:ln>
              </p:spPr>
            </p:pic>
            <p:pic>
              <p:nvPicPr>
                <p:cNvPr id="82" name="Google Shape;306;p37">
                  <a:extLst>
                    <a:ext uri="{FF2B5EF4-FFF2-40B4-BE49-F238E27FC236}">
                      <a16:creationId xmlns:a16="http://schemas.microsoft.com/office/drawing/2014/main" id="{B74A34DB-B701-9A96-776E-21947296F148}"/>
                    </a:ext>
                  </a:extLst>
                </p:cNvPr>
                <p:cNvPicPr preferRelativeResize="0">
                  <a:picLocks noChangeAspect="1"/>
                </p:cNvPicPr>
                <p:nvPr/>
              </p:nvPicPr>
              <p:blipFill>
                <a:blip r:embed="rId11">
                  <a:alphaModFix/>
                </a:blip>
                <a:stretch>
                  <a:fillRect/>
                </a:stretch>
              </p:blipFill>
              <p:spPr>
                <a:xfrm>
                  <a:off x="2186443" y="2820255"/>
                  <a:ext cx="762602" cy="216414"/>
                </a:xfrm>
                <a:prstGeom prst="rect">
                  <a:avLst/>
                </a:prstGeom>
                <a:noFill/>
                <a:ln>
                  <a:noFill/>
                </a:ln>
              </p:spPr>
            </p:pic>
            <p:pic>
              <p:nvPicPr>
                <p:cNvPr id="83" name="Google Shape;308;p37">
                  <a:extLst>
                    <a:ext uri="{FF2B5EF4-FFF2-40B4-BE49-F238E27FC236}">
                      <a16:creationId xmlns:a16="http://schemas.microsoft.com/office/drawing/2014/main" id="{37271D77-419A-6B30-2695-84854538A6B6}"/>
                    </a:ext>
                  </a:extLst>
                </p:cNvPr>
                <p:cNvPicPr preferRelativeResize="0">
                  <a:picLocks noChangeAspect="1"/>
                </p:cNvPicPr>
                <p:nvPr/>
              </p:nvPicPr>
              <p:blipFill>
                <a:blip r:embed="rId12">
                  <a:alphaModFix/>
                </a:blip>
                <a:stretch>
                  <a:fillRect/>
                </a:stretch>
              </p:blipFill>
              <p:spPr>
                <a:xfrm>
                  <a:off x="3701989" y="2559823"/>
                  <a:ext cx="888519" cy="706373"/>
                </a:xfrm>
                <a:prstGeom prst="rect">
                  <a:avLst/>
                </a:prstGeom>
                <a:noFill/>
                <a:ln>
                  <a:noFill/>
                </a:ln>
              </p:spPr>
            </p:pic>
            <p:pic>
              <p:nvPicPr>
                <p:cNvPr id="84" name="Picture 2" descr="dbt Docs">
                  <a:extLst>
                    <a:ext uri="{FF2B5EF4-FFF2-40B4-BE49-F238E27FC236}">
                      <a16:creationId xmlns:a16="http://schemas.microsoft.com/office/drawing/2014/main" id="{BA35F03E-95AC-ADBC-F141-CF300A18D3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8146" y="4184406"/>
                  <a:ext cx="662480" cy="220828"/>
                </a:xfrm>
                <a:prstGeom prst="rect">
                  <a:avLst/>
                </a:prstGeom>
                <a:noFill/>
                <a:extLst>
                  <a:ext uri="{909E8E84-426E-40DD-AFC4-6F175D3DCCD1}">
                    <a14:hiddenFill xmlns:a14="http://schemas.microsoft.com/office/drawing/2010/main">
                      <a:solidFill>
                        <a:srgbClr val="FFFFFF"/>
                      </a:solidFill>
                    </a14:hiddenFill>
                  </a:ext>
                </a:extLst>
              </p:spPr>
            </p:pic>
            <p:pic>
              <p:nvPicPr>
                <p:cNvPr id="85" name="Google Shape;269;p37">
                  <a:extLst>
                    <a:ext uri="{FF2B5EF4-FFF2-40B4-BE49-F238E27FC236}">
                      <a16:creationId xmlns:a16="http://schemas.microsoft.com/office/drawing/2014/main" id="{17A3EB3E-D232-8DAC-78E9-2C33CB1E2E04}"/>
                    </a:ext>
                  </a:extLst>
                </p:cNvPr>
                <p:cNvPicPr preferRelativeResize="0"/>
                <p:nvPr/>
              </p:nvPicPr>
              <p:blipFill rotWithShape="1">
                <a:blip r:embed="rId14">
                  <a:alphaModFix/>
                </a:blip>
                <a:srcRect t="17973" b="16905"/>
                <a:stretch/>
              </p:blipFill>
              <p:spPr>
                <a:xfrm>
                  <a:off x="2037356" y="4100327"/>
                  <a:ext cx="1060776" cy="345398"/>
                </a:xfrm>
                <a:prstGeom prst="rect">
                  <a:avLst/>
                </a:prstGeom>
                <a:noFill/>
                <a:ln>
                  <a:noFill/>
                </a:ln>
              </p:spPr>
            </p:pic>
          </p:grpSp>
        </p:grpSp>
      </p:grpSp>
      <p:pic>
        <p:nvPicPr>
          <p:cNvPr id="87" name="Picture 9" descr="Learning vs Training: What's the Difference and Why Should You Know">
            <a:extLst>
              <a:ext uri="{FF2B5EF4-FFF2-40B4-BE49-F238E27FC236}">
                <a16:creationId xmlns:a16="http://schemas.microsoft.com/office/drawing/2014/main" id="{2AF5B199-0612-9840-1F74-68CE28D353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0359" y="1856570"/>
            <a:ext cx="2434837" cy="1268307"/>
          </a:xfrm>
          <a:prstGeom prst="roundRect">
            <a:avLst>
              <a:gd name="adj" fmla="val 10124"/>
            </a:avLst>
          </a:prstGeom>
          <a:noFill/>
          <a:effectLst>
            <a:outerShdw blurRad="50800" dist="50800" dir="36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ACCB28C-0397-8F44-977B-5937F0CB3BE6}"/>
              </a:ext>
            </a:extLst>
          </p:cNvPr>
          <p:cNvSpPr/>
          <p:nvPr/>
        </p:nvSpPr>
        <p:spPr>
          <a:xfrm>
            <a:off x="424882" y="3389672"/>
            <a:ext cx="1359346" cy="276999"/>
          </a:xfrm>
          <a:prstGeom prst="rect">
            <a:avLst/>
          </a:prstGeom>
        </p:spPr>
        <p:txBody>
          <a:bodyPr wrap="none" lIns="0" tIns="0" rIns="0" bIns="0">
            <a:spAutoFit/>
          </a:bodyPr>
          <a:lstStyle/>
          <a:p>
            <a:r>
              <a:rPr lang="en-US" b="1">
                <a:solidFill>
                  <a:schemeClr val="accent1"/>
                </a:solidFill>
                <a:latin typeface="+mj-lt"/>
              </a:rPr>
              <a:t>Automated</a:t>
            </a:r>
          </a:p>
        </p:txBody>
      </p:sp>
      <p:sp>
        <p:nvSpPr>
          <p:cNvPr id="57" name="Rectangle: Rounded Corners 24">
            <a:extLst>
              <a:ext uri="{FF2B5EF4-FFF2-40B4-BE49-F238E27FC236}">
                <a16:creationId xmlns:a16="http://schemas.microsoft.com/office/drawing/2014/main" id="{B24AE29D-1E18-2284-B2AA-5A4015102B98}"/>
              </a:ext>
            </a:extLst>
          </p:cNvPr>
          <p:cNvSpPr/>
          <p:nvPr/>
        </p:nvSpPr>
        <p:spPr>
          <a:xfrm>
            <a:off x="3208344" y="5404138"/>
            <a:ext cx="2813401" cy="1027670"/>
          </a:xfrm>
          <a:prstGeom prst="roundRect">
            <a:avLst>
              <a:gd name="adj" fmla="val 14578"/>
            </a:avLst>
          </a:prstGeom>
          <a:solidFill>
            <a:srgbClr val="29B5E8"/>
          </a:solidFill>
        </p:spPr>
        <p:txBody>
          <a:bodyPr wrap="square" lIns="90000" tIns="46800" rIns="90000" bIns="36000" rtlCol="0">
            <a:spAutoFit/>
          </a:bodyPr>
          <a:lstStyle/>
          <a:p>
            <a:r>
              <a:rPr lang="en-US" sz="1400" b="1">
                <a:latin typeface="Poppins Medium" panose="00000600000000000000" pitchFamily="50" charset="0"/>
                <a:cs typeface="Poppins Medium" panose="00000600000000000000" pitchFamily="50" charset="0"/>
              </a:rPr>
              <a:t>Automated</a:t>
            </a:r>
            <a:r>
              <a:rPr lang="en-US" sz="1400">
                <a:solidFill>
                  <a:schemeClr val="bg1"/>
                </a:solidFill>
                <a:latin typeface="Poppins Medium" panose="00000600000000000000" pitchFamily="50" charset="0"/>
                <a:cs typeface="Poppins Medium" panose="00000600000000000000" pitchFamily="50" charset="0"/>
              </a:rPr>
              <a:t> </a:t>
            </a:r>
            <a:br>
              <a:rPr lang="en-US" sz="1400">
                <a:solidFill>
                  <a:schemeClr val="bg1"/>
                </a:solidFill>
                <a:latin typeface="Poppins Medium" panose="00000600000000000000" pitchFamily="50" charset="0"/>
                <a:cs typeface="Poppins Medium" panose="00000600000000000000" pitchFamily="50" charset="0"/>
              </a:rPr>
            </a:br>
            <a:r>
              <a:rPr lang="en-US" sz="1400">
                <a:solidFill>
                  <a:schemeClr val="bg1"/>
                </a:solidFill>
                <a:latin typeface="Poppins Medium" panose="00000600000000000000" pitchFamily="2" charset="0"/>
                <a:cs typeface="Poppins Medium" panose="00000600000000000000" pitchFamily="2" charset="0"/>
              </a:rPr>
              <a:t>Environment management</a:t>
            </a:r>
            <a:r>
              <a:rPr lang="en-US" sz="1400">
                <a:solidFill>
                  <a:schemeClr val="bg1"/>
                </a:solidFill>
                <a:cs typeface="Poppins Medium" panose="00000600000000000000" pitchFamily="50" charset="0"/>
              </a:rPr>
              <a:t>, Orchestration, Documentation and Testing</a:t>
            </a:r>
            <a:endParaRPr lang="en-GB" sz="1400">
              <a:solidFill>
                <a:schemeClr val="bg1"/>
              </a:solidFill>
              <a:cs typeface="Poppins Medium" panose="00000600000000000000" pitchFamily="50" charset="0"/>
            </a:endParaRPr>
          </a:p>
        </p:txBody>
      </p:sp>
      <p:grpSp>
        <p:nvGrpSpPr>
          <p:cNvPr id="4" name="Group 3">
            <a:extLst>
              <a:ext uri="{FF2B5EF4-FFF2-40B4-BE49-F238E27FC236}">
                <a16:creationId xmlns:a16="http://schemas.microsoft.com/office/drawing/2014/main" id="{16D3790D-71A3-C90D-0B9A-EE53A5E96F7D}"/>
              </a:ext>
            </a:extLst>
          </p:cNvPr>
          <p:cNvGrpSpPr/>
          <p:nvPr/>
        </p:nvGrpSpPr>
        <p:grpSpPr>
          <a:xfrm>
            <a:off x="424883" y="3694169"/>
            <a:ext cx="11335313" cy="773084"/>
            <a:chOff x="424883" y="3694169"/>
            <a:chExt cx="11335313" cy="773084"/>
          </a:xfrm>
        </p:grpSpPr>
        <p:sp>
          <p:nvSpPr>
            <p:cNvPr id="52" name="Freeform: Shape 51">
              <a:extLst>
                <a:ext uri="{FF2B5EF4-FFF2-40B4-BE49-F238E27FC236}">
                  <a16:creationId xmlns:a16="http://schemas.microsoft.com/office/drawing/2014/main" id="{40F7A8A9-49B0-9669-34AE-1B183F280FFA}"/>
                </a:ext>
              </a:extLst>
            </p:cNvPr>
            <p:cNvSpPr/>
            <p:nvPr/>
          </p:nvSpPr>
          <p:spPr>
            <a:xfrm rot="5400000">
              <a:off x="5706240" y="-1586703"/>
              <a:ext cx="772599" cy="11335313"/>
            </a:xfrm>
            <a:custGeom>
              <a:avLst/>
              <a:gdLst>
                <a:gd name="connsiteX0" fmla="*/ 0 w 772599"/>
                <a:gd name="connsiteY0" fmla="*/ 11231553 h 11335313"/>
                <a:gd name="connsiteX1" fmla="*/ 0 w 772599"/>
                <a:gd name="connsiteY1" fmla="*/ 252200 h 11335313"/>
                <a:gd name="connsiteX2" fmla="*/ 386300 w 772599"/>
                <a:gd name="connsiteY2" fmla="*/ 0 h 11335313"/>
                <a:gd name="connsiteX3" fmla="*/ 772599 w 772599"/>
                <a:gd name="connsiteY3" fmla="*/ 252200 h 11335313"/>
                <a:gd name="connsiteX4" fmla="*/ 772598 w 772599"/>
                <a:gd name="connsiteY4" fmla="*/ 252200 h 11335313"/>
                <a:gd name="connsiteX5" fmla="*/ 772598 w 772599"/>
                <a:gd name="connsiteY5" fmla="*/ 11231553 h 11335313"/>
                <a:gd name="connsiteX6" fmla="*/ 668838 w 772599"/>
                <a:gd name="connsiteY6" fmla="*/ 11335313 h 11335313"/>
                <a:gd name="connsiteX7" fmla="*/ 103760 w 772599"/>
                <a:gd name="connsiteY7" fmla="*/ 11335313 h 11335313"/>
                <a:gd name="connsiteX8" fmla="*/ 0 w 772599"/>
                <a:gd name="connsiteY8" fmla="*/ 11231553 h 1133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99" h="11335313">
                  <a:moveTo>
                    <a:pt x="0" y="11231553"/>
                  </a:moveTo>
                  <a:lnTo>
                    <a:pt x="0" y="252200"/>
                  </a:lnTo>
                  <a:lnTo>
                    <a:pt x="386300" y="0"/>
                  </a:lnTo>
                  <a:lnTo>
                    <a:pt x="772599" y="252200"/>
                  </a:lnTo>
                  <a:lnTo>
                    <a:pt x="772598" y="252200"/>
                  </a:lnTo>
                  <a:lnTo>
                    <a:pt x="772598" y="11231553"/>
                  </a:lnTo>
                  <a:cubicBezTo>
                    <a:pt x="772598" y="11288858"/>
                    <a:pt x="726143" y="11335313"/>
                    <a:pt x="668838" y="11335313"/>
                  </a:cubicBezTo>
                  <a:lnTo>
                    <a:pt x="103760" y="11335313"/>
                  </a:lnTo>
                  <a:cubicBezTo>
                    <a:pt x="46455" y="11335313"/>
                    <a:pt x="0" y="11288858"/>
                    <a:pt x="0" y="11231553"/>
                  </a:cubicBezTo>
                  <a:close/>
                </a:path>
              </a:pathLst>
            </a:custGeom>
            <a:solidFill>
              <a:srgbClr val="FCFCFC"/>
            </a:solidFill>
            <a:ln>
              <a:noFill/>
            </a:ln>
            <a:effectLst>
              <a:outerShdw blurRad="127000" dist="50800" dir="78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2" name="Freeform: Shape 61">
              <a:extLst>
                <a:ext uri="{FF2B5EF4-FFF2-40B4-BE49-F238E27FC236}">
                  <a16:creationId xmlns:a16="http://schemas.microsoft.com/office/drawing/2014/main" id="{4A284CAC-5FA9-6396-8B07-A01C07BBE566}"/>
                </a:ext>
              </a:extLst>
            </p:cNvPr>
            <p:cNvSpPr/>
            <p:nvPr/>
          </p:nvSpPr>
          <p:spPr>
            <a:xfrm rot="5400000">
              <a:off x="5706240" y="-1587188"/>
              <a:ext cx="772599" cy="11335313"/>
            </a:xfrm>
            <a:custGeom>
              <a:avLst/>
              <a:gdLst>
                <a:gd name="connsiteX0" fmla="*/ 0 w 772599"/>
                <a:gd name="connsiteY0" fmla="*/ 11231553 h 11335313"/>
                <a:gd name="connsiteX1" fmla="*/ 0 w 772599"/>
                <a:gd name="connsiteY1" fmla="*/ 252200 h 11335313"/>
                <a:gd name="connsiteX2" fmla="*/ 386300 w 772599"/>
                <a:gd name="connsiteY2" fmla="*/ 0 h 11335313"/>
                <a:gd name="connsiteX3" fmla="*/ 772599 w 772599"/>
                <a:gd name="connsiteY3" fmla="*/ 252200 h 11335313"/>
                <a:gd name="connsiteX4" fmla="*/ 772598 w 772599"/>
                <a:gd name="connsiteY4" fmla="*/ 252200 h 11335313"/>
                <a:gd name="connsiteX5" fmla="*/ 772598 w 772599"/>
                <a:gd name="connsiteY5" fmla="*/ 11231553 h 11335313"/>
                <a:gd name="connsiteX6" fmla="*/ 668838 w 772599"/>
                <a:gd name="connsiteY6" fmla="*/ 11335313 h 11335313"/>
                <a:gd name="connsiteX7" fmla="*/ 103760 w 772599"/>
                <a:gd name="connsiteY7" fmla="*/ 11335313 h 11335313"/>
                <a:gd name="connsiteX8" fmla="*/ 0 w 772599"/>
                <a:gd name="connsiteY8" fmla="*/ 11231553 h 1133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99" h="11335313">
                  <a:moveTo>
                    <a:pt x="0" y="11231553"/>
                  </a:moveTo>
                  <a:lnTo>
                    <a:pt x="0" y="252200"/>
                  </a:lnTo>
                  <a:lnTo>
                    <a:pt x="386300" y="0"/>
                  </a:lnTo>
                  <a:lnTo>
                    <a:pt x="772599" y="252200"/>
                  </a:lnTo>
                  <a:lnTo>
                    <a:pt x="772598" y="252200"/>
                  </a:lnTo>
                  <a:lnTo>
                    <a:pt x="772598" y="11231553"/>
                  </a:lnTo>
                  <a:cubicBezTo>
                    <a:pt x="772598" y="11288858"/>
                    <a:pt x="726143" y="11335313"/>
                    <a:pt x="668838" y="11335313"/>
                  </a:cubicBezTo>
                  <a:lnTo>
                    <a:pt x="103760" y="11335313"/>
                  </a:lnTo>
                  <a:cubicBezTo>
                    <a:pt x="46455" y="11335313"/>
                    <a:pt x="0" y="11288858"/>
                    <a:pt x="0" y="11231553"/>
                  </a:cubicBezTo>
                  <a:close/>
                </a:path>
              </a:pathLst>
            </a:custGeom>
            <a:solidFill>
              <a:srgbClr val="29B5E8">
                <a:alpha val="10196"/>
              </a:srgbClr>
            </a:solidFill>
            <a:ln>
              <a:noFill/>
            </a:ln>
            <a:effectLst>
              <a:outerShdw blurRad="50800" dist="50800" dir="36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23" name="Group 122">
              <a:extLst>
                <a:ext uri="{FF2B5EF4-FFF2-40B4-BE49-F238E27FC236}">
                  <a16:creationId xmlns:a16="http://schemas.microsoft.com/office/drawing/2014/main" id="{B0747D70-CD79-4746-6C1D-041F55B10832}"/>
                </a:ext>
              </a:extLst>
            </p:cNvPr>
            <p:cNvGrpSpPr/>
            <p:nvPr/>
          </p:nvGrpSpPr>
          <p:grpSpPr>
            <a:xfrm>
              <a:off x="2858912" y="3843495"/>
              <a:ext cx="1886281" cy="469148"/>
              <a:chOff x="1360168" y="4240780"/>
              <a:chExt cx="1886281" cy="469148"/>
            </a:xfrm>
            <a:solidFill>
              <a:schemeClr val="accent1"/>
            </a:solidFill>
          </p:grpSpPr>
          <p:sp>
            <p:nvSpPr>
              <p:cNvPr id="124" name="Isosceles Triangle 33">
                <a:extLst>
                  <a:ext uri="{FF2B5EF4-FFF2-40B4-BE49-F238E27FC236}">
                    <a16:creationId xmlns:a16="http://schemas.microsoft.com/office/drawing/2014/main" id="{0EDA96C1-F47C-7856-4BB7-12AB7EA5427E}"/>
                  </a:ext>
                </a:extLst>
              </p:cNvPr>
              <p:cNvSpPr/>
              <p:nvPr/>
            </p:nvSpPr>
            <p:spPr>
              <a:xfrm rot="5400000">
                <a:off x="2943869" y="4407348"/>
                <a:ext cx="469147" cy="1360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Top Corners Rounded 37">
                <a:extLst>
                  <a:ext uri="{FF2B5EF4-FFF2-40B4-BE49-F238E27FC236}">
                    <a16:creationId xmlns:a16="http://schemas.microsoft.com/office/drawing/2014/main" id="{C4F8BC7E-F659-0FB4-AB9D-7B6FE85F8D6F}"/>
                  </a:ext>
                </a:extLst>
              </p:cNvPr>
              <p:cNvSpPr/>
              <p:nvPr/>
            </p:nvSpPr>
            <p:spPr>
              <a:xfrm rot="5400000">
                <a:off x="2000728" y="3600220"/>
                <a:ext cx="469148" cy="1750268"/>
              </a:xfrm>
              <a:prstGeom prst="round2SameRect">
                <a:avLst>
                  <a:gd name="adj1" fmla="val 0"/>
                  <a:gd name="adj2" fmla="val 1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08000" rtlCol="0" anchor="ctr"/>
              <a:lstStyle/>
              <a:p>
                <a:pPr algn="ctr"/>
                <a:r>
                  <a:rPr lang="en-US" sz="1600">
                    <a:solidFill>
                      <a:schemeClr val="bg1"/>
                    </a:solidFill>
                    <a:latin typeface="Poppins Medium" panose="00000600000000000000" pitchFamily="2" charset="0"/>
                    <a:cs typeface="Poppins Medium" panose="00000600000000000000" pitchFamily="2" charset="0"/>
                  </a:rPr>
                  <a:t>Use case 2</a:t>
                </a:r>
                <a:endParaRPr lang="en-GB" sz="1600">
                  <a:solidFill>
                    <a:schemeClr val="bg1"/>
                  </a:solidFill>
                  <a:latin typeface="Poppins Medium" panose="00000600000000000000" pitchFamily="2" charset="0"/>
                  <a:cs typeface="Poppins Medium" panose="00000600000000000000" pitchFamily="2" charset="0"/>
                </a:endParaRPr>
              </a:p>
            </p:txBody>
          </p:sp>
        </p:grpSp>
        <p:grpSp>
          <p:nvGrpSpPr>
            <p:cNvPr id="126" name="Group 125">
              <a:extLst>
                <a:ext uri="{FF2B5EF4-FFF2-40B4-BE49-F238E27FC236}">
                  <a16:creationId xmlns:a16="http://schemas.microsoft.com/office/drawing/2014/main" id="{D55A76D6-0106-91F0-EB8C-0012B94400CC}"/>
                </a:ext>
              </a:extLst>
            </p:cNvPr>
            <p:cNvGrpSpPr/>
            <p:nvPr/>
          </p:nvGrpSpPr>
          <p:grpSpPr>
            <a:xfrm>
              <a:off x="5139551" y="3843495"/>
              <a:ext cx="1886281" cy="469148"/>
              <a:chOff x="1360168" y="4240780"/>
              <a:chExt cx="1886281" cy="469148"/>
            </a:xfrm>
            <a:solidFill>
              <a:srgbClr val="F0929B"/>
            </a:solidFill>
          </p:grpSpPr>
          <p:sp>
            <p:nvSpPr>
              <p:cNvPr id="127" name="Isosceles Triangle 33">
                <a:extLst>
                  <a:ext uri="{FF2B5EF4-FFF2-40B4-BE49-F238E27FC236}">
                    <a16:creationId xmlns:a16="http://schemas.microsoft.com/office/drawing/2014/main" id="{F1995E14-54A4-BC6A-4AA2-31141EDA061C}"/>
                  </a:ext>
                </a:extLst>
              </p:cNvPr>
              <p:cNvSpPr/>
              <p:nvPr/>
            </p:nvSpPr>
            <p:spPr>
              <a:xfrm rot="5400000">
                <a:off x="2943869" y="4407348"/>
                <a:ext cx="469147" cy="1360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Top Corners Rounded 37">
                <a:extLst>
                  <a:ext uri="{FF2B5EF4-FFF2-40B4-BE49-F238E27FC236}">
                    <a16:creationId xmlns:a16="http://schemas.microsoft.com/office/drawing/2014/main" id="{25AC6F0A-6EBA-B089-EA5A-0DB75E999476}"/>
                  </a:ext>
                </a:extLst>
              </p:cNvPr>
              <p:cNvSpPr/>
              <p:nvPr/>
            </p:nvSpPr>
            <p:spPr>
              <a:xfrm rot="5400000">
                <a:off x="2000728" y="3600220"/>
                <a:ext cx="469148" cy="1750268"/>
              </a:xfrm>
              <a:prstGeom prst="round2SameRect">
                <a:avLst>
                  <a:gd name="adj1" fmla="val 0"/>
                  <a:gd name="adj2" fmla="val 1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08000" rtlCol="0" anchor="ctr"/>
              <a:lstStyle/>
              <a:p>
                <a:pPr algn="ctr"/>
                <a:r>
                  <a:rPr lang="en-US" sz="1600">
                    <a:solidFill>
                      <a:schemeClr val="bg1"/>
                    </a:solidFill>
                    <a:latin typeface="Poppins Medium" panose="00000600000000000000" pitchFamily="2" charset="0"/>
                    <a:cs typeface="Poppins Medium" panose="00000600000000000000" pitchFamily="2" charset="0"/>
                  </a:rPr>
                  <a:t>Use case 3</a:t>
                </a:r>
                <a:endParaRPr lang="en-GB" sz="1600">
                  <a:solidFill>
                    <a:schemeClr val="bg1"/>
                  </a:solidFill>
                  <a:latin typeface="Poppins Medium" panose="00000600000000000000" pitchFamily="2" charset="0"/>
                  <a:cs typeface="Poppins Medium" panose="00000600000000000000" pitchFamily="2" charset="0"/>
                </a:endParaRPr>
              </a:p>
            </p:txBody>
          </p:sp>
        </p:grpSp>
        <p:grpSp>
          <p:nvGrpSpPr>
            <p:cNvPr id="136" name="Group 135">
              <a:extLst>
                <a:ext uri="{FF2B5EF4-FFF2-40B4-BE49-F238E27FC236}">
                  <a16:creationId xmlns:a16="http://schemas.microsoft.com/office/drawing/2014/main" id="{E84F4823-5ABA-FA86-8D08-DD0919D598FD}"/>
                </a:ext>
              </a:extLst>
            </p:cNvPr>
            <p:cNvGrpSpPr/>
            <p:nvPr/>
          </p:nvGrpSpPr>
          <p:grpSpPr>
            <a:xfrm>
              <a:off x="9700830" y="3843495"/>
              <a:ext cx="1886281" cy="469148"/>
              <a:chOff x="1382290" y="4240780"/>
              <a:chExt cx="1886281" cy="469148"/>
            </a:xfrm>
            <a:solidFill>
              <a:schemeClr val="accent2"/>
            </a:solidFill>
          </p:grpSpPr>
          <p:sp>
            <p:nvSpPr>
              <p:cNvPr id="137" name="Isosceles Triangle 33">
                <a:extLst>
                  <a:ext uri="{FF2B5EF4-FFF2-40B4-BE49-F238E27FC236}">
                    <a16:creationId xmlns:a16="http://schemas.microsoft.com/office/drawing/2014/main" id="{FA30F02E-E86A-78EC-22EC-AC9C30CB8F02}"/>
                  </a:ext>
                </a:extLst>
              </p:cNvPr>
              <p:cNvSpPr/>
              <p:nvPr/>
            </p:nvSpPr>
            <p:spPr>
              <a:xfrm rot="5400000">
                <a:off x="2965991" y="4407348"/>
                <a:ext cx="469147" cy="1360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Top Corners Rounded 37">
                <a:extLst>
                  <a:ext uri="{FF2B5EF4-FFF2-40B4-BE49-F238E27FC236}">
                    <a16:creationId xmlns:a16="http://schemas.microsoft.com/office/drawing/2014/main" id="{DA0EE660-AB17-BCFC-1966-9599CAABFF19}"/>
                  </a:ext>
                </a:extLst>
              </p:cNvPr>
              <p:cNvSpPr/>
              <p:nvPr/>
            </p:nvSpPr>
            <p:spPr>
              <a:xfrm rot="5400000">
                <a:off x="2022850" y="3600220"/>
                <a:ext cx="469148" cy="1750268"/>
              </a:xfrm>
              <a:prstGeom prst="round2SameRect">
                <a:avLst>
                  <a:gd name="adj1" fmla="val 0"/>
                  <a:gd name="adj2" fmla="val 1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08000" rtlCol="0" anchor="ctr"/>
              <a:lstStyle/>
              <a:p>
                <a:pPr algn="ctr"/>
                <a:r>
                  <a:rPr lang="en-US" sz="1600">
                    <a:solidFill>
                      <a:schemeClr val="bg1"/>
                    </a:solidFill>
                    <a:latin typeface="Poppins Medium" panose="00000600000000000000" pitchFamily="2" charset="0"/>
                    <a:cs typeface="Poppins Medium" panose="00000600000000000000" pitchFamily="2" charset="0"/>
                  </a:rPr>
                  <a:t>Use case 5</a:t>
                </a:r>
                <a:endParaRPr lang="en-GB" sz="1600">
                  <a:solidFill>
                    <a:schemeClr val="bg1"/>
                  </a:solidFill>
                  <a:latin typeface="Poppins Medium" panose="00000600000000000000" pitchFamily="2" charset="0"/>
                  <a:cs typeface="Poppins Medium" panose="00000600000000000000" pitchFamily="2" charset="0"/>
                </a:endParaRPr>
              </a:p>
            </p:txBody>
          </p:sp>
        </p:grpSp>
        <p:grpSp>
          <p:nvGrpSpPr>
            <p:cNvPr id="147" name="Group 146">
              <a:extLst>
                <a:ext uri="{FF2B5EF4-FFF2-40B4-BE49-F238E27FC236}">
                  <a16:creationId xmlns:a16="http://schemas.microsoft.com/office/drawing/2014/main" id="{C984170B-73C3-0909-1697-AACF51485BCB}"/>
                </a:ext>
              </a:extLst>
            </p:cNvPr>
            <p:cNvGrpSpPr/>
            <p:nvPr/>
          </p:nvGrpSpPr>
          <p:grpSpPr>
            <a:xfrm>
              <a:off x="580453" y="3843495"/>
              <a:ext cx="1884101" cy="469148"/>
              <a:chOff x="1360168" y="4240780"/>
              <a:chExt cx="1884101" cy="469148"/>
            </a:xfrm>
            <a:solidFill>
              <a:schemeClr val="accent2"/>
            </a:solidFill>
          </p:grpSpPr>
          <p:sp>
            <p:nvSpPr>
              <p:cNvPr id="148" name="Isosceles Triangle 33">
                <a:extLst>
                  <a:ext uri="{FF2B5EF4-FFF2-40B4-BE49-F238E27FC236}">
                    <a16:creationId xmlns:a16="http://schemas.microsoft.com/office/drawing/2014/main" id="{C95752A7-3F2F-9DF4-DE94-DC4EEFBBC139}"/>
                  </a:ext>
                </a:extLst>
              </p:cNvPr>
              <p:cNvSpPr/>
              <p:nvPr/>
            </p:nvSpPr>
            <p:spPr>
              <a:xfrm rot="5400000">
                <a:off x="2941689" y="4407348"/>
                <a:ext cx="469147" cy="1360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Top Corners Rounded 37">
                <a:extLst>
                  <a:ext uri="{FF2B5EF4-FFF2-40B4-BE49-F238E27FC236}">
                    <a16:creationId xmlns:a16="http://schemas.microsoft.com/office/drawing/2014/main" id="{C53DBE86-239D-6D7F-057B-988C39A67973}"/>
                  </a:ext>
                </a:extLst>
              </p:cNvPr>
              <p:cNvSpPr/>
              <p:nvPr/>
            </p:nvSpPr>
            <p:spPr>
              <a:xfrm rot="5400000">
                <a:off x="2000728" y="3600220"/>
                <a:ext cx="469148" cy="1750268"/>
              </a:xfrm>
              <a:prstGeom prst="round2SameRect">
                <a:avLst>
                  <a:gd name="adj1" fmla="val 0"/>
                  <a:gd name="adj2" fmla="val 1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08000" rtlCol="0" anchor="ctr"/>
              <a:lstStyle/>
              <a:p>
                <a:pPr algn="ctr"/>
                <a:r>
                  <a:rPr lang="en-US" sz="1600">
                    <a:solidFill>
                      <a:schemeClr val="bg1"/>
                    </a:solidFill>
                    <a:latin typeface="Poppins Medium" panose="00000600000000000000" pitchFamily="2" charset="0"/>
                    <a:cs typeface="Poppins Medium" panose="00000600000000000000" pitchFamily="2" charset="0"/>
                  </a:rPr>
                  <a:t>Use case 1</a:t>
                </a:r>
                <a:endParaRPr lang="en-GB" sz="1600">
                  <a:solidFill>
                    <a:schemeClr val="bg1"/>
                  </a:solidFill>
                  <a:latin typeface="Poppins Medium" panose="00000600000000000000" pitchFamily="2" charset="0"/>
                  <a:cs typeface="Poppins Medium" panose="00000600000000000000" pitchFamily="2" charset="0"/>
                </a:endParaRPr>
              </a:p>
            </p:txBody>
          </p:sp>
        </p:grpSp>
        <p:grpSp>
          <p:nvGrpSpPr>
            <p:cNvPr id="150" name="Group 149">
              <a:extLst>
                <a:ext uri="{FF2B5EF4-FFF2-40B4-BE49-F238E27FC236}">
                  <a16:creationId xmlns:a16="http://schemas.microsoft.com/office/drawing/2014/main" id="{C987A863-6D3F-828C-3C23-40605A709F7D}"/>
                </a:ext>
              </a:extLst>
            </p:cNvPr>
            <p:cNvGrpSpPr/>
            <p:nvPr/>
          </p:nvGrpSpPr>
          <p:grpSpPr>
            <a:xfrm>
              <a:off x="7420190" y="3843495"/>
              <a:ext cx="1886281" cy="469148"/>
              <a:chOff x="1360168" y="4240780"/>
              <a:chExt cx="1886281" cy="469148"/>
            </a:xfrm>
            <a:solidFill>
              <a:srgbClr val="A9D18E"/>
            </a:solidFill>
          </p:grpSpPr>
          <p:sp>
            <p:nvSpPr>
              <p:cNvPr id="151" name="Isosceles Triangle 33">
                <a:extLst>
                  <a:ext uri="{FF2B5EF4-FFF2-40B4-BE49-F238E27FC236}">
                    <a16:creationId xmlns:a16="http://schemas.microsoft.com/office/drawing/2014/main" id="{B0A956A1-18CF-862A-6D00-1607E7C3F5AF}"/>
                  </a:ext>
                </a:extLst>
              </p:cNvPr>
              <p:cNvSpPr/>
              <p:nvPr/>
            </p:nvSpPr>
            <p:spPr>
              <a:xfrm rot="5400000">
                <a:off x="2943869" y="4407348"/>
                <a:ext cx="469147" cy="1360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Top Corners Rounded 37">
                <a:extLst>
                  <a:ext uri="{FF2B5EF4-FFF2-40B4-BE49-F238E27FC236}">
                    <a16:creationId xmlns:a16="http://schemas.microsoft.com/office/drawing/2014/main" id="{05FEB978-C3CA-A90C-C6B9-3203393D541C}"/>
                  </a:ext>
                </a:extLst>
              </p:cNvPr>
              <p:cNvSpPr/>
              <p:nvPr/>
            </p:nvSpPr>
            <p:spPr>
              <a:xfrm rot="5400000">
                <a:off x="2000728" y="3600220"/>
                <a:ext cx="469148" cy="1750268"/>
              </a:xfrm>
              <a:prstGeom prst="round2SameRect">
                <a:avLst>
                  <a:gd name="adj1" fmla="val 0"/>
                  <a:gd name="adj2" fmla="val 1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108000" rtlCol="0" anchor="ctr"/>
              <a:lstStyle/>
              <a:p>
                <a:pPr algn="ctr"/>
                <a:r>
                  <a:rPr lang="en-US" sz="1600">
                    <a:solidFill>
                      <a:schemeClr val="bg1"/>
                    </a:solidFill>
                    <a:latin typeface="Poppins Medium" panose="00000600000000000000" pitchFamily="2" charset="0"/>
                    <a:cs typeface="Poppins Medium" panose="00000600000000000000" pitchFamily="2" charset="0"/>
                  </a:rPr>
                  <a:t>Use case 4</a:t>
                </a:r>
                <a:endParaRPr lang="en-GB" sz="1600">
                  <a:solidFill>
                    <a:schemeClr val="bg1"/>
                  </a:solidFill>
                  <a:latin typeface="Poppins Medium" panose="00000600000000000000" pitchFamily="2" charset="0"/>
                  <a:cs typeface="Poppins Medium" panose="00000600000000000000" pitchFamily="2" charset="0"/>
                </a:endParaRPr>
              </a:p>
            </p:txBody>
          </p:sp>
        </p:grpSp>
      </p:grpSp>
      <p:pic>
        <p:nvPicPr>
          <p:cNvPr id="6" name="Picture 5">
            <a:extLst>
              <a:ext uri="{FF2B5EF4-FFF2-40B4-BE49-F238E27FC236}">
                <a16:creationId xmlns:a16="http://schemas.microsoft.com/office/drawing/2014/main" id="{0F3428DD-3B9E-29D7-9682-EA46223A3DF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94757" y="5112841"/>
            <a:ext cx="1625130" cy="290811"/>
          </a:xfrm>
          <a:prstGeom prst="rect">
            <a:avLst/>
          </a:prstGeom>
        </p:spPr>
      </p:pic>
    </p:spTree>
    <p:extLst>
      <p:ext uri="{BB962C8B-B14F-4D97-AF65-F5344CB8AC3E}">
        <p14:creationId xmlns:p14="http://schemas.microsoft.com/office/powerpoint/2010/main" val="3482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47" grpId="0" animBg="1"/>
      <p:bldP spid="51" grpId="0" animBg="1"/>
      <p:bldP spid="54" grpId="0" animBg="1"/>
      <p:bldP spid="12"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a:cs typeface="Poppins"/>
              </a:rPr>
              <a:t>Value Proposition</a:t>
            </a:r>
            <a:br>
              <a:rPr lang="en-US">
                <a:cs typeface="Poppins"/>
              </a:rPr>
            </a:br>
            <a:endParaRPr lang="en-US"/>
          </a:p>
        </p:txBody>
      </p:sp>
    </p:spTree>
    <p:extLst>
      <p:ext uri="{BB962C8B-B14F-4D97-AF65-F5344CB8AC3E}">
        <p14:creationId xmlns:p14="http://schemas.microsoft.com/office/powerpoint/2010/main" val="320202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EA7E54-814D-1B9C-C501-CF915F2819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83173C-5CD7-3CED-C35B-7EFDAAB170E0}"/>
              </a:ext>
            </a:extLst>
          </p:cNvPr>
          <p:cNvSpPr txBox="1"/>
          <p:nvPr/>
        </p:nvSpPr>
        <p:spPr>
          <a:xfrm>
            <a:off x="2674000" y="2429445"/>
            <a:ext cx="6843998"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CFCFC"/>
                </a:solidFill>
                <a:effectLst/>
                <a:uLnTx/>
                <a:uFillTx/>
                <a:latin typeface="Poppins Medium"/>
                <a:ea typeface="+mn-ea"/>
                <a:cs typeface="Poppins Light"/>
              </a:rPr>
              <a:t>The Data Product Company</a:t>
            </a:r>
            <a:endParaRPr kumimoji="0" lang="en-US" sz="2900" b="0" i="0" u="none" strike="noStrike" kern="1200" cap="none" spc="0" normalizeH="0" baseline="0" noProof="0">
              <a:ln>
                <a:noFill/>
              </a:ln>
              <a:solidFill>
                <a:srgbClr val="FCFCFC"/>
              </a:solidFill>
              <a:effectLst/>
              <a:uLnTx/>
              <a:uFillTx/>
              <a:latin typeface="Poppins Medium"/>
              <a:ea typeface="+mn-ea"/>
              <a:cs typeface="poppins"/>
            </a:endParaRPr>
          </a:p>
        </p:txBody>
      </p:sp>
      <p:sp>
        <p:nvSpPr>
          <p:cNvPr id="9" name="Rounded Rectangle 8">
            <a:extLst>
              <a:ext uri="{FF2B5EF4-FFF2-40B4-BE49-F238E27FC236}">
                <a16:creationId xmlns:a16="http://schemas.microsoft.com/office/drawing/2014/main" id="{9198544B-F62D-8572-E29E-AF313DF7B621}"/>
              </a:ext>
            </a:extLst>
          </p:cNvPr>
          <p:cNvSpPr/>
          <p:nvPr/>
        </p:nvSpPr>
        <p:spPr>
          <a:xfrm>
            <a:off x="582318" y="3602463"/>
            <a:ext cx="2629326" cy="1739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latin typeface="+mj-lt"/>
              </a:rPr>
              <a:t>More Frequent Releases</a:t>
            </a:r>
          </a:p>
          <a:p>
            <a:pPr algn="ctr"/>
            <a:endParaRPr lang="en-US" sz="2400"/>
          </a:p>
          <a:p>
            <a:pPr algn="ctr"/>
            <a:r>
              <a:rPr lang="en-US" sz="2400"/>
              <a:t>100x</a:t>
            </a:r>
          </a:p>
        </p:txBody>
      </p:sp>
      <p:sp>
        <p:nvSpPr>
          <p:cNvPr id="10" name="Rounded Rectangle 9">
            <a:extLst>
              <a:ext uri="{FF2B5EF4-FFF2-40B4-BE49-F238E27FC236}">
                <a16:creationId xmlns:a16="http://schemas.microsoft.com/office/drawing/2014/main" id="{4F50C8EF-8B87-4FA7-B87E-2689D664AB9F}"/>
              </a:ext>
            </a:extLst>
          </p:cNvPr>
          <p:cNvSpPr/>
          <p:nvPr/>
        </p:nvSpPr>
        <p:spPr>
          <a:xfrm>
            <a:off x="3339159" y="3617472"/>
            <a:ext cx="2629326" cy="1739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latin typeface="+mj-lt"/>
              </a:rPr>
              <a:t>Faster Time to Market/Value</a:t>
            </a:r>
          </a:p>
          <a:p>
            <a:pPr algn="ctr"/>
            <a:endParaRPr lang="en-US" sz="2400"/>
          </a:p>
          <a:p>
            <a:pPr algn="ctr"/>
            <a:r>
              <a:rPr lang="en-US" sz="2400"/>
              <a:t>5x</a:t>
            </a:r>
          </a:p>
        </p:txBody>
      </p:sp>
      <p:sp>
        <p:nvSpPr>
          <p:cNvPr id="11" name="Rounded Rectangle 10">
            <a:extLst>
              <a:ext uri="{FF2B5EF4-FFF2-40B4-BE49-F238E27FC236}">
                <a16:creationId xmlns:a16="http://schemas.microsoft.com/office/drawing/2014/main" id="{2B3946BA-E642-5ED0-A85C-1736FA8A3697}"/>
              </a:ext>
            </a:extLst>
          </p:cNvPr>
          <p:cNvSpPr/>
          <p:nvPr/>
        </p:nvSpPr>
        <p:spPr>
          <a:xfrm>
            <a:off x="6096000" y="3602463"/>
            <a:ext cx="2629326" cy="1739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latin typeface="+mj-lt"/>
              </a:rPr>
              <a:t>Lower Downtime</a:t>
            </a:r>
          </a:p>
          <a:p>
            <a:pPr algn="ctr"/>
            <a:endParaRPr lang="en-US" sz="2400"/>
          </a:p>
          <a:p>
            <a:pPr algn="ctr"/>
            <a:r>
              <a:rPr lang="en-US" sz="2400"/>
              <a:t>&gt;95%</a:t>
            </a:r>
          </a:p>
        </p:txBody>
      </p:sp>
      <p:sp>
        <p:nvSpPr>
          <p:cNvPr id="12" name="Rounded Rectangle 11">
            <a:extLst>
              <a:ext uri="{FF2B5EF4-FFF2-40B4-BE49-F238E27FC236}">
                <a16:creationId xmlns:a16="http://schemas.microsoft.com/office/drawing/2014/main" id="{3F3BDD65-2D41-4CBF-1698-43C7F77458BA}"/>
              </a:ext>
            </a:extLst>
          </p:cNvPr>
          <p:cNvSpPr/>
          <p:nvPr/>
        </p:nvSpPr>
        <p:spPr>
          <a:xfrm>
            <a:off x="8852841" y="3608236"/>
            <a:ext cx="2614892" cy="1739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latin typeface="+mj-lt"/>
              </a:rPr>
              <a:t>Productivity Savings</a:t>
            </a:r>
          </a:p>
          <a:p>
            <a:pPr algn="ctr"/>
            <a:endParaRPr lang="en-US" sz="2400"/>
          </a:p>
          <a:p>
            <a:pPr algn="ctr"/>
            <a:r>
              <a:rPr lang="en-US" sz="2400"/>
              <a:t>&gt;40%</a:t>
            </a:r>
          </a:p>
        </p:txBody>
      </p:sp>
      <p:sp>
        <p:nvSpPr>
          <p:cNvPr id="7" name="TextBox 6">
            <a:extLst>
              <a:ext uri="{FF2B5EF4-FFF2-40B4-BE49-F238E27FC236}">
                <a16:creationId xmlns:a16="http://schemas.microsoft.com/office/drawing/2014/main" id="{B85E2FA3-9249-4898-8E1B-36DAE6EE384D}"/>
              </a:ext>
            </a:extLst>
          </p:cNvPr>
          <p:cNvSpPr txBox="1"/>
          <p:nvPr/>
        </p:nvSpPr>
        <p:spPr>
          <a:xfrm>
            <a:off x="433609" y="5677178"/>
            <a:ext cx="11069751" cy="830997"/>
          </a:xfrm>
          <a:prstGeom prst="rect">
            <a:avLst/>
          </a:prstGeom>
          <a:noFill/>
        </p:spPr>
        <p:txBody>
          <a:bodyPr wrap="square">
            <a:spAutoFit/>
          </a:bodyPr>
          <a:lstStyle/>
          <a:p>
            <a:pPr algn="l" rtl="0" fontAlgn="base"/>
            <a:r>
              <a:rPr lang="en-US" sz="2400" b="0" i="1" u="none" strike="noStrike">
                <a:solidFill>
                  <a:srgbClr val="FCFCFC"/>
                </a:solidFill>
                <a:effectLst/>
                <a:latin typeface="Helvetica" pitchFamily="2" charset="0"/>
              </a:rPr>
              <a:t>By 2025, a data engineering team guided by DataOps practices and tools will be 10 times</a:t>
            </a:r>
            <a:r>
              <a:rPr lang="en-US" sz="2400" b="0" i="0">
                <a:solidFill>
                  <a:srgbClr val="24323D"/>
                </a:solidFill>
                <a:effectLst/>
                <a:latin typeface="Helvetica" pitchFamily="2" charset="0"/>
              </a:rPr>
              <a:t>​</a:t>
            </a:r>
            <a:r>
              <a:rPr lang="en-US" sz="2400">
                <a:solidFill>
                  <a:srgbClr val="24323D"/>
                </a:solidFill>
                <a:latin typeface="Segoe UI" panose="020B0502040204020203" pitchFamily="34" charset="0"/>
              </a:rPr>
              <a:t> </a:t>
            </a:r>
            <a:r>
              <a:rPr lang="en-US" sz="2400" b="0" i="1" u="none" strike="noStrike">
                <a:solidFill>
                  <a:srgbClr val="FCFCFC"/>
                </a:solidFill>
                <a:effectLst/>
                <a:latin typeface="Helvetica" pitchFamily="2" charset="0"/>
              </a:rPr>
              <a:t>more productive than teams that do not use DataOps. – Gartner Inc.</a:t>
            </a:r>
            <a:r>
              <a:rPr lang="en-US" sz="2400" b="0" i="0">
                <a:solidFill>
                  <a:srgbClr val="24323D"/>
                </a:solidFill>
                <a:effectLst/>
                <a:latin typeface="Helvetica" pitchFamily="2" charset="0"/>
              </a:rPr>
              <a:t>​</a:t>
            </a:r>
            <a:endParaRPr lang="en-US" sz="2400" b="0" i="0">
              <a:solidFill>
                <a:srgbClr val="24323D"/>
              </a:solidFill>
              <a:effectLst/>
              <a:latin typeface="Segoe UI" panose="020B0502040204020203" pitchFamily="34" charset="0"/>
            </a:endParaRPr>
          </a:p>
        </p:txBody>
      </p:sp>
      <p:pic>
        <p:nvPicPr>
          <p:cNvPr id="8" name="Picture 7">
            <a:extLst>
              <a:ext uri="{FF2B5EF4-FFF2-40B4-BE49-F238E27FC236}">
                <a16:creationId xmlns:a16="http://schemas.microsoft.com/office/drawing/2014/main" id="{98A5AE2F-62E3-E6C0-9CEA-12A34EA9F8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0847" y="980414"/>
            <a:ext cx="6290304" cy="1132407"/>
          </a:xfrm>
          <a:prstGeom prst="rect">
            <a:avLst/>
          </a:prstGeom>
        </p:spPr>
      </p:pic>
    </p:spTree>
    <p:extLst>
      <p:ext uri="{BB962C8B-B14F-4D97-AF65-F5344CB8AC3E}">
        <p14:creationId xmlns:p14="http://schemas.microsoft.com/office/powerpoint/2010/main" val="2769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ppt_y</p:attrName>
                                        </p:attrNameLst>
                                      </p:cBhvr>
                                      <p:tavLst>
                                        <p:tav tm="0">
                                          <p:val>
                                            <p:strVal val="#ppt_y+#ppt_h*1.125000"/>
                                          </p:val>
                                        </p:tav>
                                        <p:tav tm="100000">
                                          <p:val>
                                            <p:strVal val="#ppt_y"/>
                                          </p:val>
                                        </p:tav>
                                      </p:tavLst>
                                    </p:anim>
                                    <p:animEffect transition="in" filter="wipe(up)">
                                      <p:cBhvr>
                                        <p:cTn id="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B63D3E-E5CD-8D6D-4904-FAEE55023444}"/>
              </a:ext>
            </a:extLst>
          </p:cNvPr>
          <p:cNvSpPr>
            <a:spLocks noGrp="1"/>
          </p:cNvSpPr>
          <p:nvPr>
            <p:ph type="body" sz="quarter" idx="12"/>
          </p:nvPr>
        </p:nvSpPr>
        <p:spPr/>
        <p:txBody>
          <a:bodyPr/>
          <a:lstStyle/>
          <a:p>
            <a:r>
              <a:rPr lang="en-GB"/>
              <a:t>DataOps is true software development DevOps but modified where required to support the difference required when dealing with data (terabytes/petabytes/etc.), data environments, and unified observability.</a:t>
            </a:r>
          </a:p>
        </p:txBody>
      </p:sp>
      <p:sp>
        <p:nvSpPr>
          <p:cNvPr id="4" name="Title 3">
            <a:extLst>
              <a:ext uri="{FF2B5EF4-FFF2-40B4-BE49-F238E27FC236}">
                <a16:creationId xmlns:a16="http://schemas.microsoft.com/office/drawing/2014/main" id="{C9458EFC-0F65-03B1-8F75-4C9112241500}"/>
              </a:ext>
            </a:extLst>
          </p:cNvPr>
          <p:cNvSpPr>
            <a:spLocks noGrp="1"/>
          </p:cNvSpPr>
          <p:nvPr>
            <p:ph type="title"/>
          </p:nvPr>
        </p:nvSpPr>
        <p:spPr/>
        <p:txBody>
          <a:bodyPr/>
          <a:lstStyle/>
          <a:p>
            <a:r>
              <a:rPr lang="en-GB">
                <a:cs typeface="Poppins"/>
              </a:rPr>
              <a:t>DataOps is THE critical capability needed for “data product” excellence</a:t>
            </a:r>
            <a:endParaRPr lang="en-US"/>
          </a:p>
        </p:txBody>
      </p:sp>
      <p:pic>
        <p:nvPicPr>
          <p:cNvPr id="247810" name="Picture 2" descr="Home">
            <a:extLst>
              <a:ext uri="{FF2B5EF4-FFF2-40B4-BE49-F238E27FC236}">
                <a16:creationId xmlns:a16="http://schemas.microsoft.com/office/drawing/2014/main" id="{0328F5D3-2512-BB46-E3BE-795138841309}"/>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010163" y="2110793"/>
            <a:ext cx="9259230" cy="28434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2071081-76E9-5D73-8563-F20A836F601F}"/>
              </a:ext>
            </a:extLst>
          </p:cNvPr>
          <p:cNvSpPr txBox="1">
            <a:spLocks/>
          </p:cNvSpPr>
          <p:nvPr/>
        </p:nvSpPr>
        <p:spPr>
          <a:xfrm>
            <a:off x="1285742" y="5046301"/>
            <a:ext cx="4195318" cy="516040"/>
          </a:xfrm>
          <a:prstGeom prst="rect">
            <a:avLst/>
          </a:prstGeom>
          <a:noFill/>
          <a:ln>
            <a:noFill/>
          </a:ln>
        </p:spPr>
        <p:txBody>
          <a:bodyPr vert="horz" wrap="square" lIns="0" tIns="0" rIns="0" bIns="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a:lstStyle>
          <a:p>
            <a:r>
              <a:rPr lang="en-GB" sz="2400"/>
              <a:t>Test Thoroughly</a:t>
            </a:r>
            <a:endParaRPr lang="en-GB" sz="2400">
              <a:cs typeface="Poppins Light"/>
            </a:endParaRPr>
          </a:p>
        </p:txBody>
      </p:sp>
      <p:sp>
        <p:nvSpPr>
          <p:cNvPr id="13" name="Title 2">
            <a:extLst>
              <a:ext uri="{FF2B5EF4-FFF2-40B4-BE49-F238E27FC236}">
                <a16:creationId xmlns:a16="http://schemas.microsoft.com/office/drawing/2014/main" id="{2DC2BD25-F439-6B5D-9988-5B8571166BD5}"/>
              </a:ext>
            </a:extLst>
          </p:cNvPr>
          <p:cNvSpPr txBox="1">
            <a:spLocks/>
          </p:cNvSpPr>
          <p:nvPr/>
        </p:nvSpPr>
        <p:spPr>
          <a:xfrm>
            <a:off x="7391268" y="1883949"/>
            <a:ext cx="3145536" cy="516040"/>
          </a:xfrm>
          <a:prstGeom prst="rect">
            <a:avLst/>
          </a:prstGeom>
          <a:noFill/>
          <a:ln>
            <a:noFill/>
          </a:ln>
        </p:spPr>
        <p:txBody>
          <a:bodyPr vert="horz" wrap="square" lIns="0" tIns="0" rIns="0" bIns="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a:lstStyle>
          <a:p>
            <a:pPr algn="r"/>
            <a:r>
              <a:rPr lang="en-GB" sz="2400"/>
              <a:t>Deploy Easily</a:t>
            </a:r>
            <a:endParaRPr lang="en-GB" sz="2400">
              <a:cs typeface="Poppins Light"/>
            </a:endParaRPr>
          </a:p>
        </p:txBody>
      </p:sp>
      <p:sp>
        <p:nvSpPr>
          <p:cNvPr id="15" name="Title 2">
            <a:extLst>
              <a:ext uri="{FF2B5EF4-FFF2-40B4-BE49-F238E27FC236}">
                <a16:creationId xmlns:a16="http://schemas.microsoft.com/office/drawing/2014/main" id="{1BFB3FD2-BDCF-465D-D40A-738C55288369}"/>
              </a:ext>
            </a:extLst>
          </p:cNvPr>
          <p:cNvSpPr txBox="1">
            <a:spLocks/>
          </p:cNvSpPr>
          <p:nvPr/>
        </p:nvSpPr>
        <p:spPr>
          <a:xfrm>
            <a:off x="6341486" y="4850996"/>
            <a:ext cx="4195318" cy="516040"/>
          </a:xfrm>
          <a:prstGeom prst="rect">
            <a:avLst/>
          </a:prstGeom>
          <a:noFill/>
          <a:ln>
            <a:noFill/>
          </a:ln>
        </p:spPr>
        <p:txBody>
          <a:bodyPr vert="horz" wrap="square" lIns="0" tIns="0" rIns="0" bIns="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1" i="0" u="none" strike="noStrike" kern="1200" cap="none" spc="0" baseline="0">
                <a:solidFill>
                  <a:srgbClr val="24323D"/>
                </a:solidFill>
                <a:uFillTx/>
                <a:latin typeface="+mj-lt"/>
                <a:cs typeface="Poppins" panose="00000500000000000000" pitchFamily="2" charset="0"/>
              </a:defRPr>
            </a:lvl1pPr>
          </a:lstStyle>
          <a:p>
            <a:pPr algn="r"/>
            <a:r>
              <a:rPr lang="en-GB" sz="2400"/>
              <a:t>Monitor &amp; Govern</a:t>
            </a:r>
          </a:p>
          <a:p>
            <a:pPr algn="r"/>
            <a:r>
              <a:rPr lang="en-GB" sz="2400">
                <a:cs typeface="Poppins Light"/>
              </a:rPr>
              <a:t>with confidence</a:t>
            </a:r>
          </a:p>
        </p:txBody>
      </p:sp>
      <p:sp>
        <p:nvSpPr>
          <p:cNvPr id="7" name="TextBox 6">
            <a:extLst>
              <a:ext uri="{FF2B5EF4-FFF2-40B4-BE49-F238E27FC236}">
                <a16:creationId xmlns:a16="http://schemas.microsoft.com/office/drawing/2014/main" id="{156128CF-3D8F-8575-A6DD-479A4AC22612}"/>
              </a:ext>
            </a:extLst>
          </p:cNvPr>
          <p:cNvSpPr txBox="1"/>
          <p:nvPr/>
        </p:nvSpPr>
        <p:spPr>
          <a:xfrm>
            <a:off x="1285742" y="1883949"/>
            <a:ext cx="6096000" cy="646331"/>
          </a:xfrm>
          <a:prstGeom prst="rect">
            <a:avLst/>
          </a:prstGeom>
          <a:noFill/>
          <a:ln>
            <a:noFill/>
          </a:ln>
        </p:spPr>
        <p:txBody>
          <a:bodyPr vert="horz" wrap="square" lIns="0" tIns="0" rIns="0" bIns="0" anchor="t" anchorCtr="0" compatLnSpc="1">
            <a:noAutofit/>
          </a:bodyPr>
          <a:lstStyle>
            <a:defPPr>
              <a:defRPr lang="en-US"/>
            </a:defPPr>
            <a:lvl1pPr marR="0" lvl="0" indent="0" fontAlgn="auto">
              <a:lnSpc>
                <a:spcPct val="100000"/>
              </a:lnSpc>
              <a:spcBef>
                <a:spcPts val="0"/>
              </a:spcBef>
              <a:spcAft>
                <a:spcPts val="0"/>
              </a:spcAft>
              <a:buNone/>
              <a:tabLst/>
              <a:defRPr sz="3600" b="1" i="0" u="none" strike="noStrike" cap="none" spc="0" baseline="0">
                <a:solidFill>
                  <a:srgbClr val="24323D"/>
                </a:solidFill>
                <a:uFillTx/>
                <a:latin typeface="+mj-lt"/>
                <a:cs typeface="Poppins" panose="00000500000000000000" pitchFamily="2" charset="0"/>
              </a:defRPr>
            </a:lvl1pPr>
          </a:lstStyle>
          <a:p>
            <a:r>
              <a:rPr lang="en-GB" sz="2400"/>
              <a:t>Build Faster</a:t>
            </a:r>
          </a:p>
        </p:txBody>
      </p:sp>
    </p:spTree>
    <p:extLst>
      <p:ext uri="{BB962C8B-B14F-4D97-AF65-F5344CB8AC3E}">
        <p14:creationId xmlns:p14="http://schemas.microsoft.com/office/powerpoint/2010/main" val="281262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810"/>
                                        </p:tgtEl>
                                        <p:attrNameLst>
                                          <p:attrName>style.visibility</p:attrName>
                                        </p:attrNameLst>
                                      </p:cBhvr>
                                      <p:to>
                                        <p:strVal val="visible"/>
                                      </p:to>
                                    </p:set>
                                    <p:animEffect transition="in" filter="fade">
                                      <p:cBhvr>
                                        <p:cTn id="7" dur="500"/>
                                        <p:tgtEl>
                                          <p:spTgt spid="247810"/>
                                        </p:tgtEl>
                                      </p:cBhvr>
                                    </p:animEffect>
                                  </p:childTnLst>
                                </p:cTn>
                              </p:par>
                            </p:childTnLst>
                          </p:cTn>
                        </p:par>
                        <p:par>
                          <p:cTn id="8" fill="hold">
                            <p:stCondLst>
                              <p:cond delay="500"/>
                            </p:stCondLst>
                            <p:childTnLst>
                              <p:par>
                                <p:cTn id="9" presetID="26" presetClass="emph" presetSubtype="0" fill="hold" grpId="0" nodeType="afterEffect">
                                  <p:stCondLst>
                                    <p:cond delay="500"/>
                                  </p:stCondLst>
                                  <p:childTnLst>
                                    <p:animEffect transition="out" filter="fade">
                                      <p:cBhvr>
                                        <p:cTn id="10" dur="1500" tmFilter="0, 0; .2, .5; .8, .5; 1, 0"/>
                                        <p:tgtEl>
                                          <p:spTgt spid="12">
                                            <p:txEl>
                                              <p:pRg st="0" end="0"/>
                                            </p:txEl>
                                          </p:spTgt>
                                        </p:tgtEl>
                                      </p:cBhvr>
                                    </p:animEffect>
                                    <p:animScale>
                                      <p:cBhvr>
                                        <p:cTn id="11" dur="750" autoRev="1" fill="hold"/>
                                        <p:tgtEl>
                                          <p:spTgt spid="12">
                                            <p:txEl>
                                              <p:pRg st="0" end="0"/>
                                            </p:txEl>
                                          </p:spTgt>
                                        </p:tgtEl>
                                      </p:cBhvr>
                                      <p:by x="105000" y="105000"/>
                                    </p:animScale>
                                  </p:childTnLst>
                                </p:cTn>
                              </p:par>
                            </p:childTnLst>
                          </p:cTn>
                        </p:par>
                        <p:par>
                          <p:cTn id="12" fill="hold">
                            <p:stCondLst>
                              <p:cond delay="2500"/>
                            </p:stCondLst>
                            <p:childTnLst>
                              <p:par>
                                <p:cTn id="13" presetID="26" presetClass="emph" presetSubtype="0" fill="hold" grpId="0" nodeType="afterEffect">
                                  <p:stCondLst>
                                    <p:cond delay="500"/>
                                  </p:stCondLst>
                                  <p:childTnLst>
                                    <p:animEffect transition="out" filter="fade">
                                      <p:cBhvr>
                                        <p:cTn id="14" dur="1500" tmFilter="0, 0; .2, .5; .8, .5; 1, 0"/>
                                        <p:tgtEl>
                                          <p:spTgt spid="13">
                                            <p:txEl>
                                              <p:pRg st="0" end="0"/>
                                            </p:txEl>
                                          </p:spTgt>
                                        </p:tgtEl>
                                      </p:cBhvr>
                                    </p:animEffect>
                                    <p:animScale>
                                      <p:cBhvr>
                                        <p:cTn id="15" dur="750" autoRev="1" fill="hold"/>
                                        <p:tgtEl>
                                          <p:spTgt spid="13">
                                            <p:txEl>
                                              <p:pRg st="0" end="0"/>
                                            </p:txEl>
                                          </p:spTgt>
                                        </p:tgtEl>
                                      </p:cBhvr>
                                      <p:by x="105000" y="105000"/>
                                    </p:animScale>
                                  </p:childTnLst>
                                </p:cTn>
                              </p:par>
                            </p:childTnLst>
                          </p:cTn>
                        </p:par>
                        <p:par>
                          <p:cTn id="16" fill="hold">
                            <p:stCondLst>
                              <p:cond delay="4500"/>
                            </p:stCondLst>
                            <p:childTnLst>
                              <p:par>
                                <p:cTn id="17" presetID="26" presetClass="emph" presetSubtype="0" fill="hold" grpId="0" nodeType="afterEffect">
                                  <p:stCondLst>
                                    <p:cond delay="500"/>
                                  </p:stCondLst>
                                  <p:childTnLst>
                                    <p:animEffect transition="out" filter="fade">
                                      <p:cBhvr>
                                        <p:cTn id="18" dur="1500" tmFilter="0, 0; .2, .5; .8, .5; 1, 0"/>
                                        <p:tgtEl>
                                          <p:spTgt spid="15">
                                            <p:txEl>
                                              <p:pRg st="0" end="0"/>
                                            </p:txEl>
                                          </p:spTgt>
                                        </p:tgtEl>
                                      </p:cBhvr>
                                    </p:animEffect>
                                    <p:animScale>
                                      <p:cBhvr>
                                        <p:cTn id="19" dur="750" autoRev="1" fill="hold"/>
                                        <p:tgtEl>
                                          <p:spTgt spid="15">
                                            <p:txEl>
                                              <p:pRg st="0" end="0"/>
                                            </p:txEl>
                                          </p:spTgt>
                                        </p:tgtEl>
                                      </p:cBhvr>
                                      <p:by x="105000" y="105000"/>
                                    </p:animScale>
                                  </p:childTnLst>
                                </p:cTn>
                              </p:par>
                            </p:childTnLst>
                          </p:cTn>
                        </p:par>
                        <p:par>
                          <p:cTn id="20" fill="hold">
                            <p:stCondLst>
                              <p:cond delay="6500"/>
                            </p:stCondLst>
                            <p:childTnLst>
                              <p:par>
                                <p:cTn id="21" presetID="26" presetClass="emph" presetSubtype="0" fill="hold" grpId="0" nodeType="afterEffect">
                                  <p:stCondLst>
                                    <p:cond delay="500"/>
                                  </p:stCondLst>
                                  <p:childTnLst>
                                    <p:animEffect transition="out" filter="fade">
                                      <p:cBhvr>
                                        <p:cTn id="22" dur="1500" tmFilter="0, 0; .2, .5; .8, .5; 1, 0"/>
                                        <p:tgtEl>
                                          <p:spTgt spid="15">
                                            <p:txEl>
                                              <p:pRg st="1" end="1"/>
                                            </p:txEl>
                                          </p:spTgt>
                                        </p:tgtEl>
                                      </p:cBhvr>
                                    </p:animEffect>
                                    <p:animScale>
                                      <p:cBhvr>
                                        <p:cTn id="23" dur="750" autoRev="1" fill="hold"/>
                                        <p:tgtEl>
                                          <p:spTgt spid="1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76">
            <a:extLst>
              <a:ext uri="{FF2B5EF4-FFF2-40B4-BE49-F238E27FC236}">
                <a16:creationId xmlns:a16="http://schemas.microsoft.com/office/drawing/2014/main" id="{6A36C19F-4043-32F2-EE1F-C8BA6762EA47}"/>
              </a:ext>
            </a:extLst>
          </p:cNvPr>
          <p:cNvSpPr/>
          <p:nvPr/>
        </p:nvSpPr>
        <p:spPr>
          <a:xfrm>
            <a:off x="86604" y="966830"/>
            <a:ext cx="11995983" cy="2254785"/>
          </a:xfrm>
          <a:prstGeom prst="roundRect">
            <a:avLst>
              <a:gd name="adj" fmla="val 7655"/>
            </a:avLst>
          </a:prstGeom>
          <a:noFill/>
          <a:ln w="88900">
            <a:solidFill>
              <a:srgbClr val="29B5E8"/>
            </a:solid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6800" rtlCol="0" anchor="b"/>
          <a:lstStyle/>
          <a:p>
            <a:pPr algn="ctr"/>
            <a:r>
              <a:rPr lang="en-US" sz="1400" b="1">
                <a:solidFill>
                  <a:schemeClr val="tx1"/>
                </a:solidFill>
                <a:latin typeface="Poppins"/>
                <a:cs typeface="Poppins"/>
              </a:rPr>
              <a:t>Developer Experience</a:t>
            </a:r>
          </a:p>
        </p:txBody>
      </p:sp>
      <p:sp>
        <p:nvSpPr>
          <p:cNvPr id="43" name="Title 42">
            <a:extLst>
              <a:ext uri="{FF2B5EF4-FFF2-40B4-BE49-F238E27FC236}">
                <a16:creationId xmlns:a16="http://schemas.microsoft.com/office/drawing/2014/main" id="{09AF3CE3-D264-AF73-3F38-4EBA7D57A99B}"/>
              </a:ext>
            </a:extLst>
          </p:cNvPr>
          <p:cNvSpPr>
            <a:spLocks noGrp="1"/>
          </p:cNvSpPr>
          <p:nvPr>
            <p:ph type="title"/>
          </p:nvPr>
        </p:nvSpPr>
        <p:spPr/>
        <p:txBody>
          <a:bodyPr/>
          <a:lstStyle/>
          <a:p>
            <a:r>
              <a:rPr lang="en-US"/>
              <a:t>The DataOps.live Platform</a:t>
            </a:r>
          </a:p>
        </p:txBody>
      </p:sp>
      <p:sp>
        <p:nvSpPr>
          <p:cNvPr id="57" name="Rectangle: Rounded Corners 22">
            <a:extLst>
              <a:ext uri="{FF2B5EF4-FFF2-40B4-BE49-F238E27FC236}">
                <a16:creationId xmlns:a16="http://schemas.microsoft.com/office/drawing/2014/main" id="{E7A89BDD-B326-5E7A-BA6D-69105173C537}"/>
              </a:ext>
            </a:extLst>
          </p:cNvPr>
          <p:cNvSpPr/>
          <p:nvPr/>
        </p:nvSpPr>
        <p:spPr>
          <a:xfrm>
            <a:off x="226846" y="3371282"/>
            <a:ext cx="11731957" cy="2826318"/>
          </a:xfrm>
          <a:prstGeom prst="roundRect">
            <a:avLst>
              <a:gd name="adj" fmla="val 6710"/>
            </a:avLst>
          </a:prstGeom>
          <a:ln/>
        </p:spPr>
        <p:style>
          <a:lnRef idx="2">
            <a:schemeClr val="accent1"/>
          </a:lnRef>
          <a:fillRef idx="1">
            <a:schemeClr val="lt1"/>
          </a:fillRef>
          <a:effectRef idx="0">
            <a:schemeClr val="accent1"/>
          </a:effectRef>
          <a:fontRef idx="minor">
            <a:schemeClr val="dk1"/>
          </a:fontRef>
        </p:style>
        <p:txBody>
          <a:bodyPr tIns="72000" rtlCol="0" anchor="ctr"/>
          <a:lstStyle/>
          <a:p>
            <a:pPr algn="ctr"/>
            <a:endParaRPr lang="en-US" sz="2400" b="1">
              <a:solidFill>
                <a:srgbClr val="002060"/>
              </a:solidFill>
              <a:latin typeface="Poppins" panose="00000500000000000000" pitchFamily="2" charset="0"/>
              <a:cs typeface="Poppins" panose="00000500000000000000" pitchFamily="2" charset="0"/>
            </a:endParaRPr>
          </a:p>
        </p:txBody>
      </p:sp>
      <p:grpSp>
        <p:nvGrpSpPr>
          <p:cNvPr id="80" name="Group 79">
            <a:extLst>
              <a:ext uri="{FF2B5EF4-FFF2-40B4-BE49-F238E27FC236}">
                <a16:creationId xmlns:a16="http://schemas.microsoft.com/office/drawing/2014/main" id="{9FA7748A-557C-3495-2A9F-BD2F0EE99C99}"/>
              </a:ext>
            </a:extLst>
          </p:cNvPr>
          <p:cNvGrpSpPr/>
          <p:nvPr/>
        </p:nvGrpSpPr>
        <p:grpSpPr>
          <a:xfrm>
            <a:off x="388901" y="3947159"/>
            <a:ext cx="1465635" cy="1785904"/>
            <a:chOff x="760056" y="4261839"/>
            <a:chExt cx="1385428" cy="1565153"/>
          </a:xfrm>
        </p:grpSpPr>
        <p:sp>
          <p:nvSpPr>
            <p:cNvPr id="81" name="Rectangle: Rounded Corners 80">
              <a:extLst>
                <a:ext uri="{FF2B5EF4-FFF2-40B4-BE49-F238E27FC236}">
                  <a16:creationId xmlns:a16="http://schemas.microsoft.com/office/drawing/2014/main" id="{6D2E944E-C9C8-D5A9-D43C-111CB11EF0EB}"/>
                </a:ext>
              </a:extLst>
            </p:cNvPr>
            <p:cNvSpPr/>
            <p:nvPr/>
          </p:nvSpPr>
          <p:spPr>
            <a:xfrm>
              <a:off x="760056" y="4261839"/>
              <a:ext cx="1385428" cy="24408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Streaming</a:t>
              </a:r>
            </a:p>
          </p:txBody>
        </p:sp>
        <p:sp>
          <p:nvSpPr>
            <p:cNvPr id="83" name="Rectangle: Rounded Corners 82">
              <a:extLst>
                <a:ext uri="{FF2B5EF4-FFF2-40B4-BE49-F238E27FC236}">
                  <a16:creationId xmlns:a16="http://schemas.microsoft.com/office/drawing/2014/main" id="{84AA35EE-35D6-4D4D-4C83-AE689BD5CBC8}"/>
                </a:ext>
              </a:extLst>
            </p:cNvPr>
            <p:cNvSpPr/>
            <p:nvPr/>
          </p:nvSpPr>
          <p:spPr>
            <a:xfrm>
              <a:off x="760056" y="4564914"/>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Databases</a:t>
              </a:r>
            </a:p>
            <a:p>
              <a:pPr algn="ctr"/>
              <a:r>
                <a:rPr lang="en-US" sz="1300">
                  <a:solidFill>
                    <a:schemeClr val="bg1"/>
                  </a:solidFill>
                  <a:latin typeface="Poppins Light" panose="00000400000000000000" pitchFamily="2" charset="0"/>
                  <a:cs typeface="Poppins Light" panose="00000400000000000000" pitchFamily="2" charset="0"/>
                </a:rPr>
                <a:t>and files</a:t>
              </a:r>
            </a:p>
          </p:txBody>
        </p:sp>
        <p:sp>
          <p:nvSpPr>
            <p:cNvPr id="84" name="Rectangle: Rounded Corners 83">
              <a:extLst>
                <a:ext uri="{FF2B5EF4-FFF2-40B4-BE49-F238E27FC236}">
                  <a16:creationId xmlns:a16="http://schemas.microsoft.com/office/drawing/2014/main" id="{904BCA95-78B7-BE9D-0FA6-23B6C0FE769D}"/>
                </a:ext>
              </a:extLst>
            </p:cNvPr>
            <p:cNvSpPr/>
            <p:nvPr/>
          </p:nvSpPr>
          <p:spPr>
            <a:xfrm>
              <a:off x="760056" y="5005271"/>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Enterprises</a:t>
              </a:r>
              <a:br>
                <a:rPr lang="en-US" sz="1300">
                  <a:solidFill>
                    <a:schemeClr val="bg1"/>
                  </a:solidFill>
                  <a:latin typeface="Poppins Light" panose="00000400000000000000" pitchFamily="2" charset="0"/>
                  <a:cs typeface="Poppins Light" panose="00000400000000000000" pitchFamily="2" charset="0"/>
                </a:rPr>
              </a:br>
              <a:r>
                <a:rPr lang="en-US" sz="1300">
                  <a:solidFill>
                    <a:schemeClr val="bg1"/>
                  </a:solidFill>
                  <a:latin typeface="Poppins Light" panose="00000400000000000000" pitchFamily="2" charset="0"/>
                  <a:cs typeface="Poppins Light" panose="00000400000000000000" pitchFamily="2" charset="0"/>
                </a:rPr>
                <a:t>applications</a:t>
              </a:r>
            </a:p>
          </p:txBody>
        </p:sp>
        <p:sp>
          <p:nvSpPr>
            <p:cNvPr id="85" name="Rectangle: Rounded Corners 84">
              <a:extLst>
                <a:ext uri="{FF2B5EF4-FFF2-40B4-BE49-F238E27FC236}">
                  <a16:creationId xmlns:a16="http://schemas.microsoft.com/office/drawing/2014/main" id="{AD248EC6-A8D5-61B0-C8A2-7D2940F01681}"/>
                </a:ext>
              </a:extLst>
            </p:cNvPr>
            <p:cNvSpPr/>
            <p:nvPr/>
          </p:nvSpPr>
          <p:spPr>
            <a:xfrm>
              <a:off x="760056" y="5445627"/>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Cloud</a:t>
              </a:r>
            </a:p>
            <a:p>
              <a:pPr algn="ctr"/>
              <a:r>
                <a:rPr lang="en-US" sz="1300">
                  <a:solidFill>
                    <a:schemeClr val="bg1"/>
                  </a:solidFill>
                  <a:latin typeface="Poppins Light" panose="00000400000000000000" pitchFamily="2" charset="0"/>
                  <a:cs typeface="Poppins Light" panose="00000400000000000000" pitchFamily="2" charset="0"/>
                </a:rPr>
                <a:t>applications</a:t>
              </a:r>
            </a:p>
          </p:txBody>
        </p:sp>
      </p:grpSp>
      <p:grpSp>
        <p:nvGrpSpPr>
          <p:cNvPr id="86" name="Group 85">
            <a:extLst>
              <a:ext uri="{FF2B5EF4-FFF2-40B4-BE49-F238E27FC236}">
                <a16:creationId xmlns:a16="http://schemas.microsoft.com/office/drawing/2014/main" id="{2F82EC36-08B7-A9FF-8C67-246455757A45}"/>
              </a:ext>
            </a:extLst>
          </p:cNvPr>
          <p:cNvGrpSpPr/>
          <p:nvPr/>
        </p:nvGrpSpPr>
        <p:grpSpPr>
          <a:xfrm>
            <a:off x="10343799" y="3947161"/>
            <a:ext cx="1467526" cy="1806887"/>
            <a:chOff x="10052287" y="4261839"/>
            <a:chExt cx="1388265" cy="1583542"/>
          </a:xfrm>
        </p:grpSpPr>
        <p:sp>
          <p:nvSpPr>
            <p:cNvPr id="87" name="Rectangle: Rounded Corners 86">
              <a:extLst>
                <a:ext uri="{FF2B5EF4-FFF2-40B4-BE49-F238E27FC236}">
                  <a16:creationId xmlns:a16="http://schemas.microsoft.com/office/drawing/2014/main" id="{BA33F47E-86B4-3644-B789-2BF210B294F7}"/>
                </a:ext>
              </a:extLst>
            </p:cNvPr>
            <p:cNvSpPr/>
            <p:nvPr/>
          </p:nvSpPr>
          <p:spPr>
            <a:xfrm>
              <a:off x="10055124" y="5570755"/>
              <a:ext cx="1385428" cy="274626"/>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AI/ML</a:t>
              </a:r>
            </a:p>
          </p:txBody>
        </p:sp>
        <p:sp>
          <p:nvSpPr>
            <p:cNvPr id="88" name="Rectangle: Rounded Corners 87">
              <a:extLst>
                <a:ext uri="{FF2B5EF4-FFF2-40B4-BE49-F238E27FC236}">
                  <a16:creationId xmlns:a16="http://schemas.microsoft.com/office/drawing/2014/main" id="{5F54D139-9FFB-5658-4F48-417FC34D2C5C}"/>
                </a:ext>
              </a:extLst>
            </p:cNvPr>
            <p:cNvSpPr/>
            <p:nvPr/>
          </p:nvSpPr>
          <p:spPr>
            <a:xfrm>
              <a:off x="10052287" y="4261839"/>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Data Products</a:t>
              </a:r>
            </a:p>
          </p:txBody>
        </p:sp>
        <p:sp>
          <p:nvSpPr>
            <p:cNvPr id="89" name="Rectangle: Rounded Corners 88">
              <a:extLst>
                <a:ext uri="{FF2B5EF4-FFF2-40B4-BE49-F238E27FC236}">
                  <a16:creationId xmlns:a16="http://schemas.microsoft.com/office/drawing/2014/main" id="{45607183-4912-F358-A5CA-C8A4CCE60BDE}"/>
                </a:ext>
              </a:extLst>
            </p:cNvPr>
            <p:cNvSpPr/>
            <p:nvPr/>
          </p:nvSpPr>
          <p:spPr>
            <a:xfrm>
              <a:off x="10052287" y="4698144"/>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Data Applications</a:t>
              </a:r>
            </a:p>
          </p:txBody>
        </p:sp>
        <p:sp>
          <p:nvSpPr>
            <p:cNvPr id="90" name="Rectangle: Rounded Corners 89">
              <a:extLst>
                <a:ext uri="{FF2B5EF4-FFF2-40B4-BE49-F238E27FC236}">
                  <a16:creationId xmlns:a16="http://schemas.microsoft.com/office/drawing/2014/main" id="{B8DBDBCB-D140-502E-68DF-E02BE167DB52}"/>
                </a:ext>
              </a:extLst>
            </p:cNvPr>
            <p:cNvSpPr/>
            <p:nvPr/>
          </p:nvSpPr>
          <p:spPr>
            <a:xfrm>
              <a:off x="10052287" y="5134449"/>
              <a:ext cx="1385428" cy="3813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Poppins Light" panose="00000400000000000000" pitchFamily="2" charset="0"/>
                  <a:cs typeface="Poppins Light" panose="00000400000000000000" pitchFamily="2" charset="0"/>
                </a:rPr>
                <a:t>BI/Analytics</a:t>
              </a:r>
            </a:p>
          </p:txBody>
        </p:sp>
      </p:grpSp>
      <p:grpSp>
        <p:nvGrpSpPr>
          <p:cNvPr id="91" name="Group 90">
            <a:extLst>
              <a:ext uri="{FF2B5EF4-FFF2-40B4-BE49-F238E27FC236}">
                <a16:creationId xmlns:a16="http://schemas.microsoft.com/office/drawing/2014/main" id="{F381E163-1993-354F-1A24-62417287450A}"/>
              </a:ext>
            </a:extLst>
          </p:cNvPr>
          <p:cNvGrpSpPr/>
          <p:nvPr/>
        </p:nvGrpSpPr>
        <p:grpSpPr>
          <a:xfrm>
            <a:off x="7230851" y="3534198"/>
            <a:ext cx="2855263" cy="2219840"/>
            <a:chOff x="7230851" y="3534198"/>
            <a:chExt cx="2855263" cy="2219840"/>
          </a:xfrm>
        </p:grpSpPr>
        <p:sp>
          <p:nvSpPr>
            <p:cNvPr id="92" name="Rectangle: Rounded Corners 91">
              <a:extLst>
                <a:ext uri="{FF2B5EF4-FFF2-40B4-BE49-F238E27FC236}">
                  <a16:creationId xmlns:a16="http://schemas.microsoft.com/office/drawing/2014/main" id="{514D321C-9B57-8A23-E07C-85E71DFA908C}"/>
                </a:ext>
              </a:extLst>
            </p:cNvPr>
            <p:cNvSpPr/>
            <p:nvPr/>
          </p:nvSpPr>
          <p:spPr>
            <a:xfrm>
              <a:off x="7474838" y="3534198"/>
              <a:ext cx="2611276" cy="304558"/>
            </a:xfrm>
            <a:prstGeom prst="roundRect">
              <a:avLst>
                <a:gd name="adj" fmla="val 25184"/>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latin typeface="Poppins Light" panose="00000400000000000000" pitchFamily="2" charset="0"/>
                  <a:cs typeface="Poppins Light" panose="00000400000000000000" pitchFamily="2" charset="0"/>
                </a:rPr>
                <a:t>ML/catalog</a:t>
              </a:r>
            </a:p>
          </p:txBody>
        </p:sp>
        <p:grpSp>
          <p:nvGrpSpPr>
            <p:cNvPr id="93" name="Group 92">
              <a:extLst>
                <a:ext uri="{FF2B5EF4-FFF2-40B4-BE49-F238E27FC236}">
                  <a16:creationId xmlns:a16="http://schemas.microsoft.com/office/drawing/2014/main" id="{DCCFEBC6-B603-B37E-C755-AD8F504D90D0}"/>
                </a:ext>
              </a:extLst>
            </p:cNvPr>
            <p:cNvGrpSpPr/>
            <p:nvPr/>
          </p:nvGrpSpPr>
          <p:grpSpPr>
            <a:xfrm>
              <a:off x="7474838" y="3919407"/>
              <a:ext cx="2611276" cy="1834631"/>
              <a:chOff x="7451475" y="4261839"/>
              <a:chExt cx="2453347" cy="1723677"/>
            </a:xfrm>
          </p:grpSpPr>
          <p:sp>
            <p:nvSpPr>
              <p:cNvPr id="104" name="Rectangle: Rounded Corners 103">
                <a:extLst>
                  <a:ext uri="{FF2B5EF4-FFF2-40B4-BE49-F238E27FC236}">
                    <a16:creationId xmlns:a16="http://schemas.microsoft.com/office/drawing/2014/main" id="{0BA80FDE-BFB2-6E72-7959-BB73C673889F}"/>
                  </a:ext>
                </a:extLst>
              </p:cNvPr>
              <p:cNvSpPr/>
              <p:nvPr/>
            </p:nvSpPr>
            <p:spPr>
              <a:xfrm>
                <a:off x="7451475" y="4261839"/>
                <a:ext cx="2453347" cy="1723677"/>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sp>
            <p:nvSpPr>
              <p:cNvPr id="105" name="TextBox 104">
                <a:extLst>
                  <a:ext uri="{FF2B5EF4-FFF2-40B4-BE49-F238E27FC236}">
                    <a16:creationId xmlns:a16="http://schemas.microsoft.com/office/drawing/2014/main" id="{BA36C64D-DFCF-D3B6-EA7D-C3116B14A219}"/>
                  </a:ext>
                </a:extLst>
              </p:cNvPr>
              <p:cNvSpPr txBox="1"/>
              <p:nvPr/>
            </p:nvSpPr>
            <p:spPr>
              <a:xfrm>
                <a:off x="7477085" y="5695145"/>
                <a:ext cx="2427737" cy="173197"/>
              </a:xfrm>
              <a:prstGeom prst="rect">
                <a:avLst/>
              </a:prstGeom>
              <a:noFill/>
            </p:spPr>
            <p:txBody>
              <a:bodyPr wrap="square" lIns="0" tIns="0" rIns="0" bIns="0" rtlCol="0">
                <a:spAutoFit/>
              </a:bodyPr>
              <a:lstStyle/>
              <a:p>
                <a:pPr algn="ctr">
                  <a:defRPr/>
                </a:pPr>
                <a:r>
                  <a:rPr lang="en-GB" sz="1198">
                    <a:solidFill>
                      <a:srgbClr val="24323D"/>
                    </a:solidFill>
                    <a:latin typeface="Poppins Medium" panose="00000600000000000000" pitchFamily="50" charset="0"/>
                    <a:ea typeface="Lato Light" panose="020F0302020204030203" pitchFamily="34" charset="0"/>
                    <a:cs typeface="Poppins Medium" panose="00000600000000000000" pitchFamily="50" charset="0"/>
                  </a:rPr>
                  <a:t>Snowflake data sharing</a:t>
                </a:r>
              </a:p>
            </p:txBody>
          </p:sp>
        </p:grpSp>
        <p:sp>
          <p:nvSpPr>
            <p:cNvPr id="95" name="Isosceles Triangle 94">
              <a:extLst>
                <a:ext uri="{FF2B5EF4-FFF2-40B4-BE49-F238E27FC236}">
                  <a16:creationId xmlns:a16="http://schemas.microsoft.com/office/drawing/2014/main" id="{4DD47C57-E295-D521-D237-8F5CC5B7B778}"/>
                </a:ext>
              </a:extLst>
            </p:cNvPr>
            <p:cNvSpPr/>
            <p:nvPr/>
          </p:nvSpPr>
          <p:spPr>
            <a:xfrm rot="5400000">
              <a:off x="7180864" y="4376397"/>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pic>
          <p:nvPicPr>
            <p:cNvPr id="96" name="Picture 18" descr="Download How To Use Aws Sagemaker - Amazon Sagemaker Logo - Full ...">
              <a:extLst>
                <a:ext uri="{FF2B5EF4-FFF2-40B4-BE49-F238E27FC236}">
                  <a16:creationId xmlns:a16="http://schemas.microsoft.com/office/drawing/2014/main" id="{9199AAA3-3238-AEEC-CE77-C34B1131BB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4" t="-2688" r="-18504" b="-2688"/>
            <a:stretch/>
          </p:blipFill>
          <p:spPr>
            <a:xfrm>
              <a:off x="8904013" y="4055959"/>
              <a:ext cx="1074294" cy="307975"/>
            </a:xfrm>
            <a:prstGeom prst="rect">
              <a:avLst/>
            </a:prstGeom>
          </p:spPr>
        </p:pic>
        <p:pic>
          <p:nvPicPr>
            <p:cNvPr id="97" name="Picture 20" descr="data.world | The Cloud-Native Data Catalog">
              <a:extLst>
                <a:ext uri="{FF2B5EF4-FFF2-40B4-BE49-F238E27FC236}">
                  <a16:creationId xmlns:a16="http://schemas.microsoft.com/office/drawing/2014/main" id="{F5A6A7A3-9F45-DC93-1206-198EBB764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13" t="-18313" r="-7213" b="-18313"/>
            <a:stretch/>
          </p:blipFill>
          <p:spPr>
            <a:xfrm>
              <a:off x="7615844" y="4055959"/>
              <a:ext cx="1074294" cy="307975"/>
            </a:xfrm>
            <a:prstGeom prst="rect">
              <a:avLst/>
            </a:prstGeom>
          </p:spPr>
        </p:pic>
        <p:pic>
          <p:nvPicPr>
            <p:cNvPr id="98" name="Picture 8" descr="Collibra - Battery Ventures">
              <a:extLst>
                <a:ext uri="{FF2B5EF4-FFF2-40B4-BE49-F238E27FC236}">
                  <a16:creationId xmlns:a16="http://schemas.microsoft.com/office/drawing/2014/main" id="{D0975D95-D8D2-0176-1667-3F9BD1267A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80" b="11280"/>
            <a:stretch/>
          </p:blipFill>
          <p:spPr>
            <a:xfrm>
              <a:off x="9228703" y="4537854"/>
              <a:ext cx="749604" cy="307975"/>
            </a:xfrm>
            <a:prstGeom prst="rect">
              <a:avLst/>
            </a:prstGeom>
          </p:spPr>
        </p:pic>
        <p:pic>
          <p:nvPicPr>
            <p:cNvPr id="99" name="Picture 2" descr="Project Jupyter - Wikipedia">
              <a:extLst>
                <a:ext uri="{FF2B5EF4-FFF2-40B4-BE49-F238E27FC236}">
                  <a16:creationId xmlns:a16="http://schemas.microsoft.com/office/drawing/2014/main" id="{AFFB861A-1081-9C43-8637-F596CFBFBD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020" t="659" r="-48020" b="659"/>
            <a:stretch/>
          </p:blipFill>
          <p:spPr>
            <a:xfrm>
              <a:off x="7615844" y="4472943"/>
              <a:ext cx="749604" cy="437796"/>
            </a:xfrm>
            <a:prstGeom prst="rect">
              <a:avLst/>
            </a:prstGeom>
          </p:spPr>
        </p:pic>
        <p:pic>
          <p:nvPicPr>
            <p:cNvPr id="100" name="Picture 2" descr="dataiku-logo-transparent - Big Data Week London">
              <a:extLst>
                <a:ext uri="{FF2B5EF4-FFF2-40B4-BE49-F238E27FC236}">
                  <a16:creationId xmlns:a16="http://schemas.microsoft.com/office/drawing/2014/main" id="{FEEAD73E-6C99-5CF6-0E86-295956B67B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30" t="-24311" r="-4130" b="-24311"/>
            <a:stretch/>
          </p:blipFill>
          <p:spPr>
            <a:xfrm>
              <a:off x="8469880" y="4537854"/>
              <a:ext cx="665382" cy="307975"/>
            </a:xfrm>
            <a:prstGeom prst="rect">
              <a:avLst/>
            </a:prstGeom>
          </p:spPr>
        </p:pic>
        <p:pic>
          <p:nvPicPr>
            <p:cNvPr id="101" name="Picture 15">
              <a:extLst>
                <a:ext uri="{FF2B5EF4-FFF2-40B4-BE49-F238E27FC236}">
                  <a16:creationId xmlns:a16="http://schemas.microsoft.com/office/drawing/2014/main" id="{F6C9C2BC-021C-E437-71A3-506910B181C3}"/>
                </a:ext>
              </a:extLst>
            </p:cNvPr>
            <p:cNvPicPr>
              <a:picLocks noChangeAspect="1"/>
            </p:cNvPicPr>
            <p:nvPr/>
          </p:nvPicPr>
          <p:blipFill>
            <a:blip r:embed="rId8"/>
            <a:srcRect t="8985" b="8985"/>
            <a:stretch>
              <a:fillRect/>
            </a:stretch>
          </p:blipFill>
          <p:spPr>
            <a:xfrm>
              <a:off x="9228703" y="5019749"/>
              <a:ext cx="749604" cy="307975"/>
            </a:xfrm>
            <a:prstGeom prst="rect">
              <a:avLst/>
            </a:prstGeom>
          </p:spPr>
        </p:pic>
        <p:pic>
          <p:nvPicPr>
            <p:cNvPr id="102" name="Picture 29" descr="A picture containing text, clipart&#10;&#10;Description automatically generated">
              <a:extLst>
                <a:ext uri="{FF2B5EF4-FFF2-40B4-BE49-F238E27FC236}">
                  <a16:creationId xmlns:a16="http://schemas.microsoft.com/office/drawing/2014/main" id="{E86276B9-E19B-B170-22F1-B37EB315F8AF}"/>
                </a:ext>
              </a:extLst>
            </p:cNvPr>
            <p:cNvPicPr>
              <a:picLocks noChangeAspect="1"/>
            </p:cNvPicPr>
            <p:nvPr/>
          </p:nvPicPr>
          <p:blipFill rotWithShape="1">
            <a:blip r:embed="rId9"/>
            <a:srcRect l="-840" t="-71749" r="-840" b="-71749"/>
            <a:stretch/>
          </p:blipFill>
          <p:spPr>
            <a:xfrm>
              <a:off x="7615844" y="5019749"/>
              <a:ext cx="749604" cy="307975"/>
            </a:xfrm>
            <a:prstGeom prst="rect">
              <a:avLst/>
            </a:prstGeom>
          </p:spPr>
        </p:pic>
        <p:pic>
          <p:nvPicPr>
            <p:cNvPr id="103" name="Picture 27">
              <a:extLst>
                <a:ext uri="{FF2B5EF4-FFF2-40B4-BE49-F238E27FC236}">
                  <a16:creationId xmlns:a16="http://schemas.microsoft.com/office/drawing/2014/main" id="{7074E550-85F1-FEED-286E-B7988BB1841F}"/>
                </a:ext>
              </a:extLst>
            </p:cNvPr>
            <p:cNvPicPr>
              <a:picLocks noChangeAspect="1"/>
            </p:cNvPicPr>
            <p:nvPr/>
          </p:nvPicPr>
          <p:blipFill rotWithShape="1">
            <a:blip r:embed="rId10"/>
            <a:srcRect l="-12705" t="-66136" r="-12705" b="-66136"/>
            <a:stretch/>
          </p:blipFill>
          <p:spPr>
            <a:xfrm>
              <a:off x="8499040" y="5033247"/>
              <a:ext cx="607062" cy="280980"/>
            </a:xfrm>
            <a:prstGeom prst="rect">
              <a:avLst/>
            </a:prstGeom>
          </p:spPr>
        </p:pic>
      </p:grpSp>
      <p:grpSp>
        <p:nvGrpSpPr>
          <p:cNvPr id="106" name="Group 105">
            <a:extLst>
              <a:ext uri="{FF2B5EF4-FFF2-40B4-BE49-F238E27FC236}">
                <a16:creationId xmlns:a16="http://schemas.microsoft.com/office/drawing/2014/main" id="{42A8069B-1131-0B41-547B-C938D4CCB527}"/>
              </a:ext>
            </a:extLst>
          </p:cNvPr>
          <p:cNvGrpSpPr/>
          <p:nvPr/>
        </p:nvGrpSpPr>
        <p:grpSpPr>
          <a:xfrm>
            <a:off x="2104660" y="3534210"/>
            <a:ext cx="2723827" cy="2198865"/>
            <a:chOff x="2104660" y="3534210"/>
            <a:chExt cx="2723827" cy="2198865"/>
          </a:xfrm>
        </p:grpSpPr>
        <p:sp>
          <p:nvSpPr>
            <p:cNvPr id="107" name="Isosceles Triangle 106">
              <a:extLst>
                <a:ext uri="{FF2B5EF4-FFF2-40B4-BE49-F238E27FC236}">
                  <a16:creationId xmlns:a16="http://schemas.microsoft.com/office/drawing/2014/main" id="{C4AC0190-A821-9862-D5AF-3140D442ABF1}"/>
                </a:ext>
              </a:extLst>
            </p:cNvPr>
            <p:cNvSpPr/>
            <p:nvPr/>
          </p:nvSpPr>
          <p:spPr>
            <a:xfrm rot="5400000">
              <a:off x="4661952" y="4368997"/>
              <a:ext cx="216522" cy="116548"/>
            </a:xfrm>
            <a:prstGeom prst="triangle">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7"/>
            </a:p>
          </p:txBody>
        </p:sp>
        <p:sp>
          <p:nvSpPr>
            <p:cNvPr id="108" name="Rectangle: Rounded Corners 107">
              <a:extLst>
                <a:ext uri="{FF2B5EF4-FFF2-40B4-BE49-F238E27FC236}">
                  <a16:creationId xmlns:a16="http://schemas.microsoft.com/office/drawing/2014/main" id="{34ADBB49-2C9E-BD9B-EB90-905723FF384A}"/>
                </a:ext>
              </a:extLst>
            </p:cNvPr>
            <p:cNvSpPr/>
            <p:nvPr/>
          </p:nvSpPr>
          <p:spPr>
            <a:xfrm>
              <a:off x="2104660" y="3534210"/>
              <a:ext cx="2519384" cy="304559"/>
            </a:xfrm>
            <a:prstGeom prst="roundRect">
              <a:avLst>
                <a:gd name="adj" fmla="val 29443"/>
              </a:avLst>
            </a:prstGeom>
            <a:solidFill>
              <a:srgbClr val="115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cs typeface="Poppins Medium" panose="00000600000000000000" pitchFamily="2" charset="0"/>
                </a:rPr>
                <a:t>ingest/quality/test</a:t>
              </a:r>
            </a:p>
          </p:txBody>
        </p:sp>
        <p:sp>
          <p:nvSpPr>
            <p:cNvPr id="109" name="Rectangle: Rounded Corners 108">
              <a:extLst>
                <a:ext uri="{FF2B5EF4-FFF2-40B4-BE49-F238E27FC236}">
                  <a16:creationId xmlns:a16="http://schemas.microsoft.com/office/drawing/2014/main" id="{7C3AC0CB-CB5A-FB36-C287-B5326947923E}"/>
                </a:ext>
              </a:extLst>
            </p:cNvPr>
            <p:cNvSpPr/>
            <p:nvPr/>
          </p:nvSpPr>
          <p:spPr>
            <a:xfrm>
              <a:off x="2104660" y="3919420"/>
              <a:ext cx="2502960" cy="1813655"/>
            </a:xfrm>
            <a:prstGeom prst="roundRect">
              <a:avLst>
                <a:gd name="adj" fmla="val 6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7"/>
            </a:p>
          </p:txBody>
        </p:sp>
        <p:pic>
          <p:nvPicPr>
            <p:cNvPr id="110" name="Picture 12" descr="Matillion">
              <a:extLst>
                <a:ext uri="{FF2B5EF4-FFF2-40B4-BE49-F238E27FC236}">
                  <a16:creationId xmlns:a16="http://schemas.microsoft.com/office/drawing/2014/main" id="{855E4903-E7C7-38D6-D016-1B0B48F0ED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00" t="11910" r="-6700" b="11910"/>
            <a:stretch/>
          </p:blipFill>
          <p:spPr>
            <a:xfrm>
              <a:off x="2260203" y="4065919"/>
              <a:ext cx="1234462" cy="307975"/>
            </a:xfrm>
            <a:prstGeom prst="rect">
              <a:avLst/>
            </a:prstGeom>
          </p:spPr>
        </p:pic>
        <p:pic>
          <p:nvPicPr>
            <p:cNvPr id="111" name="Picture 8" descr="Informatica – Bloor Research">
              <a:extLst>
                <a:ext uri="{FF2B5EF4-FFF2-40B4-BE49-F238E27FC236}">
                  <a16:creationId xmlns:a16="http://schemas.microsoft.com/office/drawing/2014/main" id="{E8A12FD2-DCD2-8F7B-661D-D9E63080263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084" t="33214" r="7084" b="33214"/>
            <a:stretch/>
          </p:blipFill>
          <p:spPr>
            <a:xfrm>
              <a:off x="3291585" y="4642079"/>
              <a:ext cx="1234462" cy="307975"/>
            </a:xfrm>
            <a:prstGeom prst="rect">
              <a:avLst/>
            </a:prstGeom>
          </p:spPr>
        </p:pic>
        <p:pic>
          <p:nvPicPr>
            <p:cNvPr id="112" name="Picture 4" descr="Monte Carlo Launches Chief Data Officer Advisory Board with Leaders from  UnitedHealthcare, Buzzfeed, Autodesk, Western Digital, and Other Data-driven  Organizations | Business Wire">
              <a:extLst>
                <a:ext uri="{FF2B5EF4-FFF2-40B4-BE49-F238E27FC236}">
                  <a16:creationId xmlns:a16="http://schemas.microsoft.com/office/drawing/2014/main" id="{9CC113FE-D07D-DE1B-6190-63C179EFBE6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00" t="22906" r="-6700" b="22906"/>
            <a:stretch/>
          </p:blipFill>
          <p:spPr>
            <a:xfrm>
              <a:off x="3249103" y="4946892"/>
              <a:ext cx="1234462" cy="307975"/>
            </a:xfrm>
            <a:prstGeom prst="rect">
              <a:avLst/>
            </a:prstGeom>
          </p:spPr>
        </p:pic>
        <p:pic>
          <p:nvPicPr>
            <p:cNvPr id="113" name="Picture 2" descr="GitHub - sodadata/soda-sql: Data profiling, testing, and monitoring for SQL  accessible data.">
              <a:extLst>
                <a:ext uri="{FF2B5EF4-FFF2-40B4-BE49-F238E27FC236}">
                  <a16:creationId xmlns:a16="http://schemas.microsoft.com/office/drawing/2014/main" id="{FC45ABF4-B1C0-91CF-DC5F-DA70173364F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3283" t="-28801" r="-73283" b="-28801"/>
            <a:stretch/>
          </p:blipFill>
          <p:spPr>
            <a:xfrm>
              <a:off x="3364352" y="5230600"/>
              <a:ext cx="1234462" cy="307975"/>
            </a:xfrm>
            <a:prstGeom prst="rect">
              <a:avLst/>
            </a:prstGeom>
          </p:spPr>
        </p:pic>
        <p:pic>
          <p:nvPicPr>
            <p:cNvPr id="114" name="Picture 2" descr="Talend · GitHub">
              <a:extLst>
                <a:ext uri="{FF2B5EF4-FFF2-40B4-BE49-F238E27FC236}">
                  <a16:creationId xmlns:a16="http://schemas.microsoft.com/office/drawing/2014/main" id="{03B39E4E-4D1F-7700-3856-E5899BA52C9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744" t="18612" r="-15744" b="5998"/>
            <a:stretch/>
          </p:blipFill>
          <p:spPr>
            <a:xfrm>
              <a:off x="3635671" y="4002193"/>
              <a:ext cx="823080" cy="472318"/>
            </a:xfrm>
            <a:prstGeom prst="rect">
              <a:avLst/>
            </a:prstGeom>
          </p:spPr>
        </p:pic>
        <p:pic>
          <p:nvPicPr>
            <p:cNvPr id="115" name="Picture 6">
              <a:extLst>
                <a:ext uri="{FF2B5EF4-FFF2-40B4-BE49-F238E27FC236}">
                  <a16:creationId xmlns:a16="http://schemas.microsoft.com/office/drawing/2014/main" id="{531EB9A9-ECC4-FC42-8D75-56BE05BAF81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5247" t="-42701" r="-25247" b="-42701"/>
            <a:stretch/>
          </p:blipFill>
          <p:spPr>
            <a:xfrm>
              <a:off x="2233013" y="4539620"/>
              <a:ext cx="823080" cy="307975"/>
            </a:xfrm>
            <a:prstGeom prst="rect">
              <a:avLst/>
            </a:prstGeom>
          </p:spPr>
        </p:pic>
        <p:pic>
          <p:nvPicPr>
            <p:cNvPr id="116" name="Picture 2" descr="Stitch brand evolution">
              <a:extLst>
                <a:ext uri="{FF2B5EF4-FFF2-40B4-BE49-F238E27FC236}">
                  <a16:creationId xmlns:a16="http://schemas.microsoft.com/office/drawing/2014/main" id="{6553CBF8-1917-AF88-E376-4077460566B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867" t="24655" r="4867" b="24655"/>
            <a:stretch/>
          </p:blipFill>
          <p:spPr>
            <a:xfrm>
              <a:off x="2233013" y="4923639"/>
              <a:ext cx="823080" cy="307975"/>
            </a:xfrm>
            <a:prstGeom prst="rect">
              <a:avLst/>
            </a:prstGeom>
          </p:spPr>
        </p:pic>
        <p:pic>
          <p:nvPicPr>
            <p:cNvPr id="117" name="Picture 4" descr="Fivetran - EMEA Sales Engineer">
              <a:extLst>
                <a:ext uri="{FF2B5EF4-FFF2-40B4-BE49-F238E27FC236}">
                  <a16:creationId xmlns:a16="http://schemas.microsoft.com/office/drawing/2014/main" id="{F1292847-8D0A-CAE1-591F-8593DC5FD9C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96" t="-29549" r="-9296" b="-29549"/>
            <a:stretch/>
          </p:blipFill>
          <p:spPr>
            <a:xfrm>
              <a:off x="2233013" y="5307658"/>
              <a:ext cx="823080" cy="307975"/>
            </a:xfrm>
            <a:prstGeom prst="rect">
              <a:avLst/>
            </a:prstGeom>
          </p:spPr>
        </p:pic>
        <p:pic>
          <p:nvPicPr>
            <p:cNvPr id="118" name="Picture 2" descr="Coalesce Emerges from Stealth to Reimagine Data">
              <a:extLst>
                <a:ext uri="{FF2B5EF4-FFF2-40B4-BE49-F238E27FC236}">
                  <a16:creationId xmlns:a16="http://schemas.microsoft.com/office/drawing/2014/main" id="{B9BFDA02-0EAF-12D8-D142-C06FAEB373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68080" y="4312760"/>
              <a:ext cx="1047010" cy="332098"/>
            </a:xfrm>
            <a:prstGeom prst="rect">
              <a:avLst/>
            </a:prstGeom>
            <a:noFill/>
            <a:extLst>
              <a:ext uri="{909E8E84-426E-40DD-AFC4-6F175D3DCCD1}">
                <a14:hiddenFill xmlns:a14="http://schemas.microsoft.com/office/drawing/2010/main">
                  <a:solidFill>
                    <a:srgbClr val="FFFFFF"/>
                  </a:solidFill>
                </a14:hiddenFill>
              </a:ext>
            </a:extLst>
          </p:spPr>
        </p:pic>
      </p:grpSp>
      <p:pic>
        <p:nvPicPr>
          <p:cNvPr id="169" name="Picture 6" descr="Snowflake Data Warehouse – Certified Partner">
            <a:extLst>
              <a:ext uri="{FF2B5EF4-FFF2-40B4-BE49-F238E27FC236}">
                <a16:creationId xmlns:a16="http://schemas.microsoft.com/office/drawing/2014/main" id="{9CDAEF01-4427-58BB-82E0-91BB7485BC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8145" y="3549241"/>
            <a:ext cx="980253" cy="996569"/>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Rounded Corners 174">
            <a:extLst>
              <a:ext uri="{FF2B5EF4-FFF2-40B4-BE49-F238E27FC236}">
                <a16:creationId xmlns:a16="http://schemas.microsoft.com/office/drawing/2014/main" id="{B78161D0-526A-43DA-DD4C-581B70808C98}"/>
              </a:ext>
            </a:extLst>
          </p:cNvPr>
          <p:cNvSpPr/>
          <p:nvPr/>
        </p:nvSpPr>
        <p:spPr>
          <a:xfrm>
            <a:off x="243171" y="1999191"/>
            <a:ext cx="5498315" cy="772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algn="ctr">
              <a:defRPr/>
            </a:pPr>
            <a:r>
              <a:rPr lang="en-US" sz="1400" b="1">
                <a:solidFill>
                  <a:schemeClr val="tx1"/>
                </a:solidFill>
                <a:latin typeface="Poppins"/>
                <a:cs typeface="Poppins"/>
              </a:rPr>
              <a:t>Environment Automation</a:t>
            </a:r>
            <a:endParaRPr lang="en-US" sz="1400" b="1">
              <a:solidFill>
                <a:schemeClr val="tx1"/>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Poppins regular"/>
                <a:cs typeface="Poppins regular"/>
              </a:rPr>
              <a:t>Manage Snowflake Infrastructure as code</a:t>
            </a:r>
          </a:p>
        </p:txBody>
      </p:sp>
      <p:sp>
        <p:nvSpPr>
          <p:cNvPr id="176" name="Rectangle: Rounded Corners 175">
            <a:extLst>
              <a:ext uri="{FF2B5EF4-FFF2-40B4-BE49-F238E27FC236}">
                <a16:creationId xmlns:a16="http://schemas.microsoft.com/office/drawing/2014/main" id="{A78E1945-D2C7-1B3F-215F-11510A3E81B4}"/>
              </a:ext>
            </a:extLst>
          </p:cNvPr>
          <p:cNvSpPr/>
          <p:nvPr/>
        </p:nvSpPr>
        <p:spPr>
          <a:xfrm>
            <a:off x="6461760" y="1999191"/>
            <a:ext cx="5495753" cy="772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algn="ctr"/>
            <a:r>
              <a:rPr lang="en-US" sz="1400" b="1">
                <a:solidFill>
                  <a:schemeClr val="tx1"/>
                </a:solidFill>
                <a:latin typeface="Poppins"/>
                <a:cs typeface="Poppins"/>
              </a:rPr>
              <a:t>Pipeline Orchestration </a:t>
            </a:r>
            <a:endParaRPr lang="en-US" sz="1400" b="1" baseline="0">
              <a:solidFill>
                <a:schemeClr val="tx1"/>
              </a:solidFill>
              <a:latin typeface="Poppins" panose="00000500000000000000" pitchFamily="2" charset="0"/>
              <a:cs typeface="Poppins" panose="00000500000000000000" pitchFamily="2" charset="0"/>
            </a:endParaRPr>
          </a:p>
          <a:p>
            <a:pPr algn="ctr"/>
            <a:r>
              <a:rPr lang="en-US" sz="1100" b="0" baseline="0">
                <a:solidFill>
                  <a:schemeClr val="bg1"/>
                </a:solidFill>
                <a:latin typeface="Poppins regular"/>
                <a:cs typeface="Poppins regular"/>
              </a:rPr>
              <a:t>Data Fabric </a:t>
            </a:r>
            <a:r>
              <a:rPr lang="en-US" sz="1100" b="0">
                <a:solidFill>
                  <a:schemeClr val="bg1"/>
                </a:solidFill>
                <a:latin typeface="Poppins regular"/>
                <a:cs typeface="Poppins regular"/>
              </a:rPr>
              <a:t>End to </a:t>
            </a:r>
            <a:r>
              <a:rPr lang="en-US" sz="1100">
                <a:solidFill>
                  <a:schemeClr val="bg1"/>
                </a:solidFill>
                <a:latin typeface="Poppins regular"/>
                <a:cs typeface="Poppins regular"/>
              </a:rPr>
              <a:t>End including Data Vault,</a:t>
            </a:r>
            <a:r>
              <a:rPr lang="en-US" sz="1100" b="0">
                <a:solidFill>
                  <a:schemeClr val="bg1"/>
                </a:solidFill>
                <a:latin typeface="Poppins regular"/>
                <a:cs typeface="Poppins regular"/>
              </a:rPr>
              <a:t> Automated Testing</a:t>
            </a:r>
            <a:r>
              <a:rPr lang="en-US" sz="1100">
                <a:solidFill>
                  <a:schemeClr val="bg1"/>
                </a:solidFill>
                <a:latin typeface="Poppins regular"/>
                <a:cs typeface="Poppins regular"/>
              </a:rPr>
              <a:t> </a:t>
            </a:r>
            <a:endParaRPr lang="en-US" sz="1100" b="0">
              <a:solidFill>
                <a:schemeClr val="bg1"/>
              </a:solidFill>
              <a:latin typeface="Poppins regular"/>
              <a:cs typeface="Poppins regular"/>
            </a:endParaRPr>
          </a:p>
        </p:txBody>
      </p:sp>
      <p:sp>
        <p:nvSpPr>
          <p:cNvPr id="177" name="Rectangle: Rounded Corners 176">
            <a:extLst>
              <a:ext uri="{FF2B5EF4-FFF2-40B4-BE49-F238E27FC236}">
                <a16:creationId xmlns:a16="http://schemas.microsoft.com/office/drawing/2014/main" id="{5900116A-F7E7-F61D-9644-B54E539376AA}"/>
              </a:ext>
            </a:extLst>
          </p:cNvPr>
          <p:cNvSpPr/>
          <p:nvPr/>
        </p:nvSpPr>
        <p:spPr>
          <a:xfrm>
            <a:off x="226845" y="1094287"/>
            <a:ext cx="5514641" cy="774000"/>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algn="ctr"/>
            <a:r>
              <a:rPr lang="en-US" sz="1400" b="1">
                <a:solidFill>
                  <a:schemeClr val="tx1"/>
                </a:solidFill>
                <a:latin typeface="Poppins"/>
                <a:cs typeface="Poppins"/>
              </a:rPr>
              <a:t>Unified Observability</a:t>
            </a:r>
          </a:p>
          <a:p>
            <a:pPr algn="ctr"/>
            <a:r>
              <a:rPr lang="en-US" sz="1100" b="0" baseline="0">
                <a:solidFill>
                  <a:schemeClr val="bg1"/>
                </a:solidFill>
                <a:latin typeface="Poppins regular"/>
                <a:cs typeface="Poppins regular"/>
              </a:rPr>
              <a:t>Continuously </a:t>
            </a:r>
            <a:r>
              <a:rPr lang="en-US" sz="1100">
                <a:solidFill>
                  <a:schemeClr val="bg1"/>
                </a:solidFill>
                <a:latin typeface="Poppins regular"/>
                <a:cs typeface="Poppins regular"/>
              </a:rPr>
              <a:t>collect, unify</a:t>
            </a:r>
            <a:r>
              <a:rPr lang="en-US" sz="1100" b="0" baseline="0">
                <a:solidFill>
                  <a:schemeClr val="bg1"/>
                </a:solidFill>
                <a:latin typeface="Poppins regular"/>
                <a:cs typeface="Poppins regular"/>
              </a:rPr>
              <a:t>,</a:t>
            </a:r>
            <a:r>
              <a:rPr lang="en-US" sz="1100" b="0">
                <a:solidFill>
                  <a:schemeClr val="bg1"/>
                </a:solidFill>
                <a:latin typeface="Poppins regular"/>
                <a:cs typeface="Poppins regular"/>
              </a:rPr>
              <a:t> </a:t>
            </a:r>
            <a:r>
              <a:rPr lang="en-US" sz="1100" b="0" baseline="0">
                <a:solidFill>
                  <a:schemeClr val="bg1"/>
                </a:solidFill>
                <a:latin typeface="Poppins regular"/>
                <a:cs typeface="Poppins regular"/>
              </a:rPr>
              <a:t>manage and share </a:t>
            </a:r>
            <a:r>
              <a:rPr lang="en-US" sz="1100">
                <a:solidFill>
                  <a:schemeClr val="bg1"/>
                </a:solidFill>
                <a:latin typeface="Poppins regular"/>
                <a:cs typeface="Poppins regular"/>
              </a:rPr>
              <a:t>O</a:t>
            </a:r>
            <a:r>
              <a:rPr lang="en-US" sz="1100" b="0" baseline="0">
                <a:solidFill>
                  <a:schemeClr val="bg1"/>
                </a:solidFill>
                <a:latin typeface="Poppins regular"/>
                <a:cs typeface="Poppins regular"/>
              </a:rPr>
              <a:t>perational Metadata</a:t>
            </a:r>
            <a:endParaRPr lang="en-US" sz="1100" b="0">
              <a:solidFill>
                <a:schemeClr val="bg1"/>
              </a:solidFill>
              <a:latin typeface="Poppins regular"/>
              <a:cs typeface="Poppins regular"/>
            </a:endParaRPr>
          </a:p>
        </p:txBody>
      </p:sp>
      <p:sp>
        <p:nvSpPr>
          <p:cNvPr id="178" name="Rectangle: Rounded Corners 22">
            <a:extLst>
              <a:ext uri="{FF2B5EF4-FFF2-40B4-BE49-F238E27FC236}">
                <a16:creationId xmlns:a16="http://schemas.microsoft.com/office/drawing/2014/main" id="{1886DBA3-D950-98BB-A80B-DD1B6636E1D3}"/>
              </a:ext>
            </a:extLst>
          </p:cNvPr>
          <p:cNvSpPr/>
          <p:nvPr/>
        </p:nvSpPr>
        <p:spPr>
          <a:xfrm>
            <a:off x="6461760" y="1090982"/>
            <a:ext cx="5495753" cy="772944"/>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45720" rtlCol="0" anchor="ctr"/>
          <a:lstStyle/>
          <a:p>
            <a:pPr algn="ctr"/>
            <a:r>
              <a:rPr lang="en-US" sz="1400" b="1">
                <a:solidFill>
                  <a:schemeClr val="tx1"/>
                </a:solidFill>
                <a:latin typeface="Poppins"/>
                <a:cs typeface="Poppins"/>
              </a:rPr>
              <a:t>Federated Deployment &amp; Governance</a:t>
            </a:r>
          </a:p>
          <a:p>
            <a:pPr algn="ctr"/>
            <a:r>
              <a:rPr lang="en-US" sz="1100">
                <a:solidFill>
                  <a:schemeClr val="bg1"/>
                </a:solidFill>
                <a:latin typeface="Poppins regular"/>
                <a:cs typeface="Poppins regular"/>
              </a:rPr>
              <a:t>Deliver</a:t>
            </a:r>
            <a:r>
              <a:rPr lang="en-US" sz="1100" baseline="0">
                <a:solidFill>
                  <a:schemeClr val="bg1"/>
                </a:solidFill>
                <a:latin typeface="Poppins regular"/>
                <a:cs typeface="Poppins regular"/>
              </a:rPr>
              <a:t> </a:t>
            </a:r>
            <a:r>
              <a:rPr lang="en-US" sz="1100">
                <a:solidFill>
                  <a:schemeClr val="bg1"/>
                </a:solidFill>
                <a:latin typeface="Poppins regular"/>
                <a:cs typeface="Poppins regular"/>
              </a:rPr>
              <a:t>D</a:t>
            </a:r>
            <a:r>
              <a:rPr lang="en-US" sz="1100" baseline="0">
                <a:solidFill>
                  <a:schemeClr val="bg1"/>
                </a:solidFill>
                <a:latin typeface="Poppins regular"/>
                <a:cs typeface="Poppins regular"/>
              </a:rPr>
              <a:t>ata Engineering at </a:t>
            </a:r>
            <a:r>
              <a:rPr lang="en-US" sz="1100">
                <a:solidFill>
                  <a:schemeClr val="bg1"/>
                </a:solidFill>
                <a:latin typeface="Poppins regular"/>
                <a:cs typeface="Poppins regular"/>
              </a:rPr>
              <a:t>s</a:t>
            </a:r>
            <a:r>
              <a:rPr lang="en-US" sz="1100" baseline="0">
                <a:solidFill>
                  <a:schemeClr val="bg1"/>
                </a:solidFill>
                <a:latin typeface="Poppins regular"/>
                <a:cs typeface="Poppins regular"/>
              </a:rPr>
              <a:t>cale </a:t>
            </a:r>
            <a:r>
              <a:rPr lang="en-US" sz="1100">
                <a:solidFill>
                  <a:schemeClr val="bg1"/>
                </a:solidFill>
                <a:latin typeface="Poppins regular"/>
                <a:cs typeface="Poppins regular"/>
              </a:rPr>
              <a:t>| Leverage</a:t>
            </a:r>
            <a:r>
              <a:rPr lang="en-US" sz="1100" baseline="0">
                <a:solidFill>
                  <a:schemeClr val="bg1"/>
                </a:solidFill>
                <a:latin typeface="Poppins regular"/>
                <a:cs typeface="Poppins regular"/>
              </a:rPr>
              <a:t> design patterns </a:t>
            </a:r>
            <a:r>
              <a:rPr lang="en-US" sz="1100">
                <a:solidFill>
                  <a:schemeClr val="bg1"/>
                </a:solidFill>
                <a:latin typeface="Poppins regular"/>
                <a:cs typeface="Poppins regular"/>
              </a:rPr>
              <a:t>e.g., Data</a:t>
            </a:r>
            <a:r>
              <a:rPr lang="en-US" sz="1100" baseline="0">
                <a:solidFill>
                  <a:schemeClr val="bg1"/>
                </a:solidFill>
                <a:latin typeface="Poppins regular"/>
                <a:cs typeface="Poppins regular"/>
              </a:rPr>
              <a:t> Mesh</a:t>
            </a:r>
            <a:r>
              <a:rPr lang="en-US" sz="1100">
                <a:solidFill>
                  <a:schemeClr val="bg1"/>
                </a:solidFill>
                <a:latin typeface="Poppins regular"/>
                <a:cs typeface="Poppins regular"/>
              </a:rPr>
              <a:t> or Data Vault | Deploy &amp; Life</a:t>
            </a:r>
            <a:r>
              <a:rPr lang="en-US" sz="1100" baseline="0">
                <a:solidFill>
                  <a:schemeClr val="bg1"/>
                </a:solidFill>
                <a:latin typeface="Poppins regular"/>
                <a:cs typeface="Poppins regular"/>
              </a:rPr>
              <a:t> </a:t>
            </a:r>
            <a:r>
              <a:rPr lang="en-US" sz="1100">
                <a:solidFill>
                  <a:schemeClr val="bg1"/>
                </a:solidFill>
                <a:latin typeface="Poppins regular"/>
                <a:cs typeface="Poppins regular"/>
              </a:rPr>
              <a:t>Cycle</a:t>
            </a:r>
            <a:r>
              <a:rPr lang="en-US" sz="1100" baseline="0">
                <a:solidFill>
                  <a:schemeClr val="bg1"/>
                </a:solidFill>
                <a:latin typeface="Poppins regular"/>
                <a:cs typeface="Poppins regular"/>
              </a:rPr>
              <a:t> </a:t>
            </a:r>
            <a:r>
              <a:rPr lang="en-US" sz="1100">
                <a:solidFill>
                  <a:schemeClr val="bg1"/>
                </a:solidFill>
                <a:latin typeface="Poppins regular"/>
                <a:cs typeface="Poppins regular"/>
              </a:rPr>
              <a:t>Manage</a:t>
            </a:r>
            <a:r>
              <a:rPr lang="en-US" sz="1100" baseline="0">
                <a:solidFill>
                  <a:schemeClr val="bg1"/>
                </a:solidFill>
                <a:latin typeface="Poppins regular"/>
                <a:cs typeface="Poppins regular"/>
              </a:rPr>
              <a:t> Data </a:t>
            </a:r>
            <a:r>
              <a:rPr lang="en-US" sz="1100">
                <a:solidFill>
                  <a:schemeClr val="bg1"/>
                </a:solidFill>
                <a:latin typeface="Poppins regular"/>
                <a:cs typeface="Poppins regular"/>
              </a:rPr>
              <a:t>P</a:t>
            </a:r>
            <a:r>
              <a:rPr lang="en-US" sz="1100" baseline="0">
                <a:solidFill>
                  <a:schemeClr val="bg1"/>
                </a:solidFill>
                <a:latin typeface="Poppins regular"/>
                <a:cs typeface="Poppins regular"/>
              </a:rPr>
              <a:t>roducts</a:t>
            </a:r>
            <a:endParaRPr lang="en-US">
              <a:solidFill>
                <a:schemeClr val="bg1"/>
              </a:solidFill>
              <a:latin typeface="Poppins regular"/>
              <a:cs typeface="Poppins regular"/>
            </a:endParaRPr>
          </a:p>
        </p:txBody>
      </p:sp>
      <p:grpSp>
        <p:nvGrpSpPr>
          <p:cNvPr id="174" name="Group 173">
            <a:extLst>
              <a:ext uri="{FF2B5EF4-FFF2-40B4-BE49-F238E27FC236}">
                <a16:creationId xmlns:a16="http://schemas.microsoft.com/office/drawing/2014/main" id="{EF533DD9-3565-6C05-6271-7FDA762E8D13}"/>
              </a:ext>
            </a:extLst>
          </p:cNvPr>
          <p:cNvGrpSpPr/>
          <p:nvPr/>
        </p:nvGrpSpPr>
        <p:grpSpPr>
          <a:xfrm>
            <a:off x="5398123" y="1221731"/>
            <a:ext cx="1389402" cy="1389402"/>
            <a:chOff x="5398123" y="1611619"/>
            <a:chExt cx="1389402" cy="1389402"/>
          </a:xfrm>
        </p:grpSpPr>
        <p:sp>
          <p:nvSpPr>
            <p:cNvPr id="173" name="Oval 172">
              <a:extLst>
                <a:ext uri="{FF2B5EF4-FFF2-40B4-BE49-F238E27FC236}">
                  <a16:creationId xmlns:a16="http://schemas.microsoft.com/office/drawing/2014/main" id="{AD5CAD68-82F2-9EFF-87EA-34E3181A421C}"/>
                </a:ext>
              </a:extLst>
            </p:cNvPr>
            <p:cNvSpPr/>
            <p:nvPr/>
          </p:nvSpPr>
          <p:spPr>
            <a:xfrm>
              <a:off x="5398123" y="1611619"/>
              <a:ext cx="1389402" cy="1389402"/>
            </a:xfrm>
            <a:prstGeom prst="ellipse">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LID4096" sz="1600" b="1">
                <a:solidFill>
                  <a:schemeClr val="tx1"/>
                </a:solidFill>
                <a:latin typeface="Poppins" panose="00000500000000000000" pitchFamily="2" charset="0"/>
                <a:cs typeface="Poppins" panose="00000500000000000000" pitchFamily="2" charset="0"/>
              </a:endParaRPr>
            </a:p>
          </p:txBody>
        </p:sp>
        <p:sp>
          <p:nvSpPr>
            <p:cNvPr id="171" name="Oval 170">
              <a:extLst>
                <a:ext uri="{FF2B5EF4-FFF2-40B4-BE49-F238E27FC236}">
                  <a16:creationId xmlns:a16="http://schemas.microsoft.com/office/drawing/2014/main" id="{1976CE14-6081-FAA8-8277-B234837F3E7E}"/>
                </a:ext>
              </a:extLst>
            </p:cNvPr>
            <p:cNvSpPr/>
            <p:nvPr/>
          </p:nvSpPr>
          <p:spPr>
            <a:xfrm>
              <a:off x="5485627" y="1699123"/>
              <a:ext cx="1214394" cy="121439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b="1">
                  <a:solidFill>
                    <a:schemeClr val="tx1"/>
                  </a:solidFill>
                  <a:latin typeface="Poppins" panose="00000500000000000000" pitchFamily="2" charset="0"/>
                  <a:cs typeface="Poppins" panose="00000500000000000000" pitchFamily="2" charset="0"/>
                </a:rPr>
                <a:t>Data Product</a:t>
              </a:r>
              <a:endParaRPr lang="LID4096" sz="1600" b="1">
                <a:solidFill>
                  <a:schemeClr val="tx1"/>
                </a:solidFill>
                <a:latin typeface="Poppins" panose="00000500000000000000" pitchFamily="2" charset="0"/>
                <a:cs typeface="Poppins" panose="00000500000000000000" pitchFamily="2" charset="0"/>
              </a:endParaRPr>
            </a:p>
          </p:txBody>
        </p:sp>
      </p:grpSp>
      <p:sp>
        <p:nvSpPr>
          <p:cNvPr id="3" name="Rectangle: Rounded Corners 171">
            <a:extLst>
              <a:ext uri="{FF2B5EF4-FFF2-40B4-BE49-F238E27FC236}">
                <a16:creationId xmlns:a16="http://schemas.microsoft.com/office/drawing/2014/main" id="{BB9A7470-E419-73A4-0212-E93A33ABAFFB}"/>
              </a:ext>
            </a:extLst>
          </p:cNvPr>
          <p:cNvSpPr/>
          <p:nvPr/>
        </p:nvSpPr>
        <p:spPr>
          <a:xfrm>
            <a:off x="226846" y="6277860"/>
            <a:ext cx="11731957" cy="475838"/>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algn="ctr"/>
            <a:r>
              <a:rPr lang="en-US" sz="1400" b="1">
                <a:solidFill>
                  <a:schemeClr val="tx1"/>
                </a:solidFill>
                <a:latin typeface="Poppins"/>
                <a:cs typeface="Poppins"/>
              </a:rPr>
              <a:t>Enterprise Security</a:t>
            </a:r>
          </a:p>
          <a:p>
            <a:pPr algn="ctr"/>
            <a:r>
              <a:rPr lang="en-US" sz="1200">
                <a:solidFill>
                  <a:schemeClr val="bg1"/>
                </a:solidFill>
                <a:latin typeface="Poppins regular" panose="00000500000000000000" pitchFamily="2" charset="0"/>
                <a:cs typeface="Poppins regular" panose="00000500000000000000" pitchFamily="2" charset="0"/>
              </a:rPr>
              <a:t>Hybrid Cloud SaaS Platform, Secrets Management, Single Sign-on, Key Based Authentication</a:t>
            </a:r>
          </a:p>
        </p:txBody>
      </p:sp>
    </p:spTree>
    <p:extLst>
      <p:ext uri="{BB962C8B-B14F-4D97-AF65-F5344CB8AC3E}">
        <p14:creationId xmlns:p14="http://schemas.microsoft.com/office/powerpoint/2010/main" val="10277795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2" descr="Matillion">
            <a:extLst>
              <a:ext uri="{FF2B5EF4-FFF2-40B4-BE49-F238E27FC236}">
                <a16:creationId xmlns:a16="http://schemas.microsoft.com/office/drawing/2014/main" id="{3EBEB9BD-E342-4B47-8E2D-684ED95FC9FD}"/>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6700" t="11910" r="-6700" b="11910"/>
          <a:stretch/>
        </p:blipFill>
        <p:spPr>
          <a:xfrm>
            <a:off x="3249103" y="3960029"/>
            <a:ext cx="1234462" cy="307975"/>
          </a:xfrm>
        </p:spPr>
      </p:pic>
      <p:pic>
        <p:nvPicPr>
          <p:cNvPr id="21" name="Picture 8" descr="Informatica – Bloor Research">
            <a:extLst>
              <a:ext uri="{FF2B5EF4-FFF2-40B4-BE49-F238E27FC236}">
                <a16:creationId xmlns:a16="http://schemas.microsoft.com/office/drawing/2014/main" id="{CDD21CE9-4663-4D5C-B500-17B923D43808}"/>
              </a:ext>
            </a:extLst>
          </p:cNvPr>
          <p:cNvPicPr>
            <a:picLocks noGrp="1" noChangeAspect="1" noChangeArrowheads="1"/>
          </p:cNvPicPr>
          <p:nvPr>
            <p:ph type="pic" sz="quarter" idx="11"/>
          </p:nvPr>
        </p:nvPicPr>
        <p:blipFill rotWithShape="1">
          <a:blip r:embed="rId4">
            <a:extLst>
              <a:ext uri="{28A0092B-C50C-407E-A947-70E740481C1C}">
                <a14:useLocalDpi xmlns:a14="http://schemas.microsoft.com/office/drawing/2010/main" val="0"/>
              </a:ext>
            </a:extLst>
          </a:blip>
          <a:srcRect l="7084" t="33214" r="7084" b="33214"/>
          <a:stretch/>
        </p:blipFill>
        <p:spPr>
          <a:xfrm>
            <a:off x="3249103" y="4447264"/>
            <a:ext cx="1234462" cy="307975"/>
          </a:xfrm>
        </p:spPr>
      </p:pic>
      <p:pic>
        <p:nvPicPr>
          <p:cNvPr id="22" name="Picture 4" descr="Monte Carlo Launches Chief Data Officer Advisory Board with Leaders from  UnitedHealthcare, Buzzfeed, Autodesk, Western Digital, and Other Data-driven  Organizations | Business Wire">
            <a:extLst>
              <a:ext uri="{FF2B5EF4-FFF2-40B4-BE49-F238E27FC236}">
                <a16:creationId xmlns:a16="http://schemas.microsoft.com/office/drawing/2014/main" id="{724A0BB2-86C9-4D88-8928-18099A6BDA77}"/>
              </a:ext>
            </a:extLst>
          </p:cNvPr>
          <p:cNvPicPr>
            <a:picLocks noGrp="1" noChangeAspect="1" noChangeArrowheads="1"/>
          </p:cNvPicPr>
          <p:nvPr>
            <p:ph type="pic" sz="quarter" idx="12"/>
          </p:nvPr>
        </p:nvPicPr>
        <p:blipFill rotWithShape="1">
          <a:blip r:embed="rId5">
            <a:extLst>
              <a:ext uri="{28A0092B-C50C-407E-A947-70E740481C1C}">
                <a14:useLocalDpi xmlns:a14="http://schemas.microsoft.com/office/drawing/2010/main" val="0"/>
              </a:ext>
            </a:extLst>
          </a:blip>
          <a:srcRect l="-6700" t="22906" r="-6700" b="22906"/>
          <a:stretch/>
        </p:blipFill>
        <p:spPr>
          <a:xfrm>
            <a:off x="3249103" y="4934499"/>
            <a:ext cx="1234462" cy="307975"/>
          </a:xfrm>
        </p:spPr>
      </p:pic>
      <p:pic>
        <p:nvPicPr>
          <p:cNvPr id="23" name="Picture 2" descr="GitHub - sodadata/soda-sql: Data profiling, testing, and monitoring for SQL  accessible data.">
            <a:extLst>
              <a:ext uri="{FF2B5EF4-FFF2-40B4-BE49-F238E27FC236}">
                <a16:creationId xmlns:a16="http://schemas.microsoft.com/office/drawing/2014/main" id="{EF25E387-0337-4722-A0B1-8B5BB04DA0D5}"/>
              </a:ext>
            </a:extLst>
          </p:cNvPr>
          <p:cNvPicPr>
            <a:picLocks noGrp="1" noChangeAspect="1" noChangeArrowheads="1"/>
          </p:cNvPicPr>
          <p:nvPr>
            <p:ph type="pic" sz="quarter" idx="13"/>
          </p:nvPr>
        </p:nvPicPr>
        <p:blipFill rotWithShape="1">
          <a:blip r:embed="rId6">
            <a:extLst>
              <a:ext uri="{28A0092B-C50C-407E-A947-70E740481C1C}">
                <a14:useLocalDpi xmlns:a14="http://schemas.microsoft.com/office/drawing/2010/main" val="0"/>
              </a:ext>
            </a:extLst>
          </a:blip>
          <a:srcRect l="-73283" t="-28801" r="-73283" b="-28801"/>
          <a:stretch/>
        </p:blipFill>
        <p:spPr>
          <a:xfrm>
            <a:off x="3249103" y="5421735"/>
            <a:ext cx="1234462" cy="307975"/>
          </a:xfrm>
        </p:spPr>
      </p:pic>
      <p:pic>
        <p:nvPicPr>
          <p:cNvPr id="18" name="Picture 2" descr="Talend · GitHub">
            <a:extLst>
              <a:ext uri="{FF2B5EF4-FFF2-40B4-BE49-F238E27FC236}">
                <a16:creationId xmlns:a16="http://schemas.microsoft.com/office/drawing/2014/main" id="{C10DE406-5433-4485-A55B-C9E1DB4492FB}"/>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15744" t="18612" r="-15744" b="5998"/>
          <a:stretch/>
        </p:blipFill>
        <p:spPr>
          <a:xfrm>
            <a:off x="2233013" y="3877858"/>
            <a:ext cx="823080" cy="472318"/>
          </a:xfrm>
        </p:spPr>
      </p:pic>
      <p:pic>
        <p:nvPicPr>
          <p:cNvPr id="26" name="Picture 6">
            <a:extLst>
              <a:ext uri="{FF2B5EF4-FFF2-40B4-BE49-F238E27FC236}">
                <a16:creationId xmlns:a16="http://schemas.microsoft.com/office/drawing/2014/main" id="{D35A2AE6-6C38-4EFD-BB88-C4EDC2494FA3}"/>
              </a:ext>
            </a:extLst>
          </p:cNvPr>
          <p:cNvPicPr>
            <a:picLocks noGrp="1" noChangeAspect="1" noChangeArrowheads="1"/>
          </p:cNvPicPr>
          <p:nvPr>
            <p:ph type="pic" sz="quarter" idx="15"/>
          </p:nvPr>
        </p:nvPicPr>
        <p:blipFill rotWithShape="1">
          <a:blip r:embed="rId8">
            <a:extLst>
              <a:ext uri="{28A0092B-C50C-407E-A947-70E740481C1C}">
                <a14:useLocalDpi xmlns:a14="http://schemas.microsoft.com/office/drawing/2010/main" val="0"/>
              </a:ext>
            </a:extLst>
          </a:blip>
          <a:srcRect l="-25247" t="-42701" r="-25247" b="-42701"/>
          <a:stretch/>
        </p:blipFill>
        <p:spPr>
          <a:xfrm>
            <a:off x="2233013" y="4447264"/>
            <a:ext cx="823080" cy="307975"/>
          </a:xfrm>
        </p:spPr>
      </p:pic>
      <p:pic>
        <p:nvPicPr>
          <p:cNvPr id="25" name="Picture 2" descr="Stitch brand evolution">
            <a:extLst>
              <a:ext uri="{FF2B5EF4-FFF2-40B4-BE49-F238E27FC236}">
                <a16:creationId xmlns:a16="http://schemas.microsoft.com/office/drawing/2014/main" id="{8A1901AF-3A81-4CAF-9249-6DC36D25A360}"/>
              </a:ext>
            </a:extLst>
          </p:cNvPr>
          <p:cNvPicPr>
            <a:picLocks noGrp="1" noChangeAspect="1" noChangeArrowheads="1"/>
          </p:cNvPicPr>
          <p:nvPr>
            <p:ph type="pic" sz="quarter" idx="16"/>
          </p:nvPr>
        </p:nvPicPr>
        <p:blipFill rotWithShape="1">
          <a:blip r:embed="rId9">
            <a:extLst>
              <a:ext uri="{28A0092B-C50C-407E-A947-70E740481C1C}">
                <a14:useLocalDpi xmlns:a14="http://schemas.microsoft.com/office/drawing/2010/main" val="0"/>
              </a:ext>
            </a:extLst>
          </a:blip>
          <a:srcRect l="4867" t="24655" r="4867" b="24655"/>
          <a:stretch/>
        </p:blipFill>
        <p:spPr>
          <a:xfrm>
            <a:off x="2233013" y="4934499"/>
            <a:ext cx="823080" cy="307975"/>
          </a:xfrm>
        </p:spPr>
      </p:pic>
      <p:pic>
        <p:nvPicPr>
          <p:cNvPr id="24" name="Picture 4" descr="Fivetran - EMEA Sales Engineer">
            <a:extLst>
              <a:ext uri="{FF2B5EF4-FFF2-40B4-BE49-F238E27FC236}">
                <a16:creationId xmlns:a16="http://schemas.microsoft.com/office/drawing/2014/main" id="{360615CD-1D2C-4CD0-9B36-B8CB5FA77626}"/>
              </a:ext>
            </a:extLst>
          </p:cNvPr>
          <p:cNvPicPr>
            <a:picLocks noGrp="1" noChangeAspect="1" noChangeArrowheads="1"/>
          </p:cNvPicPr>
          <p:nvPr>
            <p:ph type="pic" sz="quarter" idx="17"/>
          </p:nvPr>
        </p:nvPicPr>
        <p:blipFill rotWithShape="1">
          <a:blip r:embed="rId10">
            <a:extLst>
              <a:ext uri="{28A0092B-C50C-407E-A947-70E740481C1C}">
                <a14:useLocalDpi xmlns:a14="http://schemas.microsoft.com/office/drawing/2010/main" val="0"/>
              </a:ext>
            </a:extLst>
          </a:blip>
          <a:srcRect l="-9296" t="-29549" r="-9296" b="-29549"/>
          <a:stretch/>
        </p:blipFill>
        <p:spPr>
          <a:xfrm>
            <a:off x="2233013" y="5421735"/>
            <a:ext cx="823080" cy="307975"/>
          </a:xfrm>
        </p:spPr>
      </p:pic>
      <p:pic>
        <p:nvPicPr>
          <p:cNvPr id="28" name="Picture 18" descr="Download How To Use Aws Sagemaker - Amazon Sagemaker Logo - Full ...">
            <a:extLst>
              <a:ext uri="{FF2B5EF4-FFF2-40B4-BE49-F238E27FC236}">
                <a16:creationId xmlns:a16="http://schemas.microsoft.com/office/drawing/2014/main" id="{2676A5FB-D649-415B-B293-A930CECABCF1}"/>
              </a:ext>
            </a:extLst>
          </p:cNvPr>
          <p:cNvPicPr>
            <a:picLocks noGrp="1" noChangeAspect="1" noChangeArrowheads="1"/>
          </p:cNvPicPr>
          <p:nvPr>
            <p:ph type="pic" sz="quarter" idx="18"/>
          </p:nvPr>
        </p:nvPicPr>
        <p:blipFill rotWithShape="1">
          <a:blip r:embed="rId11">
            <a:extLst>
              <a:ext uri="{28A0092B-C50C-407E-A947-70E740481C1C}">
                <a14:useLocalDpi xmlns:a14="http://schemas.microsoft.com/office/drawing/2010/main" val="0"/>
              </a:ext>
            </a:extLst>
          </a:blip>
          <a:srcRect l="-18504" t="-2688" r="-18504" b="-2688"/>
          <a:stretch/>
        </p:blipFill>
        <p:spPr>
          <a:xfrm>
            <a:off x="8904013" y="3960029"/>
            <a:ext cx="1074294" cy="307975"/>
          </a:xfrm>
        </p:spPr>
      </p:pic>
      <p:pic>
        <p:nvPicPr>
          <p:cNvPr id="27" name="Picture 20" descr="data.world | The Cloud-Native Data Catalog">
            <a:extLst>
              <a:ext uri="{FF2B5EF4-FFF2-40B4-BE49-F238E27FC236}">
                <a16:creationId xmlns:a16="http://schemas.microsoft.com/office/drawing/2014/main" id="{84C943EB-6B78-43FD-A835-CEC4F7505199}"/>
              </a:ext>
            </a:extLst>
          </p:cNvPr>
          <p:cNvPicPr>
            <a:picLocks noGrp="1" noChangeAspect="1" noChangeArrowheads="1"/>
          </p:cNvPicPr>
          <p:nvPr>
            <p:ph type="pic" sz="quarter" idx="19"/>
          </p:nvPr>
        </p:nvPicPr>
        <p:blipFill rotWithShape="1">
          <a:blip r:embed="rId12">
            <a:extLst>
              <a:ext uri="{28A0092B-C50C-407E-A947-70E740481C1C}">
                <a14:useLocalDpi xmlns:a14="http://schemas.microsoft.com/office/drawing/2010/main" val="0"/>
              </a:ext>
            </a:extLst>
          </a:blip>
          <a:srcRect l="-7213" t="-18313" r="-7213" b="-18313"/>
          <a:stretch/>
        </p:blipFill>
        <p:spPr>
          <a:xfrm>
            <a:off x="7615844" y="3960029"/>
            <a:ext cx="1074294" cy="307975"/>
          </a:xfrm>
        </p:spPr>
      </p:pic>
      <p:pic>
        <p:nvPicPr>
          <p:cNvPr id="31" name="Picture 8" descr="Collibra - Battery Ventures">
            <a:extLst>
              <a:ext uri="{FF2B5EF4-FFF2-40B4-BE49-F238E27FC236}">
                <a16:creationId xmlns:a16="http://schemas.microsoft.com/office/drawing/2014/main" id="{D0CCC73E-0B03-4E5D-9CB3-49CC955B5A34}"/>
              </a:ext>
            </a:extLst>
          </p:cNvPr>
          <p:cNvPicPr>
            <a:picLocks noGrp="1" noChangeAspect="1" noChangeArrowheads="1"/>
          </p:cNvPicPr>
          <p:nvPr>
            <p:ph type="pic" sz="quarter" idx="20"/>
          </p:nvPr>
        </p:nvPicPr>
        <p:blipFill rotWithShape="1">
          <a:blip r:embed="rId13">
            <a:extLst>
              <a:ext uri="{28A0092B-C50C-407E-A947-70E740481C1C}">
                <a14:useLocalDpi xmlns:a14="http://schemas.microsoft.com/office/drawing/2010/main" val="0"/>
              </a:ext>
            </a:extLst>
          </a:blip>
          <a:srcRect t="11280" b="11280"/>
          <a:stretch/>
        </p:blipFill>
        <p:spPr/>
      </p:pic>
      <p:pic>
        <p:nvPicPr>
          <p:cNvPr id="29" name="Picture 2" descr="Project Jupyter - Wikipedia">
            <a:extLst>
              <a:ext uri="{FF2B5EF4-FFF2-40B4-BE49-F238E27FC236}">
                <a16:creationId xmlns:a16="http://schemas.microsoft.com/office/drawing/2014/main" id="{04ED30A8-3680-4A50-AA46-9C6ED4FCD49E}"/>
              </a:ext>
            </a:extLst>
          </p:cNvPr>
          <p:cNvPicPr>
            <a:picLocks noGrp="1" noChangeAspect="1" noChangeArrowheads="1"/>
          </p:cNvPicPr>
          <p:nvPr>
            <p:ph type="pic" sz="quarter" idx="21"/>
          </p:nvPr>
        </p:nvPicPr>
        <p:blipFill rotWithShape="1">
          <a:blip r:embed="rId14">
            <a:extLst>
              <a:ext uri="{28A0092B-C50C-407E-A947-70E740481C1C}">
                <a14:useLocalDpi xmlns:a14="http://schemas.microsoft.com/office/drawing/2010/main" val="0"/>
              </a:ext>
            </a:extLst>
          </a:blip>
          <a:srcRect l="-48020" t="659" r="-48020" b="659"/>
          <a:stretch/>
        </p:blipFill>
        <p:spPr>
          <a:xfrm>
            <a:off x="7615844" y="4438512"/>
            <a:ext cx="749604" cy="437796"/>
          </a:xfrm>
        </p:spPr>
      </p:pic>
      <p:pic>
        <p:nvPicPr>
          <p:cNvPr id="30" name="Picture 2" descr="dataiku-logo-transparent - Big Data Week London">
            <a:extLst>
              <a:ext uri="{FF2B5EF4-FFF2-40B4-BE49-F238E27FC236}">
                <a16:creationId xmlns:a16="http://schemas.microsoft.com/office/drawing/2014/main" id="{53073335-48C0-424E-8871-0F7DBE77A75D}"/>
              </a:ext>
            </a:extLst>
          </p:cNvPr>
          <p:cNvPicPr>
            <a:picLocks noGrp="1" noChangeAspect="1" noChangeArrowheads="1"/>
          </p:cNvPicPr>
          <p:nvPr>
            <p:ph type="pic" sz="quarter" idx="22"/>
          </p:nvPr>
        </p:nvPicPr>
        <p:blipFill rotWithShape="1">
          <a:blip r:embed="rId15">
            <a:extLst>
              <a:ext uri="{28A0092B-C50C-407E-A947-70E740481C1C}">
                <a14:useLocalDpi xmlns:a14="http://schemas.microsoft.com/office/drawing/2010/main" val="0"/>
              </a:ext>
            </a:extLst>
          </a:blip>
          <a:srcRect l="-4130" t="-24311" r="-4130" b="-24311"/>
          <a:stretch/>
        </p:blipFill>
        <p:spPr>
          <a:xfrm>
            <a:off x="8469880" y="4503422"/>
            <a:ext cx="665382" cy="307975"/>
          </a:xfrm>
        </p:spPr>
      </p:pic>
      <p:pic>
        <p:nvPicPr>
          <p:cNvPr id="34" name="Picture 15">
            <a:extLst>
              <a:ext uri="{FF2B5EF4-FFF2-40B4-BE49-F238E27FC236}">
                <a16:creationId xmlns:a16="http://schemas.microsoft.com/office/drawing/2014/main" id="{5A0354B5-FBC7-4368-9AA0-4C8F608B872A}"/>
              </a:ext>
            </a:extLst>
          </p:cNvPr>
          <p:cNvPicPr>
            <a:picLocks noGrp="1" noChangeAspect="1"/>
          </p:cNvPicPr>
          <p:nvPr>
            <p:ph type="pic" sz="quarter" idx="23"/>
          </p:nvPr>
        </p:nvPicPr>
        <p:blipFill>
          <a:blip r:embed="rId16"/>
          <a:srcRect t="8985" b="8985"/>
          <a:stretch>
            <a:fillRect/>
          </a:stretch>
        </p:blipFill>
        <p:spPr/>
      </p:pic>
      <p:pic>
        <p:nvPicPr>
          <p:cNvPr id="32" name="Picture 29" descr="A picture containing text, clipart&#10;&#10;Description automatically generated">
            <a:extLst>
              <a:ext uri="{FF2B5EF4-FFF2-40B4-BE49-F238E27FC236}">
                <a16:creationId xmlns:a16="http://schemas.microsoft.com/office/drawing/2014/main" id="{B085FD0A-7B7D-4FA8-BF8F-59F0B032F23C}"/>
              </a:ext>
            </a:extLst>
          </p:cNvPr>
          <p:cNvPicPr>
            <a:picLocks noGrp="1" noChangeAspect="1"/>
          </p:cNvPicPr>
          <p:nvPr>
            <p:ph type="pic" sz="quarter" idx="24"/>
          </p:nvPr>
        </p:nvPicPr>
        <p:blipFill rotWithShape="1">
          <a:blip r:embed="rId17"/>
          <a:srcRect l="-840" t="-71749" r="-840" b="-71749"/>
          <a:stretch/>
        </p:blipFill>
        <p:spPr>
          <a:xfrm>
            <a:off x="7615844" y="5046814"/>
            <a:ext cx="749604" cy="307975"/>
          </a:xfrm>
        </p:spPr>
      </p:pic>
      <p:pic>
        <p:nvPicPr>
          <p:cNvPr id="33" name="Picture 27">
            <a:extLst>
              <a:ext uri="{FF2B5EF4-FFF2-40B4-BE49-F238E27FC236}">
                <a16:creationId xmlns:a16="http://schemas.microsoft.com/office/drawing/2014/main" id="{E8E07225-F488-4886-AF80-11A09D799DB0}"/>
              </a:ext>
            </a:extLst>
          </p:cNvPr>
          <p:cNvPicPr>
            <a:picLocks noGrp="1" noChangeAspect="1"/>
          </p:cNvPicPr>
          <p:nvPr>
            <p:ph type="pic" sz="quarter" idx="25"/>
          </p:nvPr>
        </p:nvPicPr>
        <p:blipFill rotWithShape="1">
          <a:blip r:embed="rId18"/>
          <a:srcRect l="-12705" t="-66136" r="-12705" b="-66136"/>
          <a:stretch/>
        </p:blipFill>
        <p:spPr>
          <a:xfrm>
            <a:off x="8469880" y="5046814"/>
            <a:ext cx="665382" cy="307975"/>
          </a:xfrm>
        </p:spPr>
      </p:pic>
    </p:spTree>
    <p:extLst>
      <p:ext uri="{BB962C8B-B14F-4D97-AF65-F5344CB8AC3E}">
        <p14:creationId xmlns:p14="http://schemas.microsoft.com/office/powerpoint/2010/main" val="236761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a:extLst>
              <a:ext uri="{FF2B5EF4-FFF2-40B4-BE49-F238E27FC236}">
                <a16:creationId xmlns:a16="http://schemas.microsoft.com/office/drawing/2014/main" id="{0C1D003C-BECC-3D1D-AC25-5DF364654A27}"/>
              </a:ext>
            </a:extLst>
          </p:cNvPr>
          <p:cNvSpPr/>
          <p:nvPr/>
        </p:nvSpPr>
        <p:spPr>
          <a:xfrm>
            <a:off x="712573" y="1433081"/>
            <a:ext cx="10766854" cy="3991839"/>
          </a:xfrm>
          <a:prstGeom prst="roundRect">
            <a:avLst>
              <a:gd name="adj" fmla="val 3765"/>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DFCF5F4-CB85-8E1D-47F7-1C3FEF24F309}"/>
              </a:ext>
            </a:extLst>
          </p:cNvPr>
          <p:cNvGrpSpPr/>
          <p:nvPr/>
        </p:nvGrpSpPr>
        <p:grpSpPr>
          <a:xfrm>
            <a:off x="2285224" y="2696184"/>
            <a:ext cx="7649883" cy="1517799"/>
            <a:chOff x="3044595" y="7944280"/>
            <a:chExt cx="7649883" cy="1517799"/>
          </a:xfrm>
        </p:grpSpPr>
        <p:pic>
          <p:nvPicPr>
            <p:cNvPr id="107" name="Picture 12" descr="Matillion">
              <a:extLst>
                <a:ext uri="{FF2B5EF4-FFF2-40B4-BE49-F238E27FC236}">
                  <a16:creationId xmlns:a16="http://schemas.microsoft.com/office/drawing/2014/main" id="{79D832CF-25EB-5F21-7829-58C656639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1" t="8490" r="-11791" b="8490"/>
            <a:stretch/>
          </p:blipFill>
          <p:spPr>
            <a:xfrm>
              <a:off x="4223713" y="8026452"/>
              <a:ext cx="1234462" cy="307975"/>
            </a:xfrm>
            <a:prstGeom prst="rect">
              <a:avLst/>
            </a:prstGeom>
          </p:spPr>
        </p:pic>
        <p:pic>
          <p:nvPicPr>
            <p:cNvPr id="108" name="Picture 8" descr="Informatica – Bloor Research">
              <a:extLst>
                <a:ext uri="{FF2B5EF4-FFF2-40B4-BE49-F238E27FC236}">
                  <a16:creationId xmlns:a16="http://schemas.microsoft.com/office/drawing/2014/main" id="{3CC1A7E3-FBAB-47C4-F0AF-0EEE18226B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442" b="30442"/>
            <a:stretch/>
          </p:blipFill>
          <p:spPr>
            <a:xfrm>
              <a:off x="4122090" y="8514755"/>
              <a:ext cx="1362175" cy="339837"/>
            </a:xfrm>
            <a:prstGeom prst="rect">
              <a:avLst/>
            </a:prstGeom>
          </p:spPr>
        </p:pic>
        <p:pic>
          <p:nvPicPr>
            <p:cNvPr id="109" name="Picture 4">
              <a:extLst>
                <a:ext uri="{FF2B5EF4-FFF2-40B4-BE49-F238E27FC236}">
                  <a16:creationId xmlns:a16="http://schemas.microsoft.com/office/drawing/2014/main" id="{0D755E9B-BE07-F201-A21D-493FD0973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 b="32"/>
            <a:stretch/>
          </p:blipFill>
          <p:spPr>
            <a:xfrm>
              <a:off x="7046799" y="8067423"/>
              <a:ext cx="1058239" cy="226033"/>
            </a:xfrm>
            <a:prstGeom prst="rect">
              <a:avLst/>
            </a:prstGeom>
            <a:noFill/>
            <a:ln>
              <a:noFill/>
            </a:ln>
          </p:spPr>
        </p:pic>
        <p:pic>
          <p:nvPicPr>
            <p:cNvPr id="110" name="Picture 2">
              <a:extLst>
                <a:ext uri="{FF2B5EF4-FFF2-40B4-BE49-F238E27FC236}">
                  <a16:creationId xmlns:a16="http://schemas.microsoft.com/office/drawing/2014/main" id="{ADCB4988-7820-D725-AA2F-A7A0C5ABE6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86" t="1661" r="-2786" b="1661"/>
            <a:stretch/>
          </p:blipFill>
          <p:spPr>
            <a:xfrm>
              <a:off x="7308695" y="8589034"/>
              <a:ext cx="534446" cy="191278"/>
            </a:xfrm>
            <a:prstGeom prst="rect">
              <a:avLst/>
            </a:prstGeom>
          </p:spPr>
        </p:pic>
        <p:pic>
          <p:nvPicPr>
            <p:cNvPr id="111" name="Picture 2" descr="Talend · GitHub">
              <a:extLst>
                <a:ext uri="{FF2B5EF4-FFF2-40B4-BE49-F238E27FC236}">
                  <a16:creationId xmlns:a16="http://schemas.microsoft.com/office/drawing/2014/main" id="{80D4541C-15F3-C3AD-092A-3623504DAC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14" t="8093" r="13034" b="7509"/>
            <a:stretch/>
          </p:blipFill>
          <p:spPr>
            <a:xfrm>
              <a:off x="3423422" y="7944280"/>
              <a:ext cx="417519" cy="475605"/>
            </a:xfrm>
            <a:prstGeom prst="rect">
              <a:avLst/>
            </a:prstGeom>
          </p:spPr>
        </p:pic>
        <p:pic>
          <p:nvPicPr>
            <p:cNvPr id="112" name="Picture 6">
              <a:extLst>
                <a:ext uri="{FF2B5EF4-FFF2-40B4-BE49-F238E27FC236}">
                  <a16:creationId xmlns:a16="http://schemas.microsoft.com/office/drawing/2014/main" id="{13828058-2E42-2586-CFE7-801E9A6EAA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75" t="-37929" r="-21375" b="-37929"/>
            <a:stretch/>
          </p:blipFill>
          <p:spPr>
            <a:xfrm>
              <a:off x="3223169" y="8530686"/>
              <a:ext cx="823080" cy="307975"/>
            </a:xfrm>
            <a:prstGeom prst="rect">
              <a:avLst/>
            </a:prstGeom>
          </p:spPr>
        </p:pic>
        <p:pic>
          <p:nvPicPr>
            <p:cNvPr id="113" name="Picture 2" descr="Stitch brand evolution">
              <a:extLst>
                <a:ext uri="{FF2B5EF4-FFF2-40B4-BE49-F238E27FC236}">
                  <a16:creationId xmlns:a16="http://schemas.microsoft.com/office/drawing/2014/main" id="{29F01950-0552-E1E3-FDA6-FE961CF336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923" b="21923"/>
            <a:stretch/>
          </p:blipFill>
          <p:spPr>
            <a:xfrm>
              <a:off x="5821944" y="8026452"/>
              <a:ext cx="823080" cy="307975"/>
            </a:xfrm>
            <a:prstGeom prst="rect">
              <a:avLst/>
            </a:prstGeom>
          </p:spPr>
        </p:pic>
        <p:pic>
          <p:nvPicPr>
            <p:cNvPr id="114" name="Picture 4" descr="Fivetran - EMEA Sales Engineer">
              <a:extLst>
                <a:ext uri="{FF2B5EF4-FFF2-40B4-BE49-F238E27FC236}">
                  <a16:creationId xmlns:a16="http://schemas.microsoft.com/office/drawing/2014/main" id="{B9B11482-BD44-A77E-A651-EE5600E6C4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675" t="-39447" r="-16675" b="-39447"/>
            <a:stretch/>
          </p:blipFill>
          <p:spPr>
            <a:xfrm>
              <a:off x="5779368" y="8514755"/>
              <a:ext cx="908233" cy="339837"/>
            </a:xfrm>
            <a:prstGeom prst="rect">
              <a:avLst/>
            </a:prstGeom>
          </p:spPr>
        </p:pic>
        <p:pic>
          <p:nvPicPr>
            <p:cNvPr id="115" name="Picture 18" descr="Download How To Use Aws Sagemaker - Amazon Sagemaker Logo - Full ...">
              <a:extLst>
                <a:ext uri="{FF2B5EF4-FFF2-40B4-BE49-F238E27FC236}">
                  <a16:creationId xmlns:a16="http://schemas.microsoft.com/office/drawing/2014/main" id="{F4D44928-66F3-1435-3C4A-C2DAE58F09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812" t="1690" r="-12812" b="1690"/>
            <a:stretch/>
          </p:blipFill>
          <p:spPr>
            <a:xfrm>
              <a:off x="3044595" y="9048883"/>
              <a:ext cx="1192452" cy="341848"/>
            </a:xfrm>
            <a:prstGeom prst="rect">
              <a:avLst/>
            </a:prstGeom>
          </p:spPr>
        </p:pic>
        <p:pic>
          <p:nvPicPr>
            <p:cNvPr id="116" name="Picture 20" descr="data.world | The Cloud-Native Data Catalog">
              <a:extLst>
                <a:ext uri="{FF2B5EF4-FFF2-40B4-BE49-F238E27FC236}">
                  <a16:creationId xmlns:a16="http://schemas.microsoft.com/office/drawing/2014/main" id="{7AB5282B-4187-9714-2C8A-793A5B6DC4F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764" t="-15388" r="-4764" b="-15388"/>
            <a:stretch/>
          </p:blipFill>
          <p:spPr>
            <a:xfrm>
              <a:off x="9620184" y="9065820"/>
              <a:ext cx="1074294" cy="307975"/>
            </a:xfrm>
            <a:prstGeom prst="rect">
              <a:avLst/>
            </a:prstGeom>
          </p:spPr>
        </p:pic>
        <p:pic>
          <p:nvPicPr>
            <p:cNvPr id="117" name="Picture 8" descr="Collibra - Battery Ventures">
              <a:extLst>
                <a:ext uri="{FF2B5EF4-FFF2-40B4-BE49-F238E27FC236}">
                  <a16:creationId xmlns:a16="http://schemas.microsoft.com/office/drawing/2014/main" id="{5C8094A8-AA43-841A-0CDA-4E1410F064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280" b="11280"/>
            <a:stretch/>
          </p:blipFill>
          <p:spPr>
            <a:xfrm>
              <a:off x="9620184" y="7947664"/>
              <a:ext cx="1074294" cy="441374"/>
            </a:xfrm>
            <a:prstGeom prst="rect">
              <a:avLst/>
            </a:prstGeom>
          </p:spPr>
        </p:pic>
        <p:pic>
          <p:nvPicPr>
            <p:cNvPr id="118" name="Picture 2" descr="Project Jupyter - Wikipedia">
              <a:extLst>
                <a:ext uri="{FF2B5EF4-FFF2-40B4-BE49-F238E27FC236}">
                  <a16:creationId xmlns:a16="http://schemas.microsoft.com/office/drawing/2014/main" id="{C92D2EAA-3097-6EA4-65D3-CF84F957166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1426" t="-1056" r="-51426" b="-1056"/>
            <a:stretch/>
          </p:blipFill>
          <p:spPr>
            <a:xfrm>
              <a:off x="8495515" y="7961541"/>
              <a:ext cx="749604" cy="437796"/>
            </a:xfrm>
            <a:prstGeom prst="rect">
              <a:avLst/>
            </a:prstGeom>
          </p:spPr>
        </p:pic>
        <p:pic>
          <p:nvPicPr>
            <p:cNvPr id="119" name="Picture 2" descr="dataiku-logo-transparent - Big Data Week London">
              <a:extLst>
                <a:ext uri="{FF2B5EF4-FFF2-40B4-BE49-F238E27FC236}">
                  <a16:creationId xmlns:a16="http://schemas.microsoft.com/office/drawing/2014/main" id="{CE599FC6-8A60-FFC5-2CFF-AD44232BDF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4" t="-18239" r="294" b="-18239"/>
            <a:stretch/>
          </p:blipFill>
          <p:spPr>
            <a:xfrm>
              <a:off x="8505154" y="9050790"/>
              <a:ext cx="730327" cy="338035"/>
            </a:xfrm>
            <a:prstGeom prst="rect">
              <a:avLst/>
            </a:prstGeom>
          </p:spPr>
        </p:pic>
        <p:pic>
          <p:nvPicPr>
            <p:cNvPr id="120" name="Picture 15">
              <a:extLst>
                <a:ext uri="{FF2B5EF4-FFF2-40B4-BE49-F238E27FC236}">
                  <a16:creationId xmlns:a16="http://schemas.microsoft.com/office/drawing/2014/main" id="{60B92A4B-2B0A-C668-3267-E70F58B608E1}"/>
                </a:ext>
              </a:extLst>
            </p:cNvPr>
            <p:cNvPicPr>
              <a:picLocks noChangeAspect="1"/>
            </p:cNvPicPr>
            <p:nvPr/>
          </p:nvPicPr>
          <p:blipFill rotWithShape="1">
            <a:blip r:embed="rId16">
              <a:extLst>
                <a:ext uri="{28A0092B-C50C-407E-A947-70E740481C1C}">
                  <a14:useLocalDpi xmlns:a14="http://schemas.microsoft.com/office/drawing/2010/main" val="0"/>
                </a:ext>
              </a:extLst>
            </a:blip>
            <a:srcRect l="-6742" t="-69215" r="-6742" b="-69215"/>
            <a:stretch/>
          </p:blipFill>
          <p:spPr>
            <a:xfrm>
              <a:off x="5700692" y="9000909"/>
              <a:ext cx="1065584" cy="437796"/>
            </a:xfrm>
            <a:prstGeom prst="rect">
              <a:avLst/>
            </a:prstGeom>
          </p:spPr>
        </p:pic>
        <p:pic>
          <p:nvPicPr>
            <p:cNvPr id="121" name="Picture 29">
              <a:extLst>
                <a:ext uri="{FF2B5EF4-FFF2-40B4-BE49-F238E27FC236}">
                  <a16:creationId xmlns:a16="http://schemas.microsoft.com/office/drawing/2014/main" id="{C86EA687-4C6C-F53E-0178-1467F82830A8}"/>
                </a:ext>
              </a:extLst>
            </p:cNvPr>
            <p:cNvPicPr>
              <a:picLocks noChangeAspect="1"/>
            </p:cNvPicPr>
            <p:nvPr/>
          </p:nvPicPr>
          <p:blipFill>
            <a:blip r:embed="rId17">
              <a:extLst>
                <a:ext uri="{28A0092B-C50C-407E-A947-70E740481C1C}">
                  <a14:useLocalDpi xmlns:a14="http://schemas.microsoft.com/office/drawing/2010/main" val="0"/>
                </a:ext>
              </a:extLst>
            </a:blip>
            <a:srcRect t="4689" b="4689"/>
            <a:stretch/>
          </p:blipFill>
          <p:spPr>
            <a:xfrm>
              <a:off x="4466142" y="9065820"/>
              <a:ext cx="749604" cy="307975"/>
            </a:xfrm>
            <a:prstGeom prst="rect">
              <a:avLst/>
            </a:prstGeom>
          </p:spPr>
        </p:pic>
        <p:pic>
          <p:nvPicPr>
            <p:cNvPr id="122" name="Picture 27">
              <a:extLst>
                <a:ext uri="{FF2B5EF4-FFF2-40B4-BE49-F238E27FC236}">
                  <a16:creationId xmlns:a16="http://schemas.microsoft.com/office/drawing/2014/main" id="{13486294-EF29-F7DA-7672-553C6B293653}"/>
                </a:ext>
              </a:extLst>
            </p:cNvPr>
            <p:cNvPicPr>
              <a:picLocks noChangeAspect="1"/>
            </p:cNvPicPr>
            <p:nvPr/>
          </p:nvPicPr>
          <p:blipFill rotWithShape="1">
            <a:blip r:embed="rId18">
              <a:extLst>
                <a:ext uri="{28A0092B-C50C-407E-A947-70E740481C1C}">
                  <a14:useLocalDpi xmlns:a14="http://schemas.microsoft.com/office/drawing/2010/main" val="0"/>
                </a:ext>
              </a:extLst>
            </a:blip>
            <a:srcRect l="-1491" t="-13578" r="-1491" b="-13578"/>
            <a:stretch/>
          </p:blipFill>
          <p:spPr>
            <a:xfrm>
              <a:off x="8556306" y="8589035"/>
              <a:ext cx="628022" cy="191278"/>
            </a:xfrm>
            <a:prstGeom prst="rect">
              <a:avLst/>
            </a:prstGeom>
          </p:spPr>
        </p:pic>
        <p:pic>
          <p:nvPicPr>
            <p:cNvPr id="123" name="Picture 122">
              <a:extLst>
                <a:ext uri="{FF2B5EF4-FFF2-40B4-BE49-F238E27FC236}">
                  <a16:creationId xmlns:a16="http://schemas.microsoft.com/office/drawing/2014/main" id="{83F83B61-154C-A620-D9F8-6455E09DB75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782529" y="8488265"/>
              <a:ext cx="749604" cy="392816"/>
            </a:xfrm>
            <a:prstGeom prst="rect">
              <a:avLst/>
            </a:prstGeom>
          </p:spPr>
        </p:pic>
        <p:pic>
          <p:nvPicPr>
            <p:cNvPr id="124" name="Picture 123">
              <a:extLst>
                <a:ext uri="{FF2B5EF4-FFF2-40B4-BE49-F238E27FC236}">
                  <a16:creationId xmlns:a16="http://schemas.microsoft.com/office/drawing/2014/main" id="{A12F06DE-4E8C-8CCF-D3BC-FAA2DB00ECC5}"/>
                </a:ext>
              </a:extLst>
            </p:cNvPr>
            <p:cNvPicPr>
              <a:picLocks noChangeAspect="1"/>
            </p:cNvPicPr>
            <p:nvPr/>
          </p:nvPicPr>
          <p:blipFill>
            <a:blip r:embed="rId20">
              <a:extLst>
                <a:ext uri="{28A0092B-C50C-407E-A947-70E740481C1C}">
                  <a14:useLocalDpi xmlns:a14="http://schemas.microsoft.com/office/drawing/2010/main" val="0"/>
                </a:ext>
              </a:extLst>
            </a:blip>
            <a:srcRect l="893" r="893"/>
            <a:stretch/>
          </p:blipFill>
          <p:spPr>
            <a:xfrm>
              <a:off x="7170443" y="8977535"/>
              <a:ext cx="810950" cy="484544"/>
            </a:xfrm>
            <a:prstGeom prst="roundRect">
              <a:avLst/>
            </a:prstGeom>
          </p:spPr>
        </p:pic>
      </p:grpSp>
      <p:sp>
        <p:nvSpPr>
          <p:cNvPr id="58" name="Freeform: Shape 57">
            <a:extLst>
              <a:ext uri="{FF2B5EF4-FFF2-40B4-BE49-F238E27FC236}">
                <a16:creationId xmlns:a16="http://schemas.microsoft.com/office/drawing/2014/main" id="{8E4CDE56-2BFD-906E-4AC3-DC9838C97E18}"/>
              </a:ext>
            </a:extLst>
          </p:cNvPr>
          <p:cNvSpPr/>
          <p:nvPr/>
        </p:nvSpPr>
        <p:spPr>
          <a:xfrm rot="10800000" flipV="1">
            <a:off x="6814885" y="2645061"/>
            <a:ext cx="2347104" cy="418268"/>
          </a:xfrm>
          <a:custGeom>
            <a:avLst/>
            <a:gdLst>
              <a:gd name="connsiteX0" fmla="*/ 39121 w 2347104"/>
              <a:gd name="connsiteY0" fmla="*/ 0 h 418268"/>
              <a:gd name="connsiteX1" fmla="*/ 2347104 w 2347104"/>
              <a:gd name="connsiteY1" fmla="*/ 0 h 418268"/>
              <a:gd name="connsiteX2" fmla="*/ 2347104 w 2347104"/>
              <a:gd name="connsiteY2" fmla="*/ 418268 h 418268"/>
              <a:gd name="connsiteX3" fmla="*/ 0 w 2347104"/>
              <a:gd name="connsiteY3" fmla="*/ 418268 h 418268"/>
              <a:gd name="connsiteX4" fmla="*/ 11685 w 2347104"/>
              <a:gd name="connsiteY4" fmla="*/ 187275 h 41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104" h="418268">
                <a:moveTo>
                  <a:pt x="39121" y="0"/>
                </a:moveTo>
                <a:lnTo>
                  <a:pt x="2347104" y="0"/>
                </a:lnTo>
                <a:lnTo>
                  <a:pt x="2347104" y="418268"/>
                </a:lnTo>
                <a:lnTo>
                  <a:pt x="0" y="418268"/>
                </a:lnTo>
                <a:lnTo>
                  <a:pt x="11685" y="187275"/>
                </a:ln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solidFill>
                  <a:schemeClr val="bg1"/>
                </a:solidFill>
                <a:latin typeface="+mj-lt"/>
              </a:rPr>
              <a:t>Orchestrate</a:t>
            </a:r>
          </a:p>
        </p:txBody>
      </p:sp>
      <p:sp>
        <p:nvSpPr>
          <p:cNvPr id="66" name="Freeform: Shape 65">
            <a:extLst>
              <a:ext uri="{FF2B5EF4-FFF2-40B4-BE49-F238E27FC236}">
                <a16:creationId xmlns:a16="http://schemas.microsoft.com/office/drawing/2014/main" id="{29D50AB6-B33F-AEDC-DC0B-69E0C56C6FC0}"/>
              </a:ext>
            </a:extLst>
          </p:cNvPr>
          <p:cNvSpPr/>
          <p:nvPr/>
        </p:nvSpPr>
        <p:spPr>
          <a:xfrm rot="10800000" flipH="1" flipV="1">
            <a:off x="2984869" y="2645061"/>
            <a:ext cx="2347104" cy="418268"/>
          </a:xfrm>
          <a:custGeom>
            <a:avLst/>
            <a:gdLst>
              <a:gd name="connsiteX0" fmla="*/ 39121 w 2347104"/>
              <a:gd name="connsiteY0" fmla="*/ 0 h 418268"/>
              <a:gd name="connsiteX1" fmla="*/ 2347104 w 2347104"/>
              <a:gd name="connsiteY1" fmla="*/ 0 h 418268"/>
              <a:gd name="connsiteX2" fmla="*/ 2347104 w 2347104"/>
              <a:gd name="connsiteY2" fmla="*/ 418268 h 418268"/>
              <a:gd name="connsiteX3" fmla="*/ 0 w 2347104"/>
              <a:gd name="connsiteY3" fmla="*/ 418268 h 418268"/>
              <a:gd name="connsiteX4" fmla="*/ 11685 w 2347104"/>
              <a:gd name="connsiteY4" fmla="*/ 187275 h 41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104" h="418268">
                <a:moveTo>
                  <a:pt x="39121" y="0"/>
                </a:moveTo>
                <a:lnTo>
                  <a:pt x="2347104" y="0"/>
                </a:lnTo>
                <a:lnTo>
                  <a:pt x="2347104" y="418268"/>
                </a:lnTo>
                <a:lnTo>
                  <a:pt x="0" y="418268"/>
                </a:lnTo>
                <a:lnTo>
                  <a:pt x="11685" y="187275"/>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solidFill>
                  <a:schemeClr val="bg1"/>
                </a:solidFill>
                <a:latin typeface="+mj-lt"/>
              </a:rPr>
              <a:t>Automate</a:t>
            </a:r>
          </a:p>
        </p:txBody>
      </p:sp>
      <p:sp>
        <p:nvSpPr>
          <p:cNvPr id="68" name="Freeform: Shape 67">
            <a:extLst>
              <a:ext uri="{FF2B5EF4-FFF2-40B4-BE49-F238E27FC236}">
                <a16:creationId xmlns:a16="http://schemas.microsoft.com/office/drawing/2014/main" id="{EEF6539E-E94E-A24D-BFE4-46E7A2545EAB}"/>
              </a:ext>
            </a:extLst>
          </p:cNvPr>
          <p:cNvSpPr/>
          <p:nvPr/>
        </p:nvSpPr>
        <p:spPr>
          <a:xfrm>
            <a:off x="3000268" y="4044440"/>
            <a:ext cx="2347103" cy="432501"/>
          </a:xfrm>
          <a:custGeom>
            <a:avLst/>
            <a:gdLst>
              <a:gd name="connsiteX0" fmla="*/ 0 w 2908032"/>
              <a:gd name="connsiteY0" fmla="*/ 418268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2797652 w 2797652"/>
              <a:gd name="connsiteY0" fmla="*/ 2405102 h 2405102"/>
              <a:gd name="connsiteX1" fmla="*/ 39373 w 2797652"/>
              <a:gd name="connsiteY1" fmla="*/ 418268 h 2405102"/>
              <a:gd name="connsiteX2" fmla="*/ 41450 w 2797652"/>
              <a:gd name="connsiteY2" fmla="*/ 432501 h 2405102"/>
              <a:gd name="connsiteX3" fmla="*/ 2116109 w 2797652"/>
              <a:gd name="connsiteY3" fmla="*/ 2335419 h 2405102"/>
              <a:gd name="connsiteX4" fmla="*/ 2347103 w 2797652"/>
              <a:gd name="connsiteY4" fmla="*/ 2347105 h 2405102"/>
              <a:gd name="connsiteX5" fmla="*/ 2347103 w 2797652"/>
              <a:gd name="connsiteY5" fmla="*/ 418268 h 2405102"/>
              <a:gd name="connsiteX6" fmla="*/ 2797652 w 2797652"/>
              <a:gd name="connsiteY6" fmla="*/ 418268 h 2405102"/>
              <a:gd name="connsiteX7" fmla="*/ 2797652 w 2797652"/>
              <a:gd name="connsiteY7" fmla="*/ 2405102 h 2405102"/>
              <a:gd name="connsiteX8" fmla="*/ 0 w 2797652"/>
              <a:gd name="connsiteY8" fmla="*/ 0 h 2405102"/>
              <a:gd name="connsiteX9" fmla="*/ 2347103 w 2797652"/>
              <a:gd name="connsiteY9" fmla="*/ 0 h 2405102"/>
              <a:gd name="connsiteX10" fmla="*/ 2347103 w 2797652"/>
              <a:gd name="connsiteY10" fmla="*/ 418268 h 2405102"/>
              <a:gd name="connsiteX11" fmla="*/ 39373 w 2797652"/>
              <a:gd name="connsiteY11" fmla="*/ 418268 h 2405102"/>
              <a:gd name="connsiteX12" fmla="*/ 11433 w 2797652"/>
              <a:gd name="connsiteY12" fmla="*/ 226843 h 2405102"/>
              <a:gd name="connsiteX13" fmla="*/ 0 w 2797652"/>
              <a:gd name="connsiteY13" fmla="*/ 0 h 2405102"/>
              <a:gd name="connsiteX0" fmla="*/ 2797652 w 2797652"/>
              <a:gd name="connsiteY0" fmla="*/ 418268 h 2347105"/>
              <a:gd name="connsiteX1" fmla="*/ 39373 w 2797652"/>
              <a:gd name="connsiteY1" fmla="*/ 418268 h 2347105"/>
              <a:gd name="connsiteX2" fmla="*/ 41450 w 2797652"/>
              <a:gd name="connsiteY2" fmla="*/ 432501 h 2347105"/>
              <a:gd name="connsiteX3" fmla="*/ 2116109 w 2797652"/>
              <a:gd name="connsiteY3" fmla="*/ 2335419 h 2347105"/>
              <a:gd name="connsiteX4" fmla="*/ 2347103 w 2797652"/>
              <a:gd name="connsiteY4" fmla="*/ 2347105 h 2347105"/>
              <a:gd name="connsiteX5" fmla="*/ 2347103 w 2797652"/>
              <a:gd name="connsiteY5" fmla="*/ 418268 h 2347105"/>
              <a:gd name="connsiteX6" fmla="*/ 2797652 w 2797652"/>
              <a:gd name="connsiteY6" fmla="*/ 418268 h 2347105"/>
              <a:gd name="connsiteX7" fmla="*/ 0 w 2797652"/>
              <a:gd name="connsiteY7" fmla="*/ 0 h 2347105"/>
              <a:gd name="connsiteX8" fmla="*/ 2347103 w 2797652"/>
              <a:gd name="connsiteY8" fmla="*/ 0 h 2347105"/>
              <a:gd name="connsiteX9" fmla="*/ 2347103 w 2797652"/>
              <a:gd name="connsiteY9" fmla="*/ 418268 h 2347105"/>
              <a:gd name="connsiteX10" fmla="*/ 39373 w 2797652"/>
              <a:gd name="connsiteY10" fmla="*/ 418268 h 2347105"/>
              <a:gd name="connsiteX11" fmla="*/ 11433 w 2797652"/>
              <a:gd name="connsiteY11" fmla="*/ 226843 h 2347105"/>
              <a:gd name="connsiteX12" fmla="*/ 0 w 2797652"/>
              <a:gd name="connsiteY12" fmla="*/ 0 h 2347105"/>
              <a:gd name="connsiteX0" fmla="*/ 2347103 w 2347103"/>
              <a:gd name="connsiteY0" fmla="*/ 418268 h 2347105"/>
              <a:gd name="connsiteX1" fmla="*/ 39373 w 2347103"/>
              <a:gd name="connsiteY1" fmla="*/ 418268 h 2347105"/>
              <a:gd name="connsiteX2" fmla="*/ 41450 w 2347103"/>
              <a:gd name="connsiteY2" fmla="*/ 432501 h 2347105"/>
              <a:gd name="connsiteX3" fmla="*/ 2116109 w 2347103"/>
              <a:gd name="connsiteY3" fmla="*/ 2335419 h 2347105"/>
              <a:gd name="connsiteX4" fmla="*/ 2347103 w 2347103"/>
              <a:gd name="connsiteY4" fmla="*/ 2347105 h 2347105"/>
              <a:gd name="connsiteX5" fmla="*/ 2347103 w 2347103"/>
              <a:gd name="connsiteY5" fmla="*/ 418268 h 2347105"/>
              <a:gd name="connsiteX6" fmla="*/ 0 w 2347103"/>
              <a:gd name="connsiteY6" fmla="*/ 0 h 2347105"/>
              <a:gd name="connsiteX7" fmla="*/ 2347103 w 2347103"/>
              <a:gd name="connsiteY7" fmla="*/ 0 h 2347105"/>
              <a:gd name="connsiteX8" fmla="*/ 2347103 w 2347103"/>
              <a:gd name="connsiteY8" fmla="*/ 418268 h 2347105"/>
              <a:gd name="connsiteX9" fmla="*/ 39373 w 2347103"/>
              <a:gd name="connsiteY9" fmla="*/ 418268 h 2347105"/>
              <a:gd name="connsiteX10" fmla="*/ 11433 w 2347103"/>
              <a:gd name="connsiteY10" fmla="*/ 226843 h 2347105"/>
              <a:gd name="connsiteX11" fmla="*/ 0 w 2347103"/>
              <a:gd name="connsiteY11" fmla="*/ 0 h 2347105"/>
              <a:gd name="connsiteX0" fmla="*/ 2347103 w 2347103"/>
              <a:gd name="connsiteY0" fmla="*/ 418268 h 2335419"/>
              <a:gd name="connsiteX1" fmla="*/ 39373 w 2347103"/>
              <a:gd name="connsiteY1" fmla="*/ 418268 h 2335419"/>
              <a:gd name="connsiteX2" fmla="*/ 41450 w 2347103"/>
              <a:gd name="connsiteY2" fmla="*/ 432501 h 2335419"/>
              <a:gd name="connsiteX3" fmla="*/ 2116109 w 2347103"/>
              <a:gd name="connsiteY3" fmla="*/ 2335419 h 2335419"/>
              <a:gd name="connsiteX4" fmla="*/ 2347103 w 2347103"/>
              <a:gd name="connsiteY4" fmla="*/ 418268 h 2335419"/>
              <a:gd name="connsiteX5" fmla="*/ 0 w 2347103"/>
              <a:gd name="connsiteY5" fmla="*/ 0 h 2335419"/>
              <a:gd name="connsiteX6" fmla="*/ 2347103 w 2347103"/>
              <a:gd name="connsiteY6" fmla="*/ 0 h 2335419"/>
              <a:gd name="connsiteX7" fmla="*/ 2347103 w 2347103"/>
              <a:gd name="connsiteY7" fmla="*/ 418268 h 2335419"/>
              <a:gd name="connsiteX8" fmla="*/ 39373 w 2347103"/>
              <a:gd name="connsiteY8" fmla="*/ 418268 h 2335419"/>
              <a:gd name="connsiteX9" fmla="*/ 11433 w 2347103"/>
              <a:gd name="connsiteY9" fmla="*/ 226843 h 2335419"/>
              <a:gd name="connsiteX10" fmla="*/ 0 w 2347103"/>
              <a:gd name="connsiteY10" fmla="*/ 0 h 2335419"/>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347103 w 2347103"/>
              <a:gd name="connsiteY6" fmla="*/ 418268 h 432501"/>
              <a:gd name="connsiteX7" fmla="*/ 39373 w 2347103"/>
              <a:gd name="connsiteY7" fmla="*/ 418268 h 432501"/>
              <a:gd name="connsiteX8" fmla="*/ 11433 w 2347103"/>
              <a:gd name="connsiteY8" fmla="*/ 226843 h 432501"/>
              <a:gd name="connsiteX9" fmla="*/ 0 w 2347103"/>
              <a:gd name="connsiteY9" fmla="*/ 0 h 432501"/>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152852 w 2347103"/>
              <a:gd name="connsiteY6" fmla="*/ 252444 h 432501"/>
              <a:gd name="connsiteX7" fmla="*/ 39373 w 2347103"/>
              <a:gd name="connsiteY7" fmla="*/ 418268 h 432501"/>
              <a:gd name="connsiteX8" fmla="*/ 11433 w 2347103"/>
              <a:gd name="connsiteY8" fmla="*/ 226843 h 432501"/>
              <a:gd name="connsiteX9" fmla="*/ 0 w 2347103"/>
              <a:gd name="connsiteY9"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152852 w 2347103"/>
              <a:gd name="connsiteY5" fmla="*/ 252444 h 432501"/>
              <a:gd name="connsiteX6" fmla="*/ 39373 w 2347103"/>
              <a:gd name="connsiteY6" fmla="*/ 418268 h 432501"/>
              <a:gd name="connsiteX7" fmla="*/ 11433 w 2347103"/>
              <a:gd name="connsiteY7" fmla="*/ 226843 h 432501"/>
              <a:gd name="connsiteX8" fmla="*/ 0 w 2347103"/>
              <a:gd name="connsiteY8"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347103 w 2347103"/>
              <a:gd name="connsiteY5" fmla="*/ 413530 h 432501"/>
              <a:gd name="connsiteX6" fmla="*/ 39373 w 2347103"/>
              <a:gd name="connsiteY6" fmla="*/ 418268 h 432501"/>
              <a:gd name="connsiteX7" fmla="*/ 11433 w 2347103"/>
              <a:gd name="connsiteY7" fmla="*/ 226843 h 432501"/>
              <a:gd name="connsiteX8" fmla="*/ 0 w 2347103"/>
              <a:gd name="connsiteY8" fmla="*/ 0 h 4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03" h="432501">
                <a:moveTo>
                  <a:pt x="41450" y="432501"/>
                </a:moveTo>
                <a:lnTo>
                  <a:pt x="39373" y="418268"/>
                </a:lnTo>
                <a:lnTo>
                  <a:pt x="41450" y="432501"/>
                </a:lnTo>
                <a:close/>
                <a:moveTo>
                  <a:pt x="0" y="0"/>
                </a:moveTo>
                <a:lnTo>
                  <a:pt x="2347103" y="0"/>
                </a:lnTo>
                <a:lnTo>
                  <a:pt x="2347103" y="413530"/>
                </a:lnTo>
                <a:lnTo>
                  <a:pt x="39373" y="418268"/>
                </a:lnTo>
                <a:lnTo>
                  <a:pt x="11433" y="226843"/>
                </a:lnTo>
                <a:lnTo>
                  <a:pt x="0" y="0"/>
                </a:lnTo>
                <a:close/>
              </a:path>
            </a:pathLst>
          </a:custGeom>
          <a:solidFill>
            <a:srgbClr val="F092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latin typeface="+mj-lt"/>
              </a:rPr>
              <a:t>Develop and Deploy</a:t>
            </a:r>
          </a:p>
        </p:txBody>
      </p:sp>
      <p:sp>
        <p:nvSpPr>
          <p:cNvPr id="69" name="Freeform: Shape 68">
            <a:extLst>
              <a:ext uri="{FF2B5EF4-FFF2-40B4-BE49-F238E27FC236}">
                <a16:creationId xmlns:a16="http://schemas.microsoft.com/office/drawing/2014/main" id="{D37CCFD1-96FE-75E4-60B3-C0F191E0FB1D}"/>
              </a:ext>
            </a:extLst>
          </p:cNvPr>
          <p:cNvSpPr/>
          <p:nvPr/>
        </p:nvSpPr>
        <p:spPr>
          <a:xfrm flipH="1">
            <a:off x="6837976" y="4053043"/>
            <a:ext cx="2347103" cy="432501"/>
          </a:xfrm>
          <a:custGeom>
            <a:avLst/>
            <a:gdLst>
              <a:gd name="connsiteX0" fmla="*/ 0 w 2908032"/>
              <a:gd name="connsiteY0" fmla="*/ 418268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2797652 w 2797652"/>
              <a:gd name="connsiteY0" fmla="*/ 2405102 h 2405102"/>
              <a:gd name="connsiteX1" fmla="*/ 39373 w 2797652"/>
              <a:gd name="connsiteY1" fmla="*/ 418268 h 2405102"/>
              <a:gd name="connsiteX2" fmla="*/ 41450 w 2797652"/>
              <a:gd name="connsiteY2" fmla="*/ 432501 h 2405102"/>
              <a:gd name="connsiteX3" fmla="*/ 2116109 w 2797652"/>
              <a:gd name="connsiteY3" fmla="*/ 2335419 h 2405102"/>
              <a:gd name="connsiteX4" fmla="*/ 2347103 w 2797652"/>
              <a:gd name="connsiteY4" fmla="*/ 2347105 h 2405102"/>
              <a:gd name="connsiteX5" fmla="*/ 2347103 w 2797652"/>
              <a:gd name="connsiteY5" fmla="*/ 418268 h 2405102"/>
              <a:gd name="connsiteX6" fmla="*/ 2797652 w 2797652"/>
              <a:gd name="connsiteY6" fmla="*/ 418268 h 2405102"/>
              <a:gd name="connsiteX7" fmla="*/ 2797652 w 2797652"/>
              <a:gd name="connsiteY7" fmla="*/ 2405102 h 2405102"/>
              <a:gd name="connsiteX8" fmla="*/ 0 w 2797652"/>
              <a:gd name="connsiteY8" fmla="*/ 0 h 2405102"/>
              <a:gd name="connsiteX9" fmla="*/ 2347103 w 2797652"/>
              <a:gd name="connsiteY9" fmla="*/ 0 h 2405102"/>
              <a:gd name="connsiteX10" fmla="*/ 2347103 w 2797652"/>
              <a:gd name="connsiteY10" fmla="*/ 418268 h 2405102"/>
              <a:gd name="connsiteX11" fmla="*/ 39373 w 2797652"/>
              <a:gd name="connsiteY11" fmla="*/ 418268 h 2405102"/>
              <a:gd name="connsiteX12" fmla="*/ 11433 w 2797652"/>
              <a:gd name="connsiteY12" fmla="*/ 226843 h 2405102"/>
              <a:gd name="connsiteX13" fmla="*/ 0 w 2797652"/>
              <a:gd name="connsiteY13" fmla="*/ 0 h 2405102"/>
              <a:gd name="connsiteX0" fmla="*/ 2797652 w 2797652"/>
              <a:gd name="connsiteY0" fmla="*/ 418268 h 2347105"/>
              <a:gd name="connsiteX1" fmla="*/ 39373 w 2797652"/>
              <a:gd name="connsiteY1" fmla="*/ 418268 h 2347105"/>
              <a:gd name="connsiteX2" fmla="*/ 41450 w 2797652"/>
              <a:gd name="connsiteY2" fmla="*/ 432501 h 2347105"/>
              <a:gd name="connsiteX3" fmla="*/ 2116109 w 2797652"/>
              <a:gd name="connsiteY3" fmla="*/ 2335419 h 2347105"/>
              <a:gd name="connsiteX4" fmla="*/ 2347103 w 2797652"/>
              <a:gd name="connsiteY4" fmla="*/ 2347105 h 2347105"/>
              <a:gd name="connsiteX5" fmla="*/ 2347103 w 2797652"/>
              <a:gd name="connsiteY5" fmla="*/ 418268 h 2347105"/>
              <a:gd name="connsiteX6" fmla="*/ 2797652 w 2797652"/>
              <a:gd name="connsiteY6" fmla="*/ 418268 h 2347105"/>
              <a:gd name="connsiteX7" fmla="*/ 0 w 2797652"/>
              <a:gd name="connsiteY7" fmla="*/ 0 h 2347105"/>
              <a:gd name="connsiteX8" fmla="*/ 2347103 w 2797652"/>
              <a:gd name="connsiteY8" fmla="*/ 0 h 2347105"/>
              <a:gd name="connsiteX9" fmla="*/ 2347103 w 2797652"/>
              <a:gd name="connsiteY9" fmla="*/ 418268 h 2347105"/>
              <a:gd name="connsiteX10" fmla="*/ 39373 w 2797652"/>
              <a:gd name="connsiteY10" fmla="*/ 418268 h 2347105"/>
              <a:gd name="connsiteX11" fmla="*/ 11433 w 2797652"/>
              <a:gd name="connsiteY11" fmla="*/ 226843 h 2347105"/>
              <a:gd name="connsiteX12" fmla="*/ 0 w 2797652"/>
              <a:gd name="connsiteY12" fmla="*/ 0 h 2347105"/>
              <a:gd name="connsiteX0" fmla="*/ 2347103 w 2347103"/>
              <a:gd name="connsiteY0" fmla="*/ 418268 h 2347105"/>
              <a:gd name="connsiteX1" fmla="*/ 39373 w 2347103"/>
              <a:gd name="connsiteY1" fmla="*/ 418268 h 2347105"/>
              <a:gd name="connsiteX2" fmla="*/ 41450 w 2347103"/>
              <a:gd name="connsiteY2" fmla="*/ 432501 h 2347105"/>
              <a:gd name="connsiteX3" fmla="*/ 2116109 w 2347103"/>
              <a:gd name="connsiteY3" fmla="*/ 2335419 h 2347105"/>
              <a:gd name="connsiteX4" fmla="*/ 2347103 w 2347103"/>
              <a:gd name="connsiteY4" fmla="*/ 2347105 h 2347105"/>
              <a:gd name="connsiteX5" fmla="*/ 2347103 w 2347103"/>
              <a:gd name="connsiteY5" fmla="*/ 418268 h 2347105"/>
              <a:gd name="connsiteX6" fmla="*/ 0 w 2347103"/>
              <a:gd name="connsiteY6" fmla="*/ 0 h 2347105"/>
              <a:gd name="connsiteX7" fmla="*/ 2347103 w 2347103"/>
              <a:gd name="connsiteY7" fmla="*/ 0 h 2347105"/>
              <a:gd name="connsiteX8" fmla="*/ 2347103 w 2347103"/>
              <a:gd name="connsiteY8" fmla="*/ 418268 h 2347105"/>
              <a:gd name="connsiteX9" fmla="*/ 39373 w 2347103"/>
              <a:gd name="connsiteY9" fmla="*/ 418268 h 2347105"/>
              <a:gd name="connsiteX10" fmla="*/ 11433 w 2347103"/>
              <a:gd name="connsiteY10" fmla="*/ 226843 h 2347105"/>
              <a:gd name="connsiteX11" fmla="*/ 0 w 2347103"/>
              <a:gd name="connsiteY11" fmla="*/ 0 h 2347105"/>
              <a:gd name="connsiteX0" fmla="*/ 2347103 w 2347103"/>
              <a:gd name="connsiteY0" fmla="*/ 418268 h 2335419"/>
              <a:gd name="connsiteX1" fmla="*/ 39373 w 2347103"/>
              <a:gd name="connsiteY1" fmla="*/ 418268 h 2335419"/>
              <a:gd name="connsiteX2" fmla="*/ 41450 w 2347103"/>
              <a:gd name="connsiteY2" fmla="*/ 432501 h 2335419"/>
              <a:gd name="connsiteX3" fmla="*/ 2116109 w 2347103"/>
              <a:gd name="connsiteY3" fmla="*/ 2335419 h 2335419"/>
              <a:gd name="connsiteX4" fmla="*/ 2347103 w 2347103"/>
              <a:gd name="connsiteY4" fmla="*/ 418268 h 2335419"/>
              <a:gd name="connsiteX5" fmla="*/ 0 w 2347103"/>
              <a:gd name="connsiteY5" fmla="*/ 0 h 2335419"/>
              <a:gd name="connsiteX6" fmla="*/ 2347103 w 2347103"/>
              <a:gd name="connsiteY6" fmla="*/ 0 h 2335419"/>
              <a:gd name="connsiteX7" fmla="*/ 2347103 w 2347103"/>
              <a:gd name="connsiteY7" fmla="*/ 418268 h 2335419"/>
              <a:gd name="connsiteX8" fmla="*/ 39373 w 2347103"/>
              <a:gd name="connsiteY8" fmla="*/ 418268 h 2335419"/>
              <a:gd name="connsiteX9" fmla="*/ 11433 w 2347103"/>
              <a:gd name="connsiteY9" fmla="*/ 226843 h 2335419"/>
              <a:gd name="connsiteX10" fmla="*/ 0 w 2347103"/>
              <a:gd name="connsiteY10" fmla="*/ 0 h 2335419"/>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347103 w 2347103"/>
              <a:gd name="connsiteY6" fmla="*/ 418268 h 432501"/>
              <a:gd name="connsiteX7" fmla="*/ 39373 w 2347103"/>
              <a:gd name="connsiteY7" fmla="*/ 418268 h 432501"/>
              <a:gd name="connsiteX8" fmla="*/ 11433 w 2347103"/>
              <a:gd name="connsiteY8" fmla="*/ 226843 h 432501"/>
              <a:gd name="connsiteX9" fmla="*/ 0 w 2347103"/>
              <a:gd name="connsiteY9" fmla="*/ 0 h 432501"/>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152852 w 2347103"/>
              <a:gd name="connsiteY6" fmla="*/ 252444 h 432501"/>
              <a:gd name="connsiteX7" fmla="*/ 39373 w 2347103"/>
              <a:gd name="connsiteY7" fmla="*/ 418268 h 432501"/>
              <a:gd name="connsiteX8" fmla="*/ 11433 w 2347103"/>
              <a:gd name="connsiteY8" fmla="*/ 226843 h 432501"/>
              <a:gd name="connsiteX9" fmla="*/ 0 w 2347103"/>
              <a:gd name="connsiteY9"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152852 w 2347103"/>
              <a:gd name="connsiteY5" fmla="*/ 252444 h 432501"/>
              <a:gd name="connsiteX6" fmla="*/ 39373 w 2347103"/>
              <a:gd name="connsiteY6" fmla="*/ 418268 h 432501"/>
              <a:gd name="connsiteX7" fmla="*/ 11433 w 2347103"/>
              <a:gd name="connsiteY7" fmla="*/ 226843 h 432501"/>
              <a:gd name="connsiteX8" fmla="*/ 0 w 2347103"/>
              <a:gd name="connsiteY8"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347103 w 2347103"/>
              <a:gd name="connsiteY5" fmla="*/ 413530 h 432501"/>
              <a:gd name="connsiteX6" fmla="*/ 39373 w 2347103"/>
              <a:gd name="connsiteY6" fmla="*/ 418268 h 432501"/>
              <a:gd name="connsiteX7" fmla="*/ 11433 w 2347103"/>
              <a:gd name="connsiteY7" fmla="*/ 226843 h 432501"/>
              <a:gd name="connsiteX8" fmla="*/ 0 w 2347103"/>
              <a:gd name="connsiteY8" fmla="*/ 0 h 4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03" h="432501">
                <a:moveTo>
                  <a:pt x="41450" y="432501"/>
                </a:moveTo>
                <a:lnTo>
                  <a:pt x="39373" y="418268"/>
                </a:lnTo>
                <a:lnTo>
                  <a:pt x="41450" y="432501"/>
                </a:lnTo>
                <a:close/>
                <a:moveTo>
                  <a:pt x="0" y="0"/>
                </a:moveTo>
                <a:lnTo>
                  <a:pt x="2347103" y="0"/>
                </a:lnTo>
                <a:lnTo>
                  <a:pt x="2347103" y="413530"/>
                </a:lnTo>
                <a:lnTo>
                  <a:pt x="39373" y="418268"/>
                </a:lnTo>
                <a:lnTo>
                  <a:pt x="11433" y="226843"/>
                </a:lnTo>
                <a:lnTo>
                  <a:pt x="0" y="0"/>
                </a:lnTo>
                <a:close/>
              </a:path>
            </a:pathLst>
          </a:custGeom>
          <a:solidFill>
            <a:srgbClr val="90C5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latin typeface="+mj-lt"/>
              </a:rPr>
              <a:t>Test and Observe</a:t>
            </a:r>
          </a:p>
        </p:txBody>
      </p:sp>
      <p:sp>
        <p:nvSpPr>
          <p:cNvPr id="5" name="Title 4">
            <a:extLst>
              <a:ext uri="{FF2B5EF4-FFF2-40B4-BE49-F238E27FC236}">
                <a16:creationId xmlns:a16="http://schemas.microsoft.com/office/drawing/2014/main" id="{A9221A1D-CB05-60A2-3FD3-A657052ACC6F}"/>
              </a:ext>
            </a:extLst>
          </p:cNvPr>
          <p:cNvSpPr>
            <a:spLocks noGrp="1"/>
          </p:cNvSpPr>
          <p:nvPr>
            <p:ph type="title"/>
          </p:nvPr>
        </p:nvSpPr>
        <p:spPr/>
        <p:txBody>
          <a:bodyPr/>
          <a:lstStyle/>
          <a:p>
            <a:r>
              <a:rPr lang="en-US"/>
              <a:t>Ecosystem/build vs buy</a:t>
            </a:r>
            <a:endParaRPr lang="en-GB"/>
          </a:p>
        </p:txBody>
      </p:sp>
      <p:sp>
        <p:nvSpPr>
          <p:cNvPr id="37" name="Freeform: Shape 36">
            <a:extLst>
              <a:ext uri="{FF2B5EF4-FFF2-40B4-BE49-F238E27FC236}">
                <a16:creationId xmlns:a16="http://schemas.microsoft.com/office/drawing/2014/main" id="{36FAC5FE-016E-6D4C-4361-CA1AF16217F6}"/>
              </a:ext>
            </a:extLst>
          </p:cNvPr>
          <p:cNvSpPr/>
          <p:nvPr/>
        </p:nvSpPr>
        <p:spPr>
          <a:xfrm>
            <a:off x="2984873" y="711298"/>
            <a:ext cx="2347104"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19" name="Group 18">
            <a:extLst>
              <a:ext uri="{FF2B5EF4-FFF2-40B4-BE49-F238E27FC236}">
                <a16:creationId xmlns:a16="http://schemas.microsoft.com/office/drawing/2014/main" id="{7B784196-8A14-4776-C94B-F933950BC13F}"/>
              </a:ext>
            </a:extLst>
          </p:cNvPr>
          <p:cNvGrpSpPr/>
          <p:nvPr/>
        </p:nvGrpSpPr>
        <p:grpSpPr>
          <a:xfrm>
            <a:off x="3699117" y="1511874"/>
            <a:ext cx="967618" cy="979712"/>
            <a:chOff x="7193128" y="1685809"/>
            <a:chExt cx="967618" cy="979712"/>
          </a:xfrm>
        </p:grpSpPr>
        <p:pic>
          <p:nvPicPr>
            <p:cNvPr id="130" name="Picture 6" descr="AWS Marketplace: HashiCorp Terraform Enterprise">
              <a:extLst>
                <a:ext uri="{FF2B5EF4-FFF2-40B4-BE49-F238E27FC236}">
                  <a16:creationId xmlns:a16="http://schemas.microsoft.com/office/drawing/2014/main" id="{3EB5A647-2901-A97B-DD2C-17F87DD5DE9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0475" b="31788"/>
            <a:stretch/>
          </p:blipFill>
          <p:spPr bwMode="auto">
            <a:xfrm>
              <a:off x="7193128" y="2315631"/>
              <a:ext cx="967618" cy="3498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8" name="Picture 10">
              <a:extLst>
                <a:ext uri="{FF2B5EF4-FFF2-40B4-BE49-F238E27FC236}">
                  <a16:creationId xmlns:a16="http://schemas.microsoft.com/office/drawing/2014/main" id="{78393AE1-4E10-91A7-8203-020424542C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7295958" y="1685809"/>
              <a:ext cx="761958" cy="1944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6508BB3-26DF-A7A6-FE3E-6EA27AB902A3}"/>
                </a:ext>
              </a:extLst>
            </p:cNvPr>
            <p:cNvPicPr>
              <a:picLocks noChangeAspect="1"/>
            </p:cNvPicPr>
            <p:nvPr/>
          </p:nvPicPr>
          <p:blipFill rotWithShape="1">
            <a:blip r:embed="rId23">
              <a:extLst>
                <a:ext uri="{28A0092B-C50C-407E-A947-70E740481C1C}">
                  <a14:useLocalDpi xmlns:a14="http://schemas.microsoft.com/office/drawing/2010/main" val="0"/>
                </a:ext>
              </a:extLst>
            </a:blip>
            <a:srcRect l="-37067" t="352" r="-37067" b="357"/>
            <a:stretch/>
          </p:blipFill>
          <p:spPr>
            <a:xfrm>
              <a:off x="7240207" y="2026447"/>
              <a:ext cx="873460" cy="180744"/>
            </a:xfrm>
            <a:prstGeom prst="rect">
              <a:avLst/>
            </a:prstGeom>
            <a:noFill/>
          </p:spPr>
        </p:pic>
      </p:grpSp>
      <p:sp>
        <p:nvSpPr>
          <p:cNvPr id="36" name="Freeform: Shape 35">
            <a:extLst>
              <a:ext uri="{FF2B5EF4-FFF2-40B4-BE49-F238E27FC236}">
                <a16:creationId xmlns:a16="http://schemas.microsoft.com/office/drawing/2014/main" id="{B7586E06-C98D-CDDC-DA6F-381A3D31A816}"/>
              </a:ext>
            </a:extLst>
          </p:cNvPr>
          <p:cNvSpPr/>
          <p:nvPr/>
        </p:nvSpPr>
        <p:spPr>
          <a:xfrm rot="5400000">
            <a:off x="6817058" y="709603"/>
            <a:ext cx="2347104" cy="2342762"/>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0" name="Group 19">
            <a:extLst>
              <a:ext uri="{FF2B5EF4-FFF2-40B4-BE49-F238E27FC236}">
                <a16:creationId xmlns:a16="http://schemas.microsoft.com/office/drawing/2014/main" id="{D44FCD17-98F6-1CBD-36C4-90F61BD8FB46}"/>
              </a:ext>
            </a:extLst>
          </p:cNvPr>
          <p:cNvGrpSpPr/>
          <p:nvPr/>
        </p:nvGrpSpPr>
        <p:grpSpPr>
          <a:xfrm>
            <a:off x="7484017" y="1647971"/>
            <a:ext cx="808364" cy="622434"/>
            <a:chOff x="9451642" y="1961513"/>
            <a:chExt cx="808364" cy="622434"/>
          </a:xfrm>
        </p:grpSpPr>
        <p:pic>
          <p:nvPicPr>
            <p:cNvPr id="52" name="Picture 51" descr="A picture containing text, outdoor object&#10;&#10;Description automatically generated">
              <a:extLst>
                <a:ext uri="{FF2B5EF4-FFF2-40B4-BE49-F238E27FC236}">
                  <a16:creationId xmlns:a16="http://schemas.microsoft.com/office/drawing/2014/main" id="{60EFAEA6-F750-3429-34F3-E8713EA5D34E}"/>
                </a:ext>
              </a:extLst>
            </p:cNvPr>
            <p:cNvPicPr>
              <a:picLocks noChangeAspect="1"/>
            </p:cNvPicPr>
            <p:nvPr/>
          </p:nvPicPr>
          <p:blipFill rotWithShape="1">
            <a:blip r:embed="rId24">
              <a:extLst>
                <a:ext uri="{28A0092B-C50C-407E-A947-70E740481C1C}">
                  <a14:useLocalDpi xmlns:a14="http://schemas.microsoft.com/office/drawing/2010/main" val="0"/>
                </a:ext>
              </a:extLst>
            </a:blip>
            <a:srcRect l="9084" t="9764" r="8808" b="11360"/>
            <a:stretch/>
          </p:blipFill>
          <p:spPr>
            <a:xfrm>
              <a:off x="9451642" y="1961513"/>
              <a:ext cx="808364" cy="310612"/>
            </a:xfrm>
            <a:prstGeom prst="rect">
              <a:avLst/>
            </a:prstGeom>
            <a:noFill/>
          </p:spPr>
        </p:pic>
        <p:pic>
          <p:nvPicPr>
            <p:cNvPr id="53" name="Picture 10">
              <a:extLst>
                <a:ext uri="{FF2B5EF4-FFF2-40B4-BE49-F238E27FC236}">
                  <a16:creationId xmlns:a16="http://schemas.microsoft.com/office/drawing/2014/main" id="{27331A2C-954D-31FE-49EF-BDAA34BA3F1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9489984" y="2397205"/>
              <a:ext cx="731679" cy="186742"/>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Freeform: Shape 37">
            <a:extLst>
              <a:ext uri="{FF2B5EF4-FFF2-40B4-BE49-F238E27FC236}">
                <a16:creationId xmlns:a16="http://schemas.microsoft.com/office/drawing/2014/main" id="{837BBE1B-E781-9BB0-BCBC-8C0F1AB39B5C}"/>
              </a:ext>
            </a:extLst>
          </p:cNvPr>
          <p:cNvSpPr/>
          <p:nvPr/>
        </p:nvSpPr>
        <p:spPr>
          <a:xfrm rot="10800000">
            <a:off x="6842319" y="4058319"/>
            <a:ext cx="2342763"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rgbClr val="90C5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1" name="Group 20">
            <a:extLst>
              <a:ext uri="{FF2B5EF4-FFF2-40B4-BE49-F238E27FC236}">
                <a16:creationId xmlns:a16="http://schemas.microsoft.com/office/drawing/2014/main" id="{19964245-9B36-EA45-5875-2C2CDD366027}"/>
              </a:ext>
            </a:extLst>
          </p:cNvPr>
          <p:cNvGrpSpPr/>
          <p:nvPr/>
        </p:nvGrpSpPr>
        <p:grpSpPr>
          <a:xfrm>
            <a:off x="7233931" y="4713991"/>
            <a:ext cx="1308536" cy="915316"/>
            <a:chOff x="9201556" y="3959505"/>
            <a:chExt cx="1308536" cy="915316"/>
          </a:xfrm>
        </p:grpSpPr>
        <p:pic>
          <p:nvPicPr>
            <p:cNvPr id="141" name="Picture 140">
              <a:extLst>
                <a:ext uri="{FF2B5EF4-FFF2-40B4-BE49-F238E27FC236}">
                  <a16:creationId xmlns:a16="http://schemas.microsoft.com/office/drawing/2014/main" id="{004BEA9C-DB01-8CA0-F9DB-189A3E6DC160}"/>
                </a:ext>
              </a:extLst>
            </p:cNvPr>
            <p:cNvPicPr>
              <a:picLocks noChangeAspect="1"/>
            </p:cNvPicPr>
            <p:nvPr/>
          </p:nvPicPr>
          <p:blipFill rotWithShape="1">
            <a:blip r:embed="rId6">
              <a:extLst>
                <a:ext uri="{28A0092B-C50C-407E-A947-70E740481C1C}">
                  <a14:useLocalDpi xmlns:a14="http://schemas.microsoft.com/office/drawing/2010/main" val="0"/>
                </a:ext>
              </a:extLst>
            </a:blip>
            <a:srcRect l="-7480" t="7279" r="-7480" b="7279"/>
            <a:stretch/>
          </p:blipFill>
          <p:spPr>
            <a:xfrm>
              <a:off x="9544782" y="4694111"/>
              <a:ext cx="622084" cy="180710"/>
            </a:xfrm>
            <a:prstGeom prst="rect">
              <a:avLst/>
            </a:prstGeom>
          </p:spPr>
        </p:pic>
        <p:pic>
          <p:nvPicPr>
            <p:cNvPr id="43" name="Picture 4">
              <a:extLst>
                <a:ext uri="{FF2B5EF4-FFF2-40B4-BE49-F238E27FC236}">
                  <a16:creationId xmlns:a16="http://schemas.microsoft.com/office/drawing/2014/main" id="{72B6003F-2334-B256-96C1-89B7BE5D10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35" t="9480" r="-6435" b="9480"/>
            <a:stretch/>
          </p:blipFill>
          <p:spPr>
            <a:xfrm>
              <a:off x="9201556" y="3959505"/>
              <a:ext cx="1308536" cy="200798"/>
            </a:xfrm>
            <a:prstGeom prst="rect">
              <a:avLst/>
            </a:prstGeom>
            <a:noFill/>
            <a:ln>
              <a:noFill/>
            </a:ln>
          </p:spPr>
        </p:pic>
        <p:pic>
          <p:nvPicPr>
            <p:cNvPr id="55" name="Picture 54">
              <a:extLst>
                <a:ext uri="{FF2B5EF4-FFF2-40B4-BE49-F238E27FC236}">
                  <a16:creationId xmlns:a16="http://schemas.microsoft.com/office/drawing/2014/main" id="{82905EC9-DF0A-181C-63DB-E87BA5DB51E1}"/>
                </a:ext>
              </a:extLst>
            </p:cNvPr>
            <p:cNvPicPr>
              <a:picLocks noChangeAspect="1"/>
            </p:cNvPicPr>
            <p:nvPr/>
          </p:nvPicPr>
          <p:blipFill rotWithShape="1">
            <a:blip r:embed="rId25">
              <a:extLst>
                <a:ext uri="{28A0092B-C50C-407E-A947-70E740481C1C}">
                  <a14:useLocalDpi xmlns:a14="http://schemas.microsoft.com/office/drawing/2010/main" val="0"/>
                </a:ext>
              </a:extLst>
            </a:blip>
            <a:srcRect l="-886" t="-1086" r="-886" b="-1081"/>
            <a:stretch/>
          </p:blipFill>
          <p:spPr>
            <a:xfrm>
              <a:off x="9386106" y="4319054"/>
              <a:ext cx="939436" cy="180710"/>
            </a:xfrm>
            <a:prstGeom prst="rect">
              <a:avLst/>
            </a:prstGeom>
            <a:noFill/>
          </p:spPr>
        </p:pic>
      </p:grpSp>
      <p:sp>
        <p:nvSpPr>
          <p:cNvPr id="39" name="Freeform: Shape 38">
            <a:extLst>
              <a:ext uri="{FF2B5EF4-FFF2-40B4-BE49-F238E27FC236}">
                <a16:creationId xmlns:a16="http://schemas.microsoft.com/office/drawing/2014/main" id="{5D70E478-AD1D-63CB-1468-BC4A5553C312}"/>
              </a:ext>
            </a:extLst>
          </p:cNvPr>
          <p:cNvSpPr/>
          <p:nvPr/>
        </p:nvSpPr>
        <p:spPr>
          <a:xfrm rot="16200000">
            <a:off x="3000267" y="4053044"/>
            <a:ext cx="2347104"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rgbClr val="F092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2" name="Group 21">
            <a:extLst>
              <a:ext uri="{FF2B5EF4-FFF2-40B4-BE49-F238E27FC236}">
                <a16:creationId xmlns:a16="http://schemas.microsoft.com/office/drawing/2014/main" id="{9E8FBAE4-FE35-CD08-084F-1D52DE4E749A}"/>
              </a:ext>
            </a:extLst>
          </p:cNvPr>
          <p:cNvGrpSpPr/>
          <p:nvPr/>
        </p:nvGrpSpPr>
        <p:grpSpPr>
          <a:xfrm>
            <a:off x="3649002" y="4783632"/>
            <a:ext cx="1300608" cy="641288"/>
            <a:chOff x="7026633" y="3894151"/>
            <a:chExt cx="1300608" cy="641288"/>
          </a:xfrm>
        </p:grpSpPr>
        <p:pic>
          <p:nvPicPr>
            <p:cNvPr id="45" name="Picture 2">
              <a:extLst>
                <a:ext uri="{FF2B5EF4-FFF2-40B4-BE49-F238E27FC236}">
                  <a16:creationId xmlns:a16="http://schemas.microsoft.com/office/drawing/2014/main" id="{D8DDBD39-2A40-D11A-47D8-F01EEBD0303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1265" t="-9153" r="-6784" b="-8"/>
            <a:stretch/>
          </p:blipFill>
          <p:spPr bwMode="auto">
            <a:xfrm>
              <a:off x="7380843" y="4283379"/>
              <a:ext cx="592188" cy="252060"/>
            </a:xfrm>
            <a:prstGeom prst="rect">
              <a:avLst/>
            </a:prstGeom>
            <a:noFill/>
          </p:spPr>
        </p:pic>
        <p:pic>
          <p:nvPicPr>
            <p:cNvPr id="46" name="Picture 45" descr="Logo&#10;&#10;Description automatically generated">
              <a:extLst>
                <a:ext uri="{FF2B5EF4-FFF2-40B4-BE49-F238E27FC236}">
                  <a16:creationId xmlns:a16="http://schemas.microsoft.com/office/drawing/2014/main" id="{F2870B8B-5B72-9FDB-CD0B-E1C266F5C374}"/>
                </a:ext>
              </a:extLst>
            </p:cNvPr>
            <p:cNvPicPr>
              <a:picLocks noChangeAspect="1"/>
            </p:cNvPicPr>
            <p:nvPr/>
          </p:nvPicPr>
          <p:blipFill rotWithShape="1">
            <a:blip r:embed="rId27">
              <a:extLst>
                <a:ext uri="{28A0092B-C50C-407E-A947-70E740481C1C}">
                  <a14:useLocalDpi xmlns:a14="http://schemas.microsoft.com/office/drawing/2010/main" val="0"/>
                </a:ext>
              </a:extLst>
            </a:blip>
            <a:srcRect l="-907" t="-21078" r="-909" b="-21084"/>
            <a:stretch/>
          </p:blipFill>
          <p:spPr>
            <a:xfrm>
              <a:off x="7026633" y="3894151"/>
              <a:ext cx="1300608" cy="331506"/>
            </a:xfrm>
            <a:prstGeom prst="rect">
              <a:avLst/>
            </a:prstGeom>
            <a:noFill/>
          </p:spPr>
        </p:pic>
      </p:grpSp>
      <p:grpSp>
        <p:nvGrpSpPr>
          <p:cNvPr id="6" name="Group 5">
            <a:extLst>
              <a:ext uri="{FF2B5EF4-FFF2-40B4-BE49-F238E27FC236}">
                <a16:creationId xmlns:a16="http://schemas.microsoft.com/office/drawing/2014/main" id="{03194DEC-4E13-AFCB-95F8-84E8ACCE17FA}"/>
              </a:ext>
            </a:extLst>
          </p:cNvPr>
          <p:cNvGrpSpPr/>
          <p:nvPr/>
        </p:nvGrpSpPr>
        <p:grpSpPr>
          <a:xfrm>
            <a:off x="931477" y="4717711"/>
            <a:ext cx="10329049" cy="404395"/>
            <a:chOff x="931477" y="5347897"/>
            <a:chExt cx="10329049" cy="404395"/>
          </a:xfrm>
        </p:grpSpPr>
        <p:sp>
          <p:nvSpPr>
            <p:cNvPr id="4" name="Rectangle: Top Corners Rounded 3">
              <a:extLst>
                <a:ext uri="{FF2B5EF4-FFF2-40B4-BE49-F238E27FC236}">
                  <a16:creationId xmlns:a16="http://schemas.microsoft.com/office/drawing/2014/main" id="{150BD268-F4B1-DAF2-917D-8CA1AE8C9F27}"/>
                </a:ext>
              </a:extLst>
            </p:cNvPr>
            <p:cNvSpPr/>
            <p:nvPr/>
          </p:nvSpPr>
          <p:spPr>
            <a:xfrm rot="16200000">
              <a:off x="1994791" y="4284583"/>
              <a:ext cx="404395" cy="253102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Automate</a:t>
              </a:r>
            </a:p>
          </p:txBody>
        </p:sp>
        <p:sp>
          <p:nvSpPr>
            <p:cNvPr id="59" name="Rectangle: Top Corners Rounded 58">
              <a:extLst>
                <a:ext uri="{FF2B5EF4-FFF2-40B4-BE49-F238E27FC236}">
                  <a16:creationId xmlns:a16="http://schemas.microsoft.com/office/drawing/2014/main" id="{08537CCF-FCC5-6EB4-0075-CEC071203FB7}"/>
                </a:ext>
              </a:extLst>
            </p:cNvPr>
            <p:cNvSpPr/>
            <p:nvPr/>
          </p:nvSpPr>
          <p:spPr>
            <a:xfrm rot="16200000">
              <a:off x="4594133" y="4284583"/>
              <a:ext cx="404395" cy="2531023"/>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Orchestrate</a:t>
              </a:r>
            </a:p>
          </p:txBody>
        </p:sp>
        <p:sp>
          <p:nvSpPr>
            <p:cNvPr id="62" name="Rectangle: Top Corners Rounded 61">
              <a:extLst>
                <a:ext uri="{FF2B5EF4-FFF2-40B4-BE49-F238E27FC236}">
                  <a16:creationId xmlns:a16="http://schemas.microsoft.com/office/drawing/2014/main" id="{EAC762A0-B37F-D0D3-E8D8-1F5F530D09F1}"/>
                </a:ext>
              </a:extLst>
            </p:cNvPr>
            <p:cNvSpPr/>
            <p:nvPr/>
          </p:nvSpPr>
          <p:spPr>
            <a:xfrm rot="16200000">
              <a:off x="7193475" y="4284583"/>
              <a:ext cx="404395" cy="2531023"/>
            </a:xfrm>
            <a:prstGeom prst="round2SameRect">
              <a:avLst>
                <a:gd name="adj1" fmla="val 0"/>
                <a:gd name="adj2" fmla="val 0"/>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Test and Observe</a:t>
              </a:r>
            </a:p>
          </p:txBody>
        </p:sp>
        <p:sp>
          <p:nvSpPr>
            <p:cNvPr id="63" name="Rectangle: Top Corners Rounded 62">
              <a:extLst>
                <a:ext uri="{FF2B5EF4-FFF2-40B4-BE49-F238E27FC236}">
                  <a16:creationId xmlns:a16="http://schemas.microsoft.com/office/drawing/2014/main" id="{5CFEC1E6-469E-09F6-9BC2-529949A886CA}"/>
                </a:ext>
              </a:extLst>
            </p:cNvPr>
            <p:cNvSpPr/>
            <p:nvPr/>
          </p:nvSpPr>
          <p:spPr>
            <a:xfrm rot="16200000">
              <a:off x="9792817" y="4284583"/>
              <a:ext cx="404395" cy="2531023"/>
            </a:xfrm>
            <a:prstGeom prst="round2SameRect">
              <a:avLst>
                <a:gd name="adj1" fmla="val 0"/>
                <a:gd name="adj2" fmla="val 19108"/>
              </a:avLst>
            </a:prstGeom>
            <a:solidFill>
              <a:srgbClr val="F0929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Develop and Deploy</a:t>
              </a:r>
            </a:p>
          </p:txBody>
        </p:sp>
      </p:grpSp>
      <p:pic>
        <p:nvPicPr>
          <p:cNvPr id="7" name="Picture 6">
            <a:extLst>
              <a:ext uri="{FF2B5EF4-FFF2-40B4-BE49-F238E27FC236}">
                <a16:creationId xmlns:a16="http://schemas.microsoft.com/office/drawing/2014/main" id="{931C38A4-96BD-F189-511C-6CEDCCBA2E2F}"/>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855129" y="3289013"/>
            <a:ext cx="2597461" cy="464806"/>
          </a:xfrm>
          <a:prstGeom prst="rect">
            <a:avLst/>
          </a:prstGeom>
        </p:spPr>
      </p:pic>
    </p:spTree>
    <p:extLst>
      <p:ext uri="{BB962C8B-B14F-4D97-AF65-F5344CB8AC3E}">
        <p14:creationId xmlns:p14="http://schemas.microsoft.com/office/powerpoint/2010/main" val="257434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68"/>
                                        </p:tgtEl>
                                      </p:cBhvr>
                                    </p:animEffect>
                                    <p:set>
                                      <p:cBhvr>
                                        <p:cTn id="59" dur="1" fill="hold">
                                          <p:stCondLst>
                                            <p:cond delay="499"/>
                                          </p:stCondLst>
                                        </p:cTn>
                                        <p:tgtEl>
                                          <p:spTgt spid="6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9"/>
                                        </p:tgtEl>
                                      </p:cBhvr>
                                    </p:animEffect>
                                    <p:set>
                                      <p:cBhvr>
                                        <p:cTn id="62" dur="1" fill="hold">
                                          <p:stCondLst>
                                            <p:cond delay="499"/>
                                          </p:stCondLst>
                                        </p:cTn>
                                        <p:tgtEl>
                                          <p:spTgt spid="6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500"/>
                            </p:stCondLst>
                            <p:childTnLst>
                              <p:par>
                                <p:cTn id="76" presetID="42" presetClass="path" presetSubtype="0" accel="50000" decel="50000" fill="hold" grpId="1" nodeType="afterEffect">
                                  <p:stCondLst>
                                    <p:cond delay="0"/>
                                  </p:stCondLst>
                                  <p:childTnLst>
                                    <p:animMotion origin="layout" path="M 4.375E-6 1.48148E-6 L 0.06132 0.07268 " pathEditMode="relative" rAng="0" ptsTypes="AA">
                                      <p:cBhvr>
                                        <p:cTn id="77" dur="500" fill="hold"/>
                                        <p:tgtEl>
                                          <p:spTgt spid="37"/>
                                        </p:tgtEl>
                                        <p:attrNameLst>
                                          <p:attrName>ppt_x</p:attrName>
                                          <p:attrName>ppt_y</p:attrName>
                                        </p:attrNameLst>
                                      </p:cBhvr>
                                      <p:rCtr x="3060" y="3634"/>
                                    </p:animMotion>
                                  </p:childTnLst>
                                </p:cTn>
                              </p:par>
                              <p:par>
                                <p:cTn id="78" presetID="42" presetClass="path" presetSubtype="0" accel="50000" decel="50000" fill="hold" grpId="1" nodeType="withEffect">
                                  <p:stCondLst>
                                    <p:cond delay="0"/>
                                  </p:stCondLst>
                                  <p:childTnLst>
                                    <p:animMotion origin="layout" path="M 1.45833E-6 4.44444E-6 L -0.05781 0.07314 " pathEditMode="relative" rAng="0" ptsTypes="AA">
                                      <p:cBhvr>
                                        <p:cTn id="79" dur="500" fill="hold"/>
                                        <p:tgtEl>
                                          <p:spTgt spid="36"/>
                                        </p:tgtEl>
                                        <p:attrNameLst>
                                          <p:attrName>ppt_x</p:attrName>
                                          <p:attrName>ppt_y</p:attrName>
                                        </p:attrNameLst>
                                      </p:cBhvr>
                                      <p:rCtr x="-2891" y="3657"/>
                                    </p:animMotion>
                                  </p:childTnLst>
                                </p:cTn>
                              </p:par>
                              <p:par>
                                <p:cTn id="80" presetID="42" presetClass="path" presetSubtype="0" accel="50000" decel="50000" fill="hold" grpId="1" nodeType="withEffect">
                                  <p:stCondLst>
                                    <p:cond delay="0"/>
                                  </p:stCondLst>
                                  <p:childTnLst>
                                    <p:animMotion origin="layout" path="M 2.29167E-6 -0.00093 L 0.06002 -0.0676 " pathEditMode="relative" rAng="0" ptsTypes="AA">
                                      <p:cBhvr>
                                        <p:cTn id="81" dur="500" fill="hold"/>
                                        <p:tgtEl>
                                          <p:spTgt spid="39"/>
                                        </p:tgtEl>
                                        <p:attrNameLst>
                                          <p:attrName>ppt_x</p:attrName>
                                          <p:attrName>ppt_y</p:attrName>
                                        </p:attrNameLst>
                                      </p:cBhvr>
                                      <p:rCtr x="2995" y="-3333"/>
                                    </p:animMotion>
                                  </p:childTnLst>
                                </p:cTn>
                              </p:par>
                              <p:par>
                                <p:cTn id="82" presetID="42" presetClass="path" presetSubtype="0" accel="50000" decel="50000" fill="hold" grpId="1" nodeType="withEffect">
                                  <p:stCondLst>
                                    <p:cond delay="0"/>
                                  </p:stCondLst>
                                  <p:childTnLst>
                                    <p:animMotion origin="layout" path="M -1.66667E-6 -1.48148E-6 L -0.05976 -0.06829 " pathEditMode="relative" rAng="0" ptsTypes="AA">
                                      <p:cBhvr>
                                        <p:cTn id="83" dur="500" fill="hold"/>
                                        <p:tgtEl>
                                          <p:spTgt spid="38"/>
                                        </p:tgtEl>
                                        <p:attrNameLst>
                                          <p:attrName>ppt_x</p:attrName>
                                          <p:attrName>ppt_y</p:attrName>
                                        </p:attrNameLst>
                                      </p:cBhvr>
                                      <p:rCtr x="-2995" y="-3426"/>
                                    </p:animMotion>
                                  </p:childTnLst>
                                </p:cTn>
                              </p:par>
                            </p:childTnLst>
                          </p:cTn>
                        </p:par>
                        <p:par>
                          <p:cTn id="84" fill="hold">
                            <p:stCondLst>
                              <p:cond delay="1000"/>
                            </p:stCondLst>
                            <p:childTnLst>
                              <p:par>
                                <p:cTn id="85" presetID="10" presetClass="exit" presetSubtype="0" fill="hold" grpId="2" nodeType="afterEffect">
                                  <p:stCondLst>
                                    <p:cond delay="250"/>
                                  </p:stCondLst>
                                  <p:childTnLst>
                                    <p:animEffect transition="out" filter="fad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10" presetClass="exit" presetSubtype="0" fill="hold" grpId="2" nodeType="withEffect">
                                  <p:stCondLst>
                                    <p:cond delay="250"/>
                                  </p:stCondLst>
                                  <p:childTnLst>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par>
                                <p:cTn id="91" presetID="10" presetClass="exit" presetSubtype="0" fill="hold" grpId="2" nodeType="withEffect">
                                  <p:stCondLst>
                                    <p:cond delay="25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par>
                                <p:cTn id="94" presetID="10" presetClass="exit" presetSubtype="0" fill="hold" grpId="2" nodeType="withEffect">
                                  <p:stCondLst>
                                    <p:cond delay="250"/>
                                  </p:stCondLst>
                                  <p:childTnLst>
                                    <p:animEffect transition="out" filter="fade">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childTnLst>
                          </p:cTn>
                        </p:par>
                        <p:par>
                          <p:cTn id="97" fill="hold">
                            <p:stCondLst>
                              <p:cond delay="1750"/>
                            </p:stCondLst>
                            <p:childTnLst>
                              <p:par>
                                <p:cTn id="98" presetID="1" presetClass="entr" presetSubtype="0" fill="hold" nodeType="afterEffect">
                                  <p:stCondLst>
                                    <p:cond delay="0"/>
                                  </p:stCondLst>
                                  <p:childTnLst>
                                    <p:set>
                                      <p:cBhvr>
                                        <p:cTn id="9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00" fill="hold">
                            <p:stCondLst>
                              <p:cond delay="1750"/>
                            </p:stCondLst>
                            <p:childTnLst>
                              <p:par>
                                <p:cTn id="101" presetID="10" presetClass="entr" presetSubtype="0" fill="hold" nodeType="afterEffect">
                                  <p:stCondLst>
                                    <p:cond delay="25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grpId="0" nodeType="withEffect">
                                  <p:stCondLst>
                                    <p:cond delay="25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10" presetClass="entr" presetSubtype="0" fill="hold" nodeType="withEffect">
                                  <p:stCondLst>
                                    <p:cond delay="25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8" grpId="1" animBg="1"/>
      <p:bldP spid="66" grpId="0" animBg="1"/>
      <p:bldP spid="66" grpId="1" animBg="1"/>
      <p:bldP spid="68" grpId="0" animBg="1"/>
      <p:bldP spid="68" grpId="1" animBg="1"/>
      <p:bldP spid="69" grpId="0" animBg="1"/>
      <p:bldP spid="69" grpId="1" animBg="1"/>
      <p:bldP spid="37" grpId="0" animBg="1"/>
      <p:bldP spid="37" grpId="1" animBg="1"/>
      <p:bldP spid="37" grpId="2" animBg="1"/>
      <p:bldP spid="36" grpId="0" animBg="1"/>
      <p:bldP spid="36" grpId="1" animBg="1"/>
      <p:bldP spid="36" grpId="2" animBg="1"/>
      <p:bldP spid="38" grpId="0" animBg="1"/>
      <p:bldP spid="38" grpId="1" animBg="1"/>
      <p:bldP spid="38" grpId="2" animBg="1"/>
      <p:bldP spid="39" grpId="0" animBg="1"/>
      <p:bldP spid="39" grpId="1" animBg="1"/>
      <p:bldP spid="39"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7251F2-4082-4A2C-BAD6-59500146FD63}"/>
              </a:ext>
            </a:extLst>
          </p:cNvPr>
          <p:cNvSpPr>
            <a:spLocks noGrp="1"/>
          </p:cNvSpPr>
          <p:nvPr>
            <p:ph type="title"/>
          </p:nvPr>
        </p:nvSpPr>
        <p:spPr/>
        <p:txBody>
          <a:bodyPr vert="horz" lIns="91440" tIns="45720" rIns="91440" bIns="45720" rtlCol="0" anchor="ctr">
            <a:noAutofit/>
          </a:bodyPr>
          <a:lstStyle/>
          <a:p>
            <a:r>
              <a:rPr lang="en-GB" sz="2000">
                <a:solidFill>
                  <a:schemeClr val="tx1"/>
                </a:solidFill>
              </a:rPr>
              <a:t>Focused on Snowflake customers </a:t>
            </a:r>
          </a:p>
        </p:txBody>
      </p:sp>
      <p:grpSp>
        <p:nvGrpSpPr>
          <p:cNvPr id="2" name="Group 1">
            <a:extLst>
              <a:ext uri="{FF2B5EF4-FFF2-40B4-BE49-F238E27FC236}">
                <a16:creationId xmlns:a16="http://schemas.microsoft.com/office/drawing/2014/main" id="{AD2A30FD-8D71-4EFE-B81B-349AE06A09B6}"/>
              </a:ext>
            </a:extLst>
          </p:cNvPr>
          <p:cNvGrpSpPr/>
          <p:nvPr/>
        </p:nvGrpSpPr>
        <p:grpSpPr>
          <a:xfrm>
            <a:off x="-58540" y="1161931"/>
            <a:ext cx="11791153" cy="6812463"/>
            <a:chOff x="-58540" y="1161931"/>
            <a:chExt cx="11791153" cy="6812463"/>
          </a:xfrm>
        </p:grpSpPr>
        <p:sp>
          <p:nvSpPr>
            <p:cNvPr id="18" name="Oval 17">
              <a:extLst>
                <a:ext uri="{FF2B5EF4-FFF2-40B4-BE49-F238E27FC236}">
                  <a16:creationId xmlns:a16="http://schemas.microsoft.com/office/drawing/2014/main" id="{94F02C9C-2EDD-43EF-905B-47EDC763AEEE}"/>
                </a:ext>
              </a:extLst>
            </p:cNvPr>
            <p:cNvSpPr/>
            <p:nvPr/>
          </p:nvSpPr>
          <p:spPr>
            <a:xfrm>
              <a:off x="4933958" y="3085205"/>
              <a:ext cx="2505953" cy="687589"/>
            </a:xfrm>
            <a:prstGeom prst="ellipse">
              <a:avLst/>
            </a:prstGeom>
            <a:gradFill flip="none" rotWithShape="1">
              <a:gsLst>
                <a:gs pos="0">
                  <a:schemeClr val="tx1">
                    <a:lumMod val="75000"/>
                    <a:lumOff val="25000"/>
                  </a:schemeClr>
                </a:gs>
                <a:gs pos="100000">
                  <a:sysClr val="window" lastClr="FFFFFF">
                    <a:lumMod val="100000"/>
                    <a:alpha val="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Oval 8">
              <a:extLst>
                <a:ext uri="{FF2B5EF4-FFF2-40B4-BE49-F238E27FC236}">
                  <a16:creationId xmlns:a16="http://schemas.microsoft.com/office/drawing/2014/main" id="{9D6B49A2-893B-4D2F-ABF3-08B53EE96E5C}"/>
                </a:ext>
              </a:extLst>
            </p:cNvPr>
            <p:cNvSpPr/>
            <p:nvPr/>
          </p:nvSpPr>
          <p:spPr>
            <a:xfrm>
              <a:off x="1687366" y="3010739"/>
              <a:ext cx="2505953" cy="687589"/>
            </a:xfrm>
            <a:prstGeom prst="ellipse">
              <a:avLst/>
            </a:prstGeom>
            <a:gradFill flip="none" rotWithShape="1">
              <a:gsLst>
                <a:gs pos="0">
                  <a:schemeClr val="tx1">
                    <a:lumMod val="50000"/>
                    <a:lumOff val="50000"/>
                  </a:schemeClr>
                </a:gs>
                <a:gs pos="100000">
                  <a:sysClr val="window" lastClr="FFFFFF">
                    <a:lumMod val="100000"/>
                    <a:alpha val="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C2238D37-5839-4423-A3D8-09016B62D540}"/>
                </a:ext>
              </a:extLst>
            </p:cNvPr>
            <p:cNvSpPr/>
            <p:nvPr/>
          </p:nvSpPr>
          <p:spPr>
            <a:xfrm>
              <a:off x="7803343" y="3011650"/>
              <a:ext cx="2505953" cy="687589"/>
            </a:xfrm>
            <a:prstGeom prst="ellipse">
              <a:avLst/>
            </a:prstGeom>
            <a:gradFill flip="none" rotWithShape="1">
              <a:gsLst>
                <a:gs pos="0">
                  <a:schemeClr val="tx1">
                    <a:lumMod val="50000"/>
                    <a:lumOff val="50000"/>
                    <a:alpha val="36000"/>
                  </a:schemeClr>
                </a:gs>
                <a:gs pos="100000">
                  <a:sysClr val="window" lastClr="FFFFFF">
                    <a:lumMod val="100000"/>
                    <a:alpha val="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77B8ED8B-7DD1-394C-9215-4BC3915F4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94" y="2999897"/>
              <a:ext cx="10280985" cy="497449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C8D8B0D-2FCE-9445-A484-D2489223D389}"/>
                </a:ext>
              </a:extLst>
            </p:cNvPr>
            <p:cNvGrpSpPr/>
            <p:nvPr/>
          </p:nvGrpSpPr>
          <p:grpSpPr>
            <a:xfrm rot="21208298">
              <a:off x="-58540" y="2007320"/>
              <a:ext cx="3276287" cy="1343387"/>
              <a:chOff x="1256660" y="1914289"/>
              <a:chExt cx="2358619" cy="1050714"/>
            </a:xfrm>
          </p:grpSpPr>
          <p:sp>
            <p:nvSpPr>
              <p:cNvPr id="22" name="Content Placeholder 4">
                <a:extLst>
                  <a:ext uri="{FF2B5EF4-FFF2-40B4-BE49-F238E27FC236}">
                    <a16:creationId xmlns:a16="http://schemas.microsoft.com/office/drawing/2014/main" id="{449D789F-2886-B949-AA52-F15133F55F76}"/>
                  </a:ext>
                </a:extLst>
              </p:cNvPr>
              <p:cNvSpPr txBox="1">
                <a:spLocks/>
              </p:cNvSpPr>
              <p:nvPr/>
            </p:nvSpPr>
            <p:spPr>
              <a:xfrm>
                <a:off x="1256660" y="1914289"/>
                <a:ext cx="2358619" cy="422104"/>
              </a:xfrm>
              <a:prstGeom prst="rect">
                <a:avLst/>
              </a:prstGeom>
            </p:spPr>
            <p:txBody>
              <a:bodyPr>
                <a:normAutofit/>
              </a:bodyPr>
              <a:lst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70000"/>
                  </a:lnSpc>
                </a:pPr>
                <a:r>
                  <a:rPr lang="en-US" sz="2400" kern="0">
                    <a:latin typeface="+mj-lt"/>
                  </a:rPr>
                  <a:t>Governance</a:t>
                </a:r>
                <a:endParaRPr lang="en-US" sz="2400">
                  <a:latin typeface="+mj-lt"/>
                </a:endParaRPr>
              </a:p>
            </p:txBody>
          </p:sp>
          <p:pic>
            <p:nvPicPr>
              <p:cNvPr id="23" name="Graphic 22" descr="Siren with solid fill">
                <a:extLst>
                  <a:ext uri="{FF2B5EF4-FFF2-40B4-BE49-F238E27FC236}">
                    <a16:creationId xmlns:a16="http://schemas.microsoft.com/office/drawing/2014/main" id="{5271E3B9-904B-BB44-BEF9-1FA18B8000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8769" y="2050603"/>
                <a:ext cx="914400" cy="914400"/>
              </a:xfrm>
              <a:prstGeom prst="rect">
                <a:avLst/>
              </a:prstGeom>
            </p:spPr>
          </p:pic>
        </p:grpSp>
        <p:grpSp>
          <p:nvGrpSpPr>
            <p:cNvPr id="24" name="Group 23">
              <a:extLst>
                <a:ext uri="{FF2B5EF4-FFF2-40B4-BE49-F238E27FC236}">
                  <a16:creationId xmlns:a16="http://schemas.microsoft.com/office/drawing/2014/main" id="{78CD57EA-740F-0C42-BCEA-D14CDC869B9D}"/>
                </a:ext>
              </a:extLst>
            </p:cNvPr>
            <p:cNvGrpSpPr/>
            <p:nvPr/>
          </p:nvGrpSpPr>
          <p:grpSpPr>
            <a:xfrm rot="21187657">
              <a:off x="8315664" y="1161931"/>
              <a:ext cx="3416949" cy="1475961"/>
              <a:chOff x="7655434" y="1388306"/>
              <a:chExt cx="2358619" cy="1010004"/>
            </a:xfrm>
          </p:grpSpPr>
          <p:sp>
            <p:nvSpPr>
              <p:cNvPr id="25" name="Content Placeholder 4">
                <a:extLst>
                  <a:ext uri="{FF2B5EF4-FFF2-40B4-BE49-F238E27FC236}">
                    <a16:creationId xmlns:a16="http://schemas.microsoft.com/office/drawing/2014/main" id="{EB6DCB56-7FED-734B-872F-FFC3B7F38D31}"/>
                  </a:ext>
                </a:extLst>
              </p:cNvPr>
              <p:cNvSpPr txBox="1">
                <a:spLocks/>
              </p:cNvSpPr>
              <p:nvPr/>
            </p:nvSpPr>
            <p:spPr>
              <a:xfrm>
                <a:off x="7655434" y="1388306"/>
                <a:ext cx="2358619" cy="477623"/>
              </a:xfrm>
              <a:prstGeom prst="rect">
                <a:avLst/>
              </a:prstGeom>
            </p:spPr>
            <p:txBody>
              <a:bodyPr>
                <a:normAutofit/>
              </a:bodyPr>
              <a:lst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70000"/>
                  </a:lnSpc>
                </a:pPr>
                <a:r>
                  <a:rPr lang="en-US" sz="2400" kern="0">
                    <a:latin typeface="+mj-lt"/>
                  </a:rPr>
                  <a:t>Agility</a:t>
                </a:r>
                <a:endParaRPr lang="en-US" sz="2400">
                  <a:latin typeface="+mj-lt"/>
                </a:endParaRPr>
              </a:p>
            </p:txBody>
          </p:sp>
          <p:pic>
            <p:nvPicPr>
              <p:cNvPr id="26" name="Graphic 25" descr="Gauge with solid fill">
                <a:extLst>
                  <a:ext uri="{FF2B5EF4-FFF2-40B4-BE49-F238E27FC236}">
                    <a16:creationId xmlns:a16="http://schemas.microsoft.com/office/drawing/2014/main" id="{263C884D-3754-3B40-8333-6BECFC6DAE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77543" y="1483910"/>
                <a:ext cx="914400" cy="914400"/>
              </a:xfrm>
              <a:prstGeom prst="rect">
                <a:avLst/>
              </a:prstGeom>
            </p:spPr>
          </p:pic>
        </p:grpSp>
        <p:pic>
          <p:nvPicPr>
            <p:cNvPr id="27" name="Picture 26">
              <a:extLst>
                <a:ext uri="{FF2B5EF4-FFF2-40B4-BE49-F238E27FC236}">
                  <a16:creationId xmlns:a16="http://schemas.microsoft.com/office/drawing/2014/main" id="{74FB0D13-45FE-2E4E-818C-DA0E35A32205}"/>
                </a:ext>
              </a:extLst>
            </p:cNvPr>
            <p:cNvPicPr>
              <a:picLocks noChangeAspect="1"/>
            </p:cNvPicPr>
            <p:nvPr/>
          </p:nvPicPr>
          <p:blipFill>
            <a:blip r:embed="rId8"/>
            <a:stretch>
              <a:fillRect/>
            </a:stretch>
          </p:blipFill>
          <p:spPr>
            <a:xfrm>
              <a:off x="276550" y="2350972"/>
              <a:ext cx="11131256" cy="2128733"/>
            </a:xfrm>
            <a:prstGeom prst="rect">
              <a:avLst/>
            </a:prstGeom>
          </p:spPr>
        </p:pic>
        <p:pic>
          <p:nvPicPr>
            <p:cNvPr id="4" name="Picture 3" descr="Icon&#10;&#10;Description automatically generated">
              <a:extLst>
                <a:ext uri="{FF2B5EF4-FFF2-40B4-BE49-F238E27FC236}">
                  <a16:creationId xmlns:a16="http://schemas.microsoft.com/office/drawing/2014/main" id="{B1A9CAC8-0FB4-4456-9A13-BD74C9C5645B}"/>
                </a:ext>
              </a:extLst>
            </p:cNvPr>
            <p:cNvPicPr>
              <a:picLocks noChangeAspect="1"/>
            </p:cNvPicPr>
            <p:nvPr/>
          </p:nvPicPr>
          <p:blipFill>
            <a:blip r:embed="rId9"/>
            <a:stretch>
              <a:fillRect/>
            </a:stretch>
          </p:blipFill>
          <p:spPr>
            <a:xfrm>
              <a:off x="5759331" y="3509793"/>
              <a:ext cx="673338" cy="377069"/>
            </a:xfrm>
            <a:prstGeom prst="rect">
              <a:avLst/>
            </a:prstGeom>
          </p:spPr>
        </p:pic>
        <p:sp>
          <p:nvSpPr>
            <p:cNvPr id="19" name="TextBox 18">
              <a:extLst>
                <a:ext uri="{FF2B5EF4-FFF2-40B4-BE49-F238E27FC236}">
                  <a16:creationId xmlns:a16="http://schemas.microsoft.com/office/drawing/2014/main" id="{167F5419-C9EA-4EA0-BE53-4A3A876411EF}"/>
                </a:ext>
              </a:extLst>
            </p:cNvPr>
            <p:cNvSpPr txBox="1"/>
            <p:nvPr/>
          </p:nvSpPr>
          <p:spPr>
            <a:xfrm rot="21287905">
              <a:off x="5249082" y="2412624"/>
              <a:ext cx="1647396" cy="369332"/>
            </a:xfrm>
            <a:prstGeom prst="rect">
              <a:avLst/>
            </a:prstGeom>
            <a:noFill/>
          </p:spPr>
          <p:txBody>
            <a:bodyPr wrap="square">
              <a:spAutoFit/>
            </a:bodyPr>
            <a:lstStyle/>
            <a:p>
              <a:pPr algn="ctr"/>
              <a:r>
                <a:rPr lang="en-US" sz="1800" kern="0">
                  <a:latin typeface="+mj-lt"/>
                </a:rPr>
                <a:t>AND</a:t>
              </a:r>
              <a:endParaRPr lang="en-GB"/>
            </a:p>
          </p:txBody>
        </p:sp>
      </p:grpSp>
      <p:sp>
        <p:nvSpPr>
          <p:cNvPr id="20" name="Rectangle 19">
            <a:extLst>
              <a:ext uri="{FF2B5EF4-FFF2-40B4-BE49-F238E27FC236}">
                <a16:creationId xmlns:a16="http://schemas.microsoft.com/office/drawing/2014/main" id="{DBEF2A95-912A-413A-9438-2040A3D98389}"/>
              </a:ext>
            </a:extLst>
          </p:cNvPr>
          <p:cNvSpPr/>
          <p:nvPr/>
        </p:nvSpPr>
        <p:spPr>
          <a:xfrm rot="2345746">
            <a:off x="10633152" y="312479"/>
            <a:ext cx="2233277" cy="317965"/>
          </a:xfrm>
          <a:prstGeom prst="rect">
            <a:avLst/>
          </a:prstGeom>
          <a:solidFill>
            <a:srgbClr val="75BC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Problem</a:t>
            </a:r>
          </a:p>
        </p:txBody>
      </p:sp>
      <p:pic>
        <p:nvPicPr>
          <p:cNvPr id="5" name="Picture 4">
            <a:extLst>
              <a:ext uri="{FF2B5EF4-FFF2-40B4-BE49-F238E27FC236}">
                <a16:creationId xmlns:a16="http://schemas.microsoft.com/office/drawing/2014/main" id="{84BB90A9-F8CA-0034-9E7E-CE57050F68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78981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541E5B-BA8F-4D5B-612B-C29297311AD7}"/>
              </a:ext>
            </a:extLst>
          </p:cNvPr>
          <p:cNvSpPr>
            <a:spLocks noGrp="1"/>
          </p:cNvSpPr>
          <p:nvPr>
            <p:ph type="body" sz="quarter" idx="12"/>
          </p:nvPr>
        </p:nvSpPr>
        <p:spPr/>
        <p:txBody>
          <a:bodyPr/>
          <a:lstStyle/>
          <a:p>
            <a:r>
              <a:rPr lang="en-US">
                <a:cs typeface="Poppins Light"/>
              </a:rPr>
              <a:t>Automation built by consultants for consultants</a:t>
            </a:r>
            <a:endParaRPr lang="en-US"/>
          </a:p>
        </p:txBody>
      </p:sp>
      <p:sp>
        <p:nvSpPr>
          <p:cNvPr id="5" name="Text Placeholder 4">
            <a:extLst>
              <a:ext uri="{FF2B5EF4-FFF2-40B4-BE49-F238E27FC236}">
                <a16:creationId xmlns:a16="http://schemas.microsoft.com/office/drawing/2014/main" id="{9E09CAE5-1DB7-2089-26DD-85410156269C}"/>
              </a:ext>
            </a:extLst>
          </p:cNvPr>
          <p:cNvSpPr>
            <a:spLocks noGrp="1"/>
          </p:cNvSpPr>
          <p:nvPr>
            <p:ph type="body" sz="quarter" idx="30"/>
          </p:nvPr>
        </p:nvSpPr>
        <p:spPr>
          <a:xfrm>
            <a:off x="8145312" y="2068184"/>
            <a:ext cx="3523903" cy="1637538"/>
          </a:xfrm>
        </p:spPr>
        <p:txBody>
          <a:bodyPr/>
          <a:lstStyle/>
          <a:p>
            <a:r>
              <a:rPr lang="en-GB" sz="1200" dirty="0">
                <a:ea typeface="+mn-lt"/>
                <a:cs typeface="+mn-lt"/>
              </a:rPr>
              <a:t>Higher</a:t>
            </a:r>
            <a:r>
              <a:rPr lang="en-GB" sz="1200">
                <a:ea typeface="+mn-lt"/>
                <a:cs typeface="+mn-lt"/>
              </a:rPr>
              <a:t> productivity in a shorter timescale</a:t>
            </a:r>
            <a:r>
              <a:rPr lang="en-GB" sz="1200">
                <a:cs typeface="Poppins Light"/>
              </a:rPr>
              <a:t> with fewer deployment failures using rollback feature. Automates</a:t>
            </a:r>
            <a:r>
              <a:rPr lang="en-GB" sz="1200">
                <a:ea typeface="+mn-lt"/>
                <a:cs typeface="+mn-lt"/>
              </a:rPr>
              <a:t> development, test and production infrastructure</a:t>
            </a:r>
            <a:endParaRPr lang="en-GB" sz="1200">
              <a:cs typeface="Poppins Light"/>
            </a:endParaRPr>
          </a:p>
        </p:txBody>
      </p:sp>
      <p:sp>
        <p:nvSpPr>
          <p:cNvPr id="6" name="Title 5">
            <a:extLst>
              <a:ext uri="{FF2B5EF4-FFF2-40B4-BE49-F238E27FC236}">
                <a16:creationId xmlns:a16="http://schemas.microsoft.com/office/drawing/2014/main" id="{235B8067-43E1-B490-F840-C515DF31B046}"/>
              </a:ext>
            </a:extLst>
          </p:cNvPr>
          <p:cNvSpPr>
            <a:spLocks noGrp="1"/>
          </p:cNvSpPr>
          <p:nvPr>
            <p:ph type="title"/>
          </p:nvPr>
        </p:nvSpPr>
        <p:spPr/>
        <p:txBody>
          <a:bodyPr/>
          <a:lstStyle/>
          <a:p>
            <a:r>
              <a:rPr lang="en-US">
                <a:cs typeface="Poppins"/>
              </a:rPr>
              <a:t>Business Value</a:t>
            </a:r>
            <a:endParaRPr lang="en-US"/>
          </a:p>
        </p:txBody>
      </p:sp>
      <p:sp>
        <p:nvSpPr>
          <p:cNvPr id="7" name="Text Placeholder 6">
            <a:extLst>
              <a:ext uri="{FF2B5EF4-FFF2-40B4-BE49-F238E27FC236}">
                <a16:creationId xmlns:a16="http://schemas.microsoft.com/office/drawing/2014/main" id="{D31321EE-CD4E-8444-D830-8598EF7F7127}"/>
              </a:ext>
            </a:extLst>
          </p:cNvPr>
          <p:cNvSpPr>
            <a:spLocks noGrp="1"/>
          </p:cNvSpPr>
          <p:nvPr>
            <p:ph type="body" sz="quarter" idx="34"/>
          </p:nvPr>
        </p:nvSpPr>
        <p:spPr/>
        <p:txBody>
          <a:bodyPr/>
          <a:lstStyle/>
          <a:p>
            <a:r>
              <a:rPr lang="en-US" sz="1200">
                <a:cs typeface="Poppins Light"/>
              </a:rPr>
              <a:t>Lead with value - prioritize data migration projects with the most critical, highest value datasets, applications or business units.</a:t>
            </a:r>
            <a:endParaRPr lang="en-US" sz="1200"/>
          </a:p>
        </p:txBody>
      </p:sp>
      <p:sp>
        <p:nvSpPr>
          <p:cNvPr id="8" name="Text Placeholder 7">
            <a:extLst>
              <a:ext uri="{FF2B5EF4-FFF2-40B4-BE49-F238E27FC236}">
                <a16:creationId xmlns:a16="http://schemas.microsoft.com/office/drawing/2014/main" id="{B41D074F-7E4B-44E3-CD45-04B22E75F34C}"/>
              </a:ext>
            </a:extLst>
          </p:cNvPr>
          <p:cNvSpPr>
            <a:spLocks noGrp="1"/>
          </p:cNvSpPr>
          <p:nvPr>
            <p:ph type="body" sz="quarter" idx="35"/>
          </p:nvPr>
        </p:nvSpPr>
        <p:spPr/>
        <p:txBody>
          <a:bodyPr/>
          <a:lstStyle/>
          <a:p>
            <a:r>
              <a:rPr lang="en-US" sz="1200">
                <a:ea typeface="+mn-lt"/>
                <a:cs typeface="+mn-lt"/>
              </a:rPr>
              <a:t>Enables modern data strategy, change management and compliance with a technology foundation.</a:t>
            </a:r>
            <a:endParaRPr lang="en-US" sz="1200"/>
          </a:p>
        </p:txBody>
      </p:sp>
      <p:sp>
        <p:nvSpPr>
          <p:cNvPr id="3" name="Text Placeholder 2">
            <a:extLst>
              <a:ext uri="{FF2B5EF4-FFF2-40B4-BE49-F238E27FC236}">
                <a16:creationId xmlns:a16="http://schemas.microsoft.com/office/drawing/2014/main" id="{2DC98085-5DED-9529-9D78-7480534E5083}"/>
              </a:ext>
            </a:extLst>
          </p:cNvPr>
          <p:cNvSpPr>
            <a:spLocks noGrp="1"/>
          </p:cNvSpPr>
          <p:nvPr>
            <p:ph type="body" sz="quarter" idx="28"/>
          </p:nvPr>
        </p:nvSpPr>
        <p:spPr/>
        <p:txBody>
          <a:bodyPr/>
          <a:lstStyle/>
          <a:p>
            <a:r>
              <a:rPr lang="en-US" sz="1200">
                <a:ea typeface="+mn-lt"/>
                <a:cs typeface="+mn-lt"/>
              </a:rPr>
              <a:t>Manage data stack complexity with centralized orchestration – use &amp; test data tools without disrupting pipelines. </a:t>
            </a:r>
            <a:r>
              <a:rPr lang="en-US" sz="1200" b="1">
                <a:ea typeface="+mn-lt"/>
                <a:cs typeface="+mn-lt"/>
              </a:rPr>
              <a:t>Scale data product delivery and output by 10x </a:t>
            </a:r>
            <a:r>
              <a:rPr lang="en-US" sz="1200">
                <a:ea typeface="+mn-lt"/>
                <a:cs typeface="+mn-lt"/>
              </a:rPr>
              <a:t>– quarterly to daily releases.   </a:t>
            </a:r>
            <a:endParaRPr lang="en-US" sz="1200">
              <a:cs typeface="Poppins Light"/>
            </a:endParaRPr>
          </a:p>
        </p:txBody>
      </p:sp>
      <p:sp>
        <p:nvSpPr>
          <p:cNvPr id="14" name="Text Placeholder 13">
            <a:extLst>
              <a:ext uri="{FF2B5EF4-FFF2-40B4-BE49-F238E27FC236}">
                <a16:creationId xmlns:a16="http://schemas.microsoft.com/office/drawing/2014/main" id="{D7D5E203-5720-C1A7-B5B8-695A9F8037CD}"/>
              </a:ext>
            </a:extLst>
          </p:cNvPr>
          <p:cNvSpPr>
            <a:spLocks noGrp="1"/>
          </p:cNvSpPr>
          <p:nvPr>
            <p:ph type="body" sz="quarter" idx="32"/>
          </p:nvPr>
        </p:nvSpPr>
        <p:spPr/>
        <p:txBody>
          <a:bodyPr/>
          <a:lstStyle/>
          <a:p>
            <a:r>
              <a:rPr lang="en-US">
                <a:cs typeface="Poppins Light"/>
              </a:rPr>
              <a:t>Outcome-focused Migration</a:t>
            </a:r>
            <a:endParaRPr lang="en-US"/>
          </a:p>
        </p:txBody>
      </p:sp>
      <p:sp>
        <p:nvSpPr>
          <p:cNvPr id="15" name="Text Placeholder 14">
            <a:extLst>
              <a:ext uri="{FF2B5EF4-FFF2-40B4-BE49-F238E27FC236}">
                <a16:creationId xmlns:a16="http://schemas.microsoft.com/office/drawing/2014/main" id="{CB18BADB-EF36-4E76-C76B-1060E31D4A5A}"/>
              </a:ext>
            </a:extLst>
          </p:cNvPr>
          <p:cNvSpPr>
            <a:spLocks noGrp="1"/>
          </p:cNvSpPr>
          <p:nvPr>
            <p:ph type="body" sz="quarter" idx="33"/>
          </p:nvPr>
        </p:nvSpPr>
        <p:spPr/>
        <p:txBody>
          <a:bodyPr/>
          <a:lstStyle/>
          <a:p>
            <a:r>
              <a:rPr lang="en-US">
                <a:cs typeface="Poppins Light"/>
              </a:rPr>
              <a:t>Optimization </a:t>
            </a:r>
            <a:endParaRPr lang="en-US"/>
          </a:p>
        </p:txBody>
      </p:sp>
      <p:sp>
        <p:nvSpPr>
          <p:cNvPr id="4" name="Text Placeholder 3">
            <a:extLst>
              <a:ext uri="{FF2B5EF4-FFF2-40B4-BE49-F238E27FC236}">
                <a16:creationId xmlns:a16="http://schemas.microsoft.com/office/drawing/2014/main" id="{E813F5C0-B75F-2960-7E79-A70A7305DF55}"/>
              </a:ext>
            </a:extLst>
          </p:cNvPr>
          <p:cNvSpPr>
            <a:spLocks noGrp="1"/>
          </p:cNvSpPr>
          <p:nvPr>
            <p:ph type="body" sz="quarter" idx="29"/>
          </p:nvPr>
        </p:nvSpPr>
        <p:spPr/>
        <p:txBody>
          <a:bodyPr/>
          <a:lstStyle/>
          <a:p>
            <a:r>
              <a:rPr lang="en-US" sz="1200">
                <a:cs typeface="Poppins Medium"/>
              </a:rPr>
              <a:t>Save money, time and lower risk onboarding data to Snowflake through automation from months to weeks with built in data governance and security. </a:t>
            </a:r>
            <a:r>
              <a:rPr lang="en-US" sz="1200" b="1">
                <a:cs typeface="Poppins Medium"/>
              </a:rPr>
              <a:t>From months to weeks.</a:t>
            </a:r>
            <a:endParaRPr lang="en-US" sz="1200" b="1"/>
          </a:p>
        </p:txBody>
      </p:sp>
      <p:sp>
        <p:nvSpPr>
          <p:cNvPr id="9" name="Text Placeholder 8">
            <a:extLst>
              <a:ext uri="{FF2B5EF4-FFF2-40B4-BE49-F238E27FC236}">
                <a16:creationId xmlns:a16="http://schemas.microsoft.com/office/drawing/2014/main" id="{676F868A-3CB4-FB77-C7C1-EA495BABF928}"/>
              </a:ext>
            </a:extLst>
          </p:cNvPr>
          <p:cNvSpPr>
            <a:spLocks noGrp="1"/>
          </p:cNvSpPr>
          <p:nvPr>
            <p:ph type="body" sz="quarter" idx="36"/>
          </p:nvPr>
        </p:nvSpPr>
        <p:spPr/>
        <p:txBody>
          <a:bodyPr/>
          <a:lstStyle/>
          <a:p>
            <a:r>
              <a:rPr lang="en-US" sz="1200" err="1">
                <a:cs typeface="Poppins Light"/>
              </a:rPr>
              <a:t>SpendView</a:t>
            </a:r>
            <a:r>
              <a:rPr lang="en-US" sz="1200">
                <a:ea typeface="+mn-lt"/>
                <a:cs typeface="+mn-lt"/>
              </a:rPr>
              <a:t> free observability tool helps clients identify opportunities for efficiency and cost-savings. </a:t>
            </a:r>
            <a:r>
              <a:rPr lang="en-US" sz="1200" b="1">
                <a:ea typeface="+mn-lt"/>
                <a:cs typeface="+mn-lt"/>
              </a:rPr>
              <a:t>Cost savings 15%+</a:t>
            </a:r>
            <a:endParaRPr lang="en-US" sz="1200" b="1">
              <a:cs typeface="Poppins Light"/>
            </a:endParaRPr>
          </a:p>
        </p:txBody>
      </p:sp>
      <p:sp>
        <p:nvSpPr>
          <p:cNvPr id="10" name="Text Placeholder 9">
            <a:extLst>
              <a:ext uri="{FF2B5EF4-FFF2-40B4-BE49-F238E27FC236}">
                <a16:creationId xmlns:a16="http://schemas.microsoft.com/office/drawing/2014/main" id="{26CDAACF-CAF3-AB43-6EEC-E65FB513D87B}"/>
              </a:ext>
            </a:extLst>
          </p:cNvPr>
          <p:cNvSpPr>
            <a:spLocks noGrp="1"/>
          </p:cNvSpPr>
          <p:nvPr>
            <p:ph type="body" sz="quarter" idx="13"/>
          </p:nvPr>
        </p:nvSpPr>
        <p:spPr/>
        <p:txBody>
          <a:bodyPr/>
          <a:lstStyle/>
          <a:p>
            <a:r>
              <a:rPr lang="en-US">
                <a:cs typeface="Poppins Light"/>
              </a:rPr>
              <a:t>Accelerate Onboarding</a:t>
            </a:r>
            <a:endParaRPr lang="en-US"/>
          </a:p>
        </p:txBody>
      </p:sp>
      <p:sp>
        <p:nvSpPr>
          <p:cNvPr id="11" name="Text Placeholder 10">
            <a:extLst>
              <a:ext uri="{FF2B5EF4-FFF2-40B4-BE49-F238E27FC236}">
                <a16:creationId xmlns:a16="http://schemas.microsoft.com/office/drawing/2014/main" id="{17ABDD44-4CB8-C881-E7D3-32D39A797DCC}"/>
              </a:ext>
            </a:extLst>
          </p:cNvPr>
          <p:cNvSpPr>
            <a:spLocks noGrp="1"/>
          </p:cNvSpPr>
          <p:nvPr>
            <p:ph type="body" sz="quarter" idx="23"/>
          </p:nvPr>
        </p:nvSpPr>
        <p:spPr/>
        <p:txBody>
          <a:bodyPr/>
          <a:lstStyle/>
          <a:p>
            <a:endParaRPr lang="en-US">
              <a:cs typeface="Poppins Bold"/>
            </a:endParaRPr>
          </a:p>
          <a:p>
            <a:r>
              <a:rPr lang="en-US">
                <a:cs typeface="Poppins Bold"/>
              </a:rPr>
              <a:t>Data Stack Agility and Scale</a:t>
            </a:r>
            <a:endParaRPr lang="en-US"/>
          </a:p>
          <a:p>
            <a:endParaRPr lang="en-US"/>
          </a:p>
        </p:txBody>
      </p:sp>
      <p:sp>
        <p:nvSpPr>
          <p:cNvPr id="12" name="Text Placeholder 11">
            <a:extLst>
              <a:ext uri="{FF2B5EF4-FFF2-40B4-BE49-F238E27FC236}">
                <a16:creationId xmlns:a16="http://schemas.microsoft.com/office/drawing/2014/main" id="{6D008A35-3051-6C1F-CAD9-5D54213AA81C}"/>
              </a:ext>
            </a:extLst>
          </p:cNvPr>
          <p:cNvSpPr>
            <a:spLocks noGrp="1"/>
          </p:cNvSpPr>
          <p:nvPr>
            <p:ph type="body" sz="quarter" idx="24"/>
          </p:nvPr>
        </p:nvSpPr>
        <p:spPr/>
        <p:txBody>
          <a:bodyPr/>
          <a:lstStyle/>
          <a:p>
            <a:r>
              <a:rPr lang="en-US">
                <a:cs typeface="Poppins Light"/>
              </a:rPr>
              <a:t>40% Increase Efficiency</a:t>
            </a:r>
            <a:endParaRPr lang="en-US"/>
          </a:p>
        </p:txBody>
      </p:sp>
      <p:sp>
        <p:nvSpPr>
          <p:cNvPr id="13" name="Text Placeholder 12">
            <a:extLst>
              <a:ext uri="{FF2B5EF4-FFF2-40B4-BE49-F238E27FC236}">
                <a16:creationId xmlns:a16="http://schemas.microsoft.com/office/drawing/2014/main" id="{1FC332C6-751F-61F0-2F1B-A0537E201176}"/>
              </a:ext>
            </a:extLst>
          </p:cNvPr>
          <p:cNvSpPr>
            <a:spLocks noGrp="1"/>
          </p:cNvSpPr>
          <p:nvPr>
            <p:ph type="body" sz="quarter" idx="31"/>
          </p:nvPr>
        </p:nvSpPr>
        <p:spPr/>
        <p:txBody>
          <a:bodyPr/>
          <a:lstStyle/>
          <a:p>
            <a:r>
              <a:rPr lang="en-US">
                <a:cs typeface="Poppins Light"/>
              </a:rPr>
              <a:t>Modern Data Best Practices</a:t>
            </a:r>
            <a:endParaRPr lang="en-US"/>
          </a:p>
        </p:txBody>
      </p:sp>
    </p:spTree>
    <p:extLst>
      <p:ext uri="{BB962C8B-B14F-4D97-AF65-F5344CB8AC3E}">
        <p14:creationId xmlns:p14="http://schemas.microsoft.com/office/powerpoint/2010/main" val="10462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dirty="0">
                <a:cs typeface="Poppins"/>
              </a:rPr>
              <a:t>Case Studies</a:t>
            </a:r>
            <a:endParaRPr lang="en-US" dirty="0"/>
          </a:p>
        </p:txBody>
      </p:sp>
    </p:spTree>
    <p:extLst>
      <p:ext uri="{BB962C8B-B14F-4D97-AF65-F5344CB8AC3E}">
        <p14:creationId xmlns:p14="http://schemas.microsoft.com/office/powerpoint/2010/main" val="69164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a:cs typeface="Poppins"/>
              </a:rPr>
              <a:t>Elevating </a:t>
            </a:r>
            <a:r>
              <a:rPr lang="en-US" err="1">
                <a:cs typeface="Poppins"/>
              </a:rPr>
              <a:t>DataOps</a:t>
            </a:r>
            <a:br>
              <a:rPr lang="en-US">
                <a:cs typeface="Poppins"/>
              </a:rPr>
            </a:br>
            <a:endParaRPr lang="en-US"/>
          </a:p>
        </p:txBody>
      </p:sp>
    </p:spTree>
    <p:extLst>
      <p:ext uri="{BB962C8B-B14F-4D97-AF65-F5344CB8AC3E}">
        <p14:creationId xmlns:p14="http://schemas.microsoft.com/office/powerpoint/2010/main" val="139077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F0882B3-5694-48D0-A91C-86E8646BA6A2}"/>
              </a:ext>
            </a:extLst>
          </p:cNvPr>
          <p:cNvSpPr>
            <a:spLocks noGrp="1"/>
          </p:cNvSpPr>
          <p:nvPr>
            <p:ph type="title"/>
          </p:nvPr>
        </p:nvSpPr>
        <p:spPr>
          <a:xfrm>
            <a:off x="1" y="-1"/>
            <a:ext cx="2692400" cy="6858000"/>
          </a:xfrm>
        </p:spPr>
        <p:txBody>
          <a:bodyPr vert="horz" wrap="square" lIns="612000" tIns="0" rIns="396000" bIns="0" anchor="b" anchorCtr="0" compatLnSpc="1">
            <a:noAutofit/>
          </a:bodyPr>
          <a:lstStyle/>
          <a:p>
            <a:r>
              <a:rPr lang="en-US" sz="3000">
                <a:solidFill>
                  <a:schemeClr val="accent1"/>
                </a:solidFill>
                <a:cs typeface="Poppins"/>
              </a:rPr>
              <a:t>_</a:t>
            </a:r>
            <a:endParaRPr lang="en-US" sz="3000" noProof="0">
              <a:solidFill>
                <a:schemeClr val="accent1"/>
              </a:solidFill>
              <a:cs typeface="Poppins"/>
            </a:endParaRPr>
          </a:p>
        </p:txBody>
      </p:sp>
      <p:sp>
        <p:nvSpPr>
          <p:cNvPr id="4" name="TextBox 3">
            <a:extLst>
              <a:ext uri="{FF2B5EF4-FFF2-40B4-BE49-F238E27FC236}">
                <a16:creationId xmlns:a16="http://schemas.microsoft.com/office/drawing/2014/main" id="{4759F547-FC9D-733E-F129-F46060B37E8D}"/>
              </a:ext>
            </a:extLst>
          </p:cNvPr>
          <p:cNvSpPr txBox="1"/>
          <p:nvPr/>
        </p:nvSpPr>
        <p:spPr>
          <a:xfrm>
            <a:off x="0" y="5519848"/>
            <a:ext cx="2692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mj-lt"/>
                <a:cs typeface="Poppins"/>
              </a:rPr>
              <a:t>Roche: Doing now what patients need next</a:t>
            </a:r>
            <a:endParaRPr lang="en-US" sz="1200"/>
          </a:p>
        </p:txBody>
      </p:sp>
      <p:pic>
        <p:nvPicPr>
          <p:cNvPr id="5" name="Picture 5" descr="A picture containing text, clipart&#10;&#10;Description automatically generated">
            <a:extLst>
              <a:ext uri="{FF2B5EF4-FFF2-40B4-BE49-F238E27FC236}">
                <a16:creationId xmlns:a16="http://schemas.microsoft.com/office/drawing/2014/main" id="{B303D4F7-A73F-12F4-23ED-BC56E82B5C17}"/>
              </a:ext>
            </a:extLst>
          </p:cNvPr>
          <p:cNvPicPr>
            <a:picLocks noChangeAspect="1"/>
          </p:cNvPicPr>
          <p:nvPr/>
        </p:nvPicPr>
        <p:blipFill>
          <a:blip r:embed="rId3"/>
          <a:stretch>
            <a:fillRect/>
          </a:stretch>
        </p:blipFill>
        <p:spPr>
          <a:xfrm>
            <a:off x="10177689" y="98128"/>
            <a:ext cx="1509890" cy="818762"/>
          </a:xfrm>
          <a:prstGeom prst="rect">
            <a:avLst/>
          </a:prstGeom>
        </p:spPr>
      </p:pic>
      <p:pic>
        <p:nvPicPr>
          <p:cNvPr id="8" name="Picture 8" descr="A picture containing person, hospital room, worktable&#10;&#10;Description automatically generated">
            <a:extLst>
              <a:ext uri="{FF2B5EF4-FFF2-40B4-BE49-F238E27FC236}">
                <a16:creationId xmlns:a16="http://schemas.microsoft.com/office/drawing/2014/main" id="{E38A28A3-1D0D-FD4F-35BE-6BE0091D3419}"/>
              </a:ext>
            </a:extLst>
          </p:cNvPr>
          <p:cNvPicPr>
            <a:picLocks noChangeAspect="1"/>
          </p:cNvPicPr>
          <p:nvPr/>
        </p:nvPicPr>
        <p:blipFill rotWithShape="1">
          <a:blip r:embed="rId4"/>
          <a:srcRect l="62088" r="10219"/>
          <a:stretch/>
        </p:blipFill>
        <p:spPr>
          <a:xfrm>
            <a:off x="0" y="-1"/>
            <a:ext cx="2692400" cy="5280439"/>
          </a:xfrm>
          <a:prstGeom prst="rect">
            <a:avLst/>
          </a:prstGeom>
        </p:spPr>
      </p:pic>
      <p:sp>
        <p:nvSpPr>
          <p:cNvPr id="12" name="TextBox 11">
            <a:extLst>
              <a:ext uri="{FF2B5EF4-FFF2-40B4-BE49-F238E27FC236}">
                <a16:creationId xmlns:a16="http://schemas.microsoft.com/office/drawing/2014/main" id="{20ACBAD7-C088-3C91-18D4-C5548CCFC7BB}"/>
              </a:ext>
            </a:extLst>
          </p:cNvPr>
          <p:cNvSpPr txBox="1"/>
          <p:nvPr/>
        </p:nvSpPr>
        <p:spPr>
          <a:xfrm>
            <a:off x="12192000" y="0"/>
            <a:ext cx="1819729" cy="738664"/>
          </a:xfrm>
          <a:prstGeom prst="rect">
            <a:avLst/>
          </a:prstGeom>
          <a:noFill/>
        </p:spPr>
        <p:txBody>
          <a:bodyPr wrap="square" rtlCol="0">
            <a:spAutoFit/>
          </a:bodyPr>
          <a:lstStyle/>
          <a:p>
            <a:r>
              <a:rPr lang="en-GB" sz="1400" i="1"/>
              <a:t>Source: </a:t>
            </a:r>
          </a:p>
          <a:p>
            <a:r>
              <a:rPr lang="en-GB" sz="1400" i="1"/>
              <a:t>Snowflake Summit</a:t>
            </a:r>
          </a:p>
          <a:p>
            <a:r>
              <a:rPr lang="en-GB" sz="1400" i="1"/>
              <a:t>June 2022</a:t>
            </a:r>
          </a:p>
        </p:txBody>
      </p:sp>
      <p:sp>
        <p:nvSpPr>
          <p:cNvPr id="29" name="Google Shape;660;p96">
            <a:extLst>
              <a:ext uri="{FF2B5EF4-FFF2-40B4-BE49-F238E27FC236}">
                <a16:creationId xmlns:a16="http://schemas.microsoft.com/office/drawing/2014/main" id="{0BF369C9-349C-9AF1-E645-9A5DD9664E51}"/>
              </a:ext>
            </a:extLst>
          </p:cNvPr>
          <p:cNvSpPr/>
          <p:nvPr/>
        </p:nvSpPr>
        <p:spPr>
          <a:xfrm>
            <a:off x="3475810" y="3207227"/>
            <a:ext cx="1657200" cy="1036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FFFFFF"/>
                </a:solidFill>
                <a:effectLst/>
                <a:uLnTx/>
                <a:uFillTx/>
                <a:latin typeface="Roche Sans"/>
                <a:ea typeface="Roche Sans"/>
                <a:cs typeface="Roche Sans"/>
                <a:sym typeface="Roche Sans"/>
              </a:rPr>
              <a:t>120 releases</a:t>
            </a:r>
            <a:endParaRPr kumimoji="0" sz="1500" b="0" i="0" u="none" strike="noStrike" kern="0" cap="none" spc="0" normalizeH="0" baseline="0" noProof="0">
              <a:ln>
                <a:noFill/>
              </a:ln>
              <a:solidFill>
                <a:srgbClr val="FFFFFF"/>
              </a:solidFill>
              <a:effectLst/>
              <a:uLnTx/>
              <a:uFillTx/>
              <a:latin typeface="Roche Sans"/>
              <a:ea typeface="Roche Sans"/>
              <a:cs typeface="Roche Sans"/>
              <a:sym typeface="Roche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Roche Sans Light"/>
                <a:ea typeface="Roche Sans Light"/>
                <a:cs typeface="Roche Sans Light"/>
                <a:sym typeface="Roche Sans Light"/>
              </a:rPr>
              <a:t>last month, vs 1 release previous quarter</a:t>
            </a:r>
            <a:endParaRPr kumimoji="0" sz="1200" b="0" i="0" u="none" strike="noStrike" kern="0" cap="none" spc="0" normalizeH="0" baseline="0" noProof="0">
              <a:ln>
                <a:noFill/>
              </a:ln>
              <a:solidFill>
                <a:srgbClr val="FFFFFF"/>
              </a:solidFill>
              <a:effectLst/>
              <a:uLnTx/>
              <a:uFillTx/>
              <a:latin typeface="Roche Sans"/>
              <a:ea typeface="Roche Sans"/>
              <a:cs typeface="Roche Sans"/>
              <a:sym typeface="Roche Sans"/>
            </a:endParaRPr>
          </a:p>
        </p:txBody>
      </p:sp>
      <p:sp>
        <p:nvSpPr>
          <p:cNvPr id="30" name="Google Shape;661;p96">
            <a:extLst>
              <a:ext uri="{FF2B5EF4-FFF2-40B4-BE49-F238E27FC236}">
                <a16:creationId xmlns:a16="http://schemas.microsoft.com/office/drawing/2014/main" id="{B5DFC866-BCD5-4707-9CD2-32BE92D8EB05}"/>
              </a:ext>
            </a:extLst>
          </p:cNvPr>
          <p:cNvSpPr/>
          <p:nvPr/>
        </p:nvSpPr>
        <p:spPr>
          <a:xfrm>
            <a:off x="3475810" y="1134652"/>
            <a:ext cx="1657200" cy="10362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Roche Sans"/>
                <a:ea typeface="Roche Sans"/>
                <a:cs typeface="Roche Sans"/>
                <a:sym typeface="Roche Sans"/>
              </a:rPr>
              <a:t>In &lt; 18months</a:t>
            </a:r>
            <a:endParaRPr kumimoji="0" lang="en-GB" sz="1600" b="0" i="0" u="none" strike="noStrike" kern="0" cap="none" spc="0" normalizeH="0" baseline="0" noProof="0">
              <a:ln>
                <a:noFill/>
              </a:ln>
              <a:solidFill>
                <a:srgbClr val="000000"/>
              </a:solidFill>
              <a:effectLst/>
              <a:uLnTx/>
              <a:uFillTx/>
              <a:latin typeface="Roche Sans Light"/>
              <a:ea typeface="Roche Sans Light"/>
              <a:cs typeface="Roche Sans Light"/>
              <a:sym typeface="Roche Sans Light"/>
            </a:endParaRPr>
          </a:p>
        </p:txBody>
      </p:sp>
      <p:sp>
        <p:nvSpPr>
          <p:cNvPr id="31" name="Google Shape;662;p96">
            <a:extLst>
              <a:ext uri="{FF2B5EF4-FFF2-40B4-BE49-F238E27FC236}">
                <a16:creationId xmlns:a16="http://schemas.microsoft.com/office/drawing/2014/main" id="{12791545-4ACE-6AC7-CA95-C9F3C8D9A53C}"/>
              </a:ext>
            </a:extLst>
          </p:cNvPr>
          <p:cNvSpPr/>
          <p:nvPr/>
        </p:nvSpPr>
        <p:spPr>
          <a:xfrm>
            <a:off x="5133110" y="2170990"/>
            <a:ext cx="1657200" cy="10362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a:ln>
                  <a:noFill/>
                </a:ln>
                <a:solidFill>
                  <a:schemeClr val="bg1"/>
                </a:solidFill>
                <a:effectLst/>
                <a:uLnTx/>
                <a:uFillTx/>
                <a:latin typeface="Roche Sans"/>
                <a:ea typeface="Roche Sans"/>
                <a:cs typeface="Roche Sans"/>
                <a:sym typeface="Roche Sans"/>
              </a:rPr>
              <a:t>♯2680</a:t>
            </a:r>
            <a:endParaRPr kumimoji="0" sz="2200" b="0" i="0" u="none" strike="noStrike" kern="0" cap="none" spc="0" normalizeH="0" baseline="0" noProof="0">
              <a:ln>
                <a:noFill/>
              </a:ln>
              <a:solidFill>
                <a:schemeClr val="bg1"/>
              </a:solidFill>
              <a:effectLst/>
              <a:uLnTx/>
              <a:uFillTx/>
              <a:latin typeface="Roche Sans"/>
              <a:ea typeface="Roche Sans"/>
              <a:cs typeface="Roche Sans"/>
              <a:sym typeface="Roche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chemeClr val="bg1"/>
                </a:solidFill>
                <a:effectLst/>
                <a:uLnTx/>
                <a:uFillTx/>
                <a:latin typeface="Roche Sans Light"/>
                <a:ea typeface="Roche Sans Light"/>
                <a:cs typeface="Roche Sans Light"/>
                <a:sym typeface="Roche Sans Light"/>
              </a:rPr>
              <a:t> Users, developers onboarded</a:t>
            </a:r>
            <a:endParaRPr kumimoji="0" sz="1200" b="0" i="0" u="none" strike="noStrike" kern="0" cap="none" spc="0" normalizeH="0" baseline="0" noProof="0">
              <a:ln>
                <a:noFill/>
              </a:ln>
              <a:solidFill>
                <a:schemeClr val="bg1"/>
              </a:solidFill>
              <a:effectLst/>
              <a:uLnTx/>
              <a:uFillTx/>
              <a:latin typeface="Roche Sans"/>
              <a:ea typeface="Roche Sans"/>
              <a:cs typeface="Roche Sans"/>
              <a:sym typeface="Roche Sans"/>
            </a:endParaRPr>
          </a:p>
        </p:txBody>
      </p:sp>
      <p:sp>
        <p:nvSpPr>
          <p:cNvPr id="32" name="Google Shape;663;p96">
            <a:extLst>
              <a:ext uri="{FF2B5EF4-FFF2-40B4-BE49-F238E27FC236}">
                <a16:creationId xmlns:a16="http://schemas.microsoft.com/office/drawing/2014/main" id="{CFDD6270-23C9-81E0-6E73-D4F835E0B961}"/>
              </a:ext>
            </a:extLst>
          </p:cNvPr>
          <p:cNvSpPr/>
          <p:nvPr/>
        </p:nvSpPr>
        <p:spPr>
          <a:xfrm>
            <a:off x="6790460" y="1134640"/>
            <a:ext cx="1657200" cy="10362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a:ln>
                  <a:noFill/>
                </a:ln>
                <a:solidFill>
                  <a:srgbClr val="000000"/>
                </a:solidFill>
                <a:effectLst/>
                <a:uLnTx/>
                <a:uFillTx/>
                <a:latin typeface="Roche Sans"/>
                <a:ea typeface="Roche Sans"/>
                <a:cs typeface="Roche Sans"/>
                <a:sym typeface="Roche Sans"/>
              </a:rPr>
              <a:t>6-8 weeks</a:t>
            </a:r>
            <a:endParaRPr kumimoji="0" sz="2200" b="0" i="0" u="none" strike="noStrike" kern="0" cap="none" spc="0" normalizeH="0" baseline="0" noProof="0">
              <a:ln>
                <a:noFill/>
              </a:ln>
              <a:solidFill>
                <a:srgbClr val="000000"/>
              </a:solidFill>
              <a:effectLst/>
              <a:uLnTx/>
              <a:uFillTx/>
              <a:latin typeface="Roche Sans"/>
              <a:ea typeface="Roche Sans"/>
              <a:cs typeface="Roche Sans"/>
              <a:sym typeface="Roche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oche Sans Light"/>
                <a:ea typeface="Roche Sans Light"/>
                <a:cs typeface="Roche Sans Light"/>
                <a:sym typeface="Roche Sans Light"/>
              </a:rPr>
              <a:t> Average MVP time</a:t>
            </a:r>
            <a:endParaRPr kumimoji="0" sz="1200" b="0" i="0" u="none" strike="noStrike" kern="0" cap="none" spc="0" normalizeH="0" baseline="0" noProof="0">
              <a:ln>
                <a:noFill/>
              </a:ln>
              <a:solidFill>
                <a:srgbClr val="000000"/>
              </a:solidFill>
              <a:effectLst/>
              <a:uLnTx/>
              <a:uFillTx/>
              <a:latin typeface="Roche Sans Light"/>
              <a:ea typeface="Roche Sans Light"/>
              <a:cs typeface="Roche Sans Light"/>
              <a:sym typeface="Roche Sans Light"/>
            </a:endParaRPr>
          </a:p>
        </p:txBody>
      </p:sp>
      <p:sp>
        <p:nvSpPr>
          <p:cNvPr id="33" name="Google Shape;664;p96">
            <a:extLst>
              <a:ext uri="{FF2B5EF4-FFF2-40B4-BE49-F238E27FC236}">
                <a16:creationId xmlns:a16="http://schemas.microsoft.com/office/drawing/2014/main" id="{529A660C-76E3-1A80-F428-CF5A7AC0D772}"/>
              </a:ext>
            </a:extLst>
          </p:cNvPr>
          <p:cNvSpPr/>
          <p:nvPr/>
        </p:nvSpPr>
        <p:spPr>
          <a:xfrm>
            <a:off x="8447660" y="2170990"/>
            <a:ext cx="1657200" cy="10362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Roche Sans"/>
                <a:ea typeface="Roche Sans"/>
                <a:cs typeface="Roche Sans"/>
                <a:sym typeface="Roche Sans"/>
              </a:rPr>
              <a:t>#50 data products</a:t>
            </a:r>
            <a:endParaRPr kumimoji="0" sz="1500" b="0" i="0" u="none" strike="noStrike" kern="0" cap="none" spc="0" normalizeH="0" baseline="0" noProof="0">
              <a:ln>
                <a:noFill/>
              </a:ln>
              <a:solidFill>
                <a:srgbClr val="000000"/>
              </a:solidFill>
              <a:effectLst/>
              <a:uLnTx/>
              <a:uFillTx/>
              <a:latin typeface="Roche Sans"/>
              <a:ea typeface="Roche Sans"/>
              <a:cs typeface="Roche Sans"/>
              <a:sym typeface="Roche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Roche Sans Light"/>
                <a:ea typeface="Roche Sans Light"/>
                <a:cs typeface="Roche Sans Light"/>
                <a:sym typeface="Roche Sans Light"/>
              </a:rPr>
              <a:t>Published following FAIR principles</a:t>
            </a:r>
            <a:endParaRPr kumimoji="0" sz="1200" b="0" i="0" u="none" strike="noStrike" kern="0" cap="none" spc="0" normalizeH="0" baseline="0" noProof="0">
              <a:ln>
                <a:noFill/>
              </a:ln>
              <a:solidFill>
                <a:srgbClr val="000000"/>
              </a:solidFill>
              <a:effectLst/>
              <a:uLnTx/>
              <a:uFillTx/>
              <a:latin typeface="Roche Sans"/>
              <a:ea typeface="Roche Sans"/>
              <a:cs typeface="Roche Sans"/>
              <a:sym typeface="Roche Sans"/>
            </a:endParaRPr>
          </a:p>
        </p:txBody>
      </p:sp>
      <p:sp>
        <p:nvSpPr>
          <p:cNvPr id="34" name="Google Shape;665;p96">
            <a:extLst>
              <a:ext uri="{FF2B5EF4-FFF2-40B4-BE49-F238E27FC236}">
                <a16:creationId xmlns:a16="http://schemas.microsoft.com/office/drawing/2014/main" id="{EA2796BF-1EBE-B70F-71D7-A0DCAFA23C10}"/>
              </a:ext>
            </a:extLst>
          </p:cNvPr>
          <p:cNvSpPr/>
          <p:nvPr/>
        </p:nvSpPr>
        <p:spPr>
          <a:xfrm>
            <a:off x="6790460" y="3207352"/>
            <a:ext cx="3313200" cy="10362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chemeClr val="bg1"/>
                </a:solidFill>
                <a:effectLst/>
                <a:uLnTx/>
                <a:uFillTx/>
                <a:latin typeface="Roche Sans"/>
                <a:ea typeface="Roche Sans"/>
                <a:cs typeface="Roche Sans"/>
                <a:sym typeface="Roche Sans"/>
              </a:rPr>
              <a:t>15+</a:t>
            </a:r>
            <a:r>
              <a:rPr lang="en" kern="0">
                <a:solidFill>
                  <a:schemeClr val="bg1"/>
                </a:solidFill>
                <a:latin typeface="Roche Sans"/>
                <a:ea typeface="Roche Sans"/>
                <a:cs typeface="Roche Sans"/>
                <a:sym typeface="Roche Sans"/>
              </a:rPr>
              <a:t> </a:t>
            </a:r>
            <a:r>
              <a:rPr kumimoji="0" lang="en" sz="1200" b="0" i="0" u="none" strike="noStrike" kern="0" cap="none" spc="0" normalizeH="0" baseline="0" noProof="0">
                <a:ln>
                  <a:noFill/>
                </a:ln>
                <a:solidFill>
                  <a:schemeClr val="bg1"/>
                </a:solidFill>
                <a:effectLst/>
                <a:uLnTx/>
                <a:uFillTx/>
                <a:latin typeface="Roche Sans Light"/>
                <a:ea typeface="Roche Sans Light"/>
                <a:cs typeface="Roche Sans Light"/>
                <a:sym typeface="Roche Sans Light"/>
              </a:rPr>
              <a:t>Tools </a:t>
            </a:r>
            <a:r>
              <a:rPr lang="en" sz="1200" kern="0">
                <a:solidFill>
                  <a:schemeClr val="bg1"/>
                </a:solidFill>
                <a:latin typeface="Roche Sans Light"/>
                <a:ea typeface="Roche Sans Light"/>
                <a:cs typeface="Roche Sans Light"/>
                <a:sym typeface="Roche Sans Light"/>
              </a:rPr>
              <a:t>orchestrated</a:t>
            </a:r>
            <a:endParaRPr kumimoji="0" sz="1200" b="0" i="0" u="none" strike="noStrike" kern="0" cap="none" spc="0" normalizeH="0" baseline="0" noProof="0">
              <a:ln>
                <a:noFill/>
              </a:ln>
              <a:solidFill>
                <a:schemeClr val="bg1"/>
              </a:solidFill>
              <a:effectLst/>
              <a:uLnTx/>
              <a:uFillTx/>
              <a:latin typeface="Roche Sans Light"/>
              <a:ea typeface="Roche Sans Light"/>
              <a:cs typeface="Roche Sans Light"/>
              <a:sym typeface="Roche Sans Light"/>
            </a:endParaRPr>
          </a:p>
        </p:txBody>
      </p:sp>
      <p:sp>
        <p:nvSpPr>
          <p:cNvPr id="35" name="Google Shape;666;p96">
            <a:extLst>
              <a:ext uri="{FF2B5EF4-FFF2-40B4-BE49-F238E27FC236}">
                <a16:creationId xmlns:a16="http://schemas.microsoft.com/office/drawing/2014/main" id="{95A38077-B597-DB61-8CA4-FB0968AEE220}"/>
              </a:ext>
            </a:extLst>
          </p:cNvPr>
          <p:cNvSpPr/>
          <p:nvPr/>
        </p:nvSpPr>
        <p:spPr>
          <a:xfrm>
            <a:off x="10105110" y="3207340"/>
            <a:ext cx="1657200" cy="10362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Roche Sans"/>
                <a:ea typeface="Roche Sans"/>
                <a:cs typeface="Roche Sans"/>
                <a:sym typeface="Roche Sans"/>
              </a:rPr>
              <a:t>$40+ million cost savings</a:t>
            </a:r>
            <a:endParaRPr kumimoji="0" sz="1400" b="0" i="0" u="none" strike="noStrike" kern="0" cap="none" spc="0" normalizeH="0" baseline="0" noProof="0">
              <a:ln>
                <a:noFill/>
              </a:ln>
              <a:solidFill>
                <a:srgbClr val="000000"/>
              </a:solidFill>
              <a:effectLst/>
              <a:uLnTx/>
              <a:uFillTx/>
              <a:latin typeface="Roche Sans"/>
              <a:ea typeface="Roche Sans"/>
              <a:cs typeface="Roche Sans"/>
              <a:sym typeface="Roche Sans"/>
            </a:endParaRPr>
          </a:p>
        </p:txBody>
      </p:sp>
      <p:sp>
        <p:nvSpPr>
          <p:cNvPr id="36" name="Google Shape;667;p96">
            <a:extLst>
              <a:ext uri="{FF2B5EF4-FFF2-40B4-BE49-F238E27FC236}">
                <a16:creationId xmlns:a16="http://schemas.microsoft.com/office/drawing/2014/main" id="{1FC0E7DF-6273-F2BF-6E9E-7DD69B55E14F}"/>
              </a:ext>
            </a:extLst>
          </p:cNvPr>
          <p:cNvSpPr/>
          <p:nvPr/>
        </p:nvSpPr>
        <p:spPr>
          <a:xfrm>
            <a:off x="10105110" y="1134640"/>
            <a:ext cx="1657200" cy="10362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a:ln>
                  <a:noFill/>
                </a:ln>
                <a:solidFill>
                  <a:schemeClr val="bg1"/>
                </a:solidFill>
                <a:effectLst/>
                <a:uLnTx/>
                <a:uFillTx/>
                <a:latin typeface="Roche Sans"/>
                <a:ea typeface="Roche Sans"/>
                <a:cs typeface="Roche Sans"/>
                <a:sym typeface="Roche Sans"/>
              </a:rPr>
              <a:t>♯40</a:t>
            </a:r>
            <a:endParaRPr kumimoji="0" sz="2200" b="0" i="0" u="none" strike="noStrike" kern="0" cap="none" spc="0" normalizeH="0" baseline="0" noProof="0">
              <a:ln>
                <a:noFill/>
              </a:ln>
              <a:solidFill>
                <a:schemeClr val="bg1"/>
              </a:solidFill>
              <a:effectLst/>
              <a:uLnTx/>
              <a:uFillTx/>
              <a:latin typeface="Roche Sans"/>
              <a:ea typeface="Roche Sans"/>
              <a:cs typeface="Roche Sans"/>
              <a:sym typeface="Roche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chemeClr val="bg1"/>
                </a:solidFill>
                <a:effectLst/>
                <a:uLnTx/>
                <a:uFillTx/>
                <a:latin typeface="Roche Sans Light"/>
                <a:ea typeface="Roche Sans Light"/>
                <a:cs typeface="Roche Sans Light"/>
                <a:sym typeface="Roche Sans Light"/>
              </a:rPr>
              <a:t>Data product teams working</a:t>
            </a:r>
            <a:endParaRPr kumimoji="0" sz="1400" b="0" i="0" u="none" strike="noStrike" kern="0" cap="none" spc="0" normalizeH="0" baseline="0" noProof="0">
              <a:ln>
                <a:noFill/>
              </a:ln>
              <a:solidFill>
                <a:schemeClr val="bg1"/>
              </a:solidFill>
              <a:effectLst/>
              <a:uLnTx/>
              <a:uFillTx/>
              <a:latin typeface="Roche Sans Light"/>
              <a:ea typeface="Roche Sans Light"/>
              <a:cs typeface="Roche Sans Light"/>
              <a:sym typeface="Roche Sans Light"/>
            </a:endParaRPr>
          </a:p>
        </p:txBody>
      </p:sp>
      <p:sp>
        <p:nvSpPr>
          <p:cNvPr id="37" name="Google Shape;668;p96">
            <a:extLst>
              <a:ext uri="{FF2B5EF4-FFF2-40B4-BE49-F238E27FC236}">
                <a16:creationId xmlns:a16="http://schemas.microsoft.com/office/drawing/2014/main" id="{009A5EC9-9C56-B5C9-C975-1E73018D5797}"/>
              </a:ext>
            </a:extLst>
          </p:cNvPr>
          <p:cNvSpPr/>
          <p:nvPr/>
        </p:nvSpPr>
        <p:spPr>
          <a:xfrm>
            <a:off x="6790460" y="2170990"/>
            <a:ext cx="1657200" cy="1036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Roche Sans"/>
                <a:ea typeface="Roche Sans"/>
                <a:cs typeface="Roche Sans"/>
                <a:sym typeface="Roche Sans"/>
              </a:rPr>
              <a:t>120 DataOps Engineers</a:t>
            </a:r>
            <a:endParaRPr lang="en-GB" sz="1200" kern="0">
              <a:solidFill>
                <a:srgbClr val="FFFFFF"/>
              </a:solidFill>
              <a:latin typeface="Roche Sans"/>
              <a:ea typeface="Roche Sans"/>
              <a:cs typeface="Roche Sans"/>
              <a:sym typeface="Roche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Roche Sans"/>
                <a:ea typeface="Roche Sans"/>
                <a:cs typeface="Roche Sans"/>
                <a:sym typeface="Roche Sans"/>
              </a:rPr>
              <a:t>(198 @ Jan 23)</a:t>
            </a:r>
            <a:endParaRPr kumimoji="0" lang="en-GB" sz="1500" b="0" i="0" u="none" strike="noStrike" kern="0" cap="none" spc="0" normalizeH="0" baseline="0" noProof="0">
              <a:ln>
                <a:noFill/>
              </a:ln>
              <a:solidFill>
                <a:srgbClr val="FFFFFF"/>
              </a:solidFill>
              <a:effectLst/>
              <a:uLnTx/>
              <a:uFillTx/>
              <a:latin typeface="Roche Sans"/>
              <a:ea typeface="Roche Sans"/>
              <a:cs typeface="Roche Sans"/>
              <a:sym typeface="Roche Sans"/>
            </a:endParaRPr>
          </a:p>
        </p:txBody>
      </p:sp>
      <p:pic>
        <p:nvPicPr>
          <p:cNvPr id="38" name="Google Shape;669;p96">
            <a:extLst>
              <a:ext uri="{FF2B5EF4-FFF2-40B4-BE49-F238E27FC236}">
                <a16:creationId xmlns:a16="http://schemas.microsoft.com/office/drawing/2014/main" id="{9453A93F-71D0-B523-35BE-7E9B88F446A6}"/>
              </a:ext>
            </a:extLst>
          </p:cNvPr>
          <p:cNvPicPr preferRelativeResize="0"/>
          <p:nvPr/>
        </p:nvPicPr>
        <p:blipFill rotWithShape="1">
          <a:blip r:embed="rId5">
            <a:alphaModFix/>
          </a:blip>
          <a:srcRect l="16600" t="25278" r="23252" b="18459"/>
          <a:stretch/>
        </p:blipFill>
        <p:spPr>
          <a:xfrm>
            <a:off x="3477951" y="2172465"/>
            <a:ext cx="1655066" cy="1033271"/>
          </a:xfrm>
          <a:prstGeom prst="rect">
            <a:avLst/>
          </a:prstGeom>
          <a:noFill/>
          <a:ln>
            <a:noFill/>
          </a:ln>
        </p:spPr>
      </p:pic>
      <p:pic>
        <p:nvPicPr>
          <p:cNvPr id="39" name="Google Shape;670;p96">
            <a:extLst>
              <a:ext uri="{FF2B5EF4-FFF2-40B4-BE49-F238E27FC236}">
                <a16:creationId xmlns:a16="http://schemas.microsoft.com/office/drawing/2014/main" id="{03BDC9D3-7824-44A0-EE4C-B8751CD7B3C9}"/>
              </a:ext>
            </a:extLst>
          </p:cNvPr>
          <p:cNvPicPr preferRelativeResize="0"/>
          <p:nvPr/>
        </p:nvPicPr>
        <p:blipFill rotWithShape="1">
          <a:blip r:embed="rId6">
            <a:alphaModFix/>
          </a:blip>
          <a:srcRect t="3236" b="3236"/>
          <a:stretch/>
        </p:blipFill>
        <p:spPr>
          <a:xfrm>
            <a:off x="5134176" y="1136115"/>
            <a:ext cx="1655066" cy="1033271"/>
          </a:xfrm>
          <a:prstGeom prst="rect">
            <a:avLst/>
          </a:prstGeom>
          <a:noFill/>
          <a:ln>
            <a:noFill/>
          </a:ln>
        </p:spPr>
      </p:pic>
      <p:pic>
        <p:nvPicPr>
          <p:cNvPr id="40" name="Google Shape;671;p96">
            <a:extLst>
              <a:ext uri="{FF2B5EF4-FFF2-40B4-BE49-F238E27FC236}">
                <a16:creationId xmlns:a16="http://schemas.microsoft.com/office/drawing/2014/main" id="{787DDD7A-315B-94CC-3FB2-AAF2DA3C81B2}"/>
              </a:ext>
            </a:extLst>
          </p:cNvPr>
          <p:cNvPicPr preferRelativeResize="0"/>
          <p:nvPr/>
        </p:nvPicPr>
        <p:blipFill rotWithShape="1">
          <a:blip r:embed="rId7">
            <a:alphaModFix/>
          </a:blip>
          <a:srcRect t="3236" b="3236"/>
          <a:stretch/>
        </p:blipFill>
        <p:spPr>
          <a:xfrm>
            <a:off x="8448726" y="1136115"/>
            <a:ext cx="1655066" cy="1033271"/>
          </a:xfrm>
          <a:prstGeom prst="rect">
            <a:avLst/>
          </a:prstGeom>
          <a:noFill/>
          <a:ln>
            <a:noFill/>
          </a:ln>
        </p:spPr>
      </p:pic>
      <p:pic>
        <p:nvPicPr>
          <p:cNvPr id="41" name="Google Shape;672;p96">
            <a:extLst>
              <a:ext uri="{FF2B5EF4-FFF2-40B4-BE49-F238E27FC236}">
                <a16:creationId xmlns:a16="http://schemas.microsoft.com/office/drawing/2014/main" id="{26918965-78C9-1060-D1FD-D085A80B1ACC}"/>
              </a:ext>
            </a:extLst>
          </p:cNvPr>
          <p:cNvPicPr preferRelativeResize="0"/>
          <p:nvPr/>
        </p:nvPicPr>
        <p:blipFill rotWithShape="1">
          <a:blip r:embed="rId8">
            <a:alphaModFix/>
          </a:blip>
          <a:srcRect t="3236" b="3236"/>
          <a:stretch/>
        </p:blipFill>
        <p:spPr>
          <a:xfrm>
            <a:off x="10105101" y="2172465"/>
            <a:ext cx="1655066" cy="1033271"/>
          </a:xfrm>
          <a:prstGeom prst="rect">
            <a:avLst/>
          </a:prstGeom>
          <a:noFill/>
          <a:ln>
            <a:noFill/>
          </a:ln>
        </p:spPr>
      </p:pic>
      <p:pic>
        <p:nvPicPr>
          <p:cNvPr id="42" name="Google Shape;673;p96">
            <a:extLst>
              <a:ext uri="{FF2B5EF4-FFF2-40B4-BE49-F238E27FC236}">
                <a16:creationId xmlns:a16="http://schemas.microsoft.com/office/drawing/2014/main" id="{C0029F75-08E9-4636-1665-30737E581E53}"/>
              </a:ext>
            </a:extLst>
          </p:cNvPr>
          <p:cNvPicPr preferRelativeResize="0"/>
          <p:nvPr/>
        </p:nvPicPr>
        <p:blipFill rotWithShape="1">
          <a:blip r:embed="rId9">
            <a:alphaModFix/>
          </a:blip>
          <a:srcRect t="12232" r="9297" b="2935"/>
          <a:stretch/>
        </p:blipFill>
        <p:spPr>
          <a:xfrm>
            <a:off x="5134201" y="3208815"/>
            <a:ext cx="1655066" cy="1033271"/>
          </a:xfrm>
          <a:prstGeom prst="rect">
            <a:avLst/>
          </a:prstGeom>
          <a:noFill/>
          <a:ln>
            <a:noFill/>
          </a:ln>
        </p:spPr>
      </p:pic>
      <p:pic>
        <p:nvPicPr>
          <p:cNvPr id="13" name="Picture 2" descr="Paul Rankin, Roche, Accenture, DataOps.live, Snowflake, DataOps.live Owl, TrueDataOps">
            <a:extLst>
              <a:ext uri="{FF2B5EF4-FFF2-40B4-BE49-F238E27FC236}">
                <a16:creationId xmlns:a16="http://schemas.microsoft.com/office/drawing/2014/main" id="{CE3A2C93-00FE-CCB8-1699-C1A5A7CC819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0857"/>
          <a:stretch/>
        </p:blipFill>
        <p:spPr bwMode="auto">
          <a:xfrm>
            <a:off x="5365716" y="4728087"/>
            <a:ext cx="4188622" cy="1153688"/>
          </a:xfrm>
          <a:prstGeom prst="rect">
            <a:avLst/>
          </a:prstGeom>
          <a:solidFill>
            <a:srgbClr val="FFFFFF"/>
          </a:solidFill>
        </p:spPr>
      </p:pic>
    </p:spTree>
    <p:extLst>
      <p:ext uri="{BB962C8B-B14F-4D97-AF65-F5344CB8AC3E}">
        <p14:creationId xmlns:p14="http://schemas.microsoft.com/office/powerpoint/2010/main" val="273209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 timeline&#10;&#10;Description automatically generated">
            <a:extLst>
              <a:ext uri="{FF2B5EF4-FFF2-40B4-BE49-F238E27FC236}">
                <a16:creationId xmlns:a16="http://schemas.microsoft.com/office/drawing/2014/main" id="{4A29E8F6-13B3-9375-0217-5A9CEB7FE50A}"/>
              </a:ext>
            </a:extLst>
          </p:cNvPr>
          <p:cNvPicPr>
            <a:picLocks noGrp="1" noChangeAspect="1"/>
          </p:cNvPicPr>
          <p:nvPr>
            <p:ph sz="quarter" idx="14"/>
          </p:nvPr>
        </p:nvPicPr>
        <p:blipFill>
          <a:blip r:embed="rId2"/>
          <a:stretch>
            <a:fillRect/>
          </a:stretch>
        </p:blipFill>
        <p:spPr>
          <a:xfrm>
            <a:off x="-7456" y="84"/>
            <a:ext cx="12032201" cy="6852687"/>
          </a:xfrm>
        </p:spPr>
      </p:pic>
      <p:sp>
        <p:nvSpPr>
          <p:cNvPr id="6" name="Rectangle 5">
            <a:extLst>
              <a:ext uri="{FF2B5EF4-FFF2-40B4-BE49-F238E27FC236}">
                <a16:creationId xmlns:a16="http://schemas.microsoft.com/office/drawing/2014/main" id="{1B91B588-EFBA-00CF-373D-22AB859DC4E5}"/>
              </a:ext>
            </a:extLst>
          </p:cNvPr>
          <p:cNvSpPr/>
          <p:nvPr/>
        </p:nvSpPr>
        <p:spPr>
          <a:xfrm>
            <a:off x="2335892" y="612321"/>
            <a:ext cx="9431547" cy="58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EBA84A-258C-5228-D505-65D73C0B6259}"/>
              </a:ext>
            </a:extLst>
          </p:cNvPr>
          <p:cNvSpPr txBox="1"/>
          <p:nvPr/>
        </p:nvSpPr>
        <p:spPr>
          <a:xfrm>
            <a:off x="2299137" y="459827"/>
            <a:ext cx="93279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Poppins Light"/>
              </a:rPr>
              <a:t>Global Success Story Develop, Release &amp; Orchestration of Data Products on Snowflake Data Cloud</a:t>
            </a:r>
            <a:endParaRPr lang="en-US" dirty="0"/>
          </a:p>
        </p:txBody>
      </p:sp>
    </p:spTree>
    <p:extLst>
      <p:ext uri="{BB962C8B-B14F-4D97-AF65-F5344CB8AC3E}">
        <p14:creationId xmlns:p14="http://schemas.microsoft.com/office/powerpoint/2010/main" val="305096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C74F2-C5A4-9652-49EA-897635734AC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AD34B021-5AF6-7487-151C-A84A0D225A60}"/>
              </a:ext>
            </a:extLst>
          </p:cNvPr>
          <p:cNvSpPr>
            <a:spLocks noGrp="1"/>
          </p:cNvSpPr>
          <p:nvPr>
            <p:ph type="title"/>
          </p:nvPr>
        </p:nvSpPr>
        <p:spPr/>
        <p:txBody>
          <a:bodyPr/>
          <a:lstStyle/>
          <a:p>
            <a:endParaRPr lang="en-US"/>
          </a:p>
        </p:txBody>
      </p:sp>
      <p:pic>
        <p:nvPicPr>
          <p:cNvPr id="4" name="Picture 4" descr="A picture containing text, transport&#10;&#10;Description automatically generated">
            <a:extLst>
              <a:ext uri="{FF2B5EF4-FFF2-40B4-BE49-F238E27FC236}">
                <a16:creationId xmlns:a16="http://schemas.microsoft.com/office/drawing/2014/main" id="{F7950EE6-EBCD-FA6D-F0BE-1E6AF7B25B92}"/>
              </a:ext>
            </a:extLst>
          </p:cNvPr>
          <p:cNvPicPr>
            <a:picLocks noChangeAspect="1"/>
          </p:cNvPicPr>
          <p:nvPr/>
        </p:nvPicPr>
        <p:blipFill>
          <a:blip r:embed="rId2"/>
          <a:stretch>
            <a:fillRect/>
          </a:stretch>
        </p:blipFill>
        <p:spPr>
          <a:xfrm>
            <a:off x="7883" y="3613"/>
            <a:ext cx="12189372" cy="6850774"/>
          </a:xfrm>
          <a:prstGeom prst="rect">
            <a:avLst/>
          </a:prstGeom>
        </p:spPr>
      </p:pic>
    </p:spTree>
    <p:extLst>
      <p:ext uri="{BB962C8B-B14F-4D97-AF65-F5344CB8AC3E}">
        <p14:creationId xmlns:p14="http://schemas.microsoft.com/office/powerpoint/2010/main" val="35302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80877-2F93-2678-1228-8C09623DB4C1}"/>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24688E9E-71C3-EC0D-A727-077CE1C6F463}"/>
              </a:ext>
            </a:extLst>
          </p:cNvPr>
          <p:cNvSpPr>
            <a:spLocks noGrp="1"/>
          </p:cNvSpPr>
          <p:nvPr>
            <p:ph type="title"/>
          </p:nvPr>
        </p:nvSpPr>
        <p:spPr/>
        <p:txBody>
          <a:bodyPr/>
          <a:lstStyle/>
          <a:p>
            <a:endParaRPr lang="en-US"/>
          </a:p>
        </p:txBody>
      </p:sp>
      <p:pic>
        <p:nvPicPr>
          <p:cNvPr id="4" name="Picture 4" descr="Graphical user interface">
            <a:extLst>
              <a:ext uri="{FF2B5EF4-FFF2-40B4-BE49-F238E27FC236}">
                <a16:creationId xmlns:a16="http://schemas.microsoft.com/office/drawing/2014/main" id="{B2C56EC0-1EF0-C6F8-8D62-429D2D87BAA9}"/>
              </a:ext>
            </a:extLst>
          </p:cNvPr>
          <p:cNvPicPr>
            <a:picLocks noChangeAspect="1"/>
          </p:cNvPicPr>
          <p:nvPr/>
        </p:nvPicPr>
        <p:blipFill>
          <a:blip r:embed="rId2"/>
          <a:stretch>
            <a:fillRect/>
          </a:stretch>
        </p:blipFill>
        <p:spPr>
          <a:xfrm>
            <a:off x="47298" y="3613"/>
            <a:ext cx="12163094" cy="6850774"/>
          </a:xfrm>
          <a:prstGeom prst="rect">
            <a:avLst/>
          </a:prstGeom>
        </p:spPr>
      </p:pic>
    </p:spTree>
    <p:extLst>
      <p:ext uri="{BB962C8B-B14F-4D97-AF65-F5344CB8AC3E}">
        <p14:creationId xmlns:p14="http://schemas.microsoft.com/office/powerpoint/2010/main" val="11640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a:cs typeface="Poppins"/>
              </a:rPr>
              <a:t>Finding the Customers</a:t>
            </a:r>
            <a:endParaRPr lang="en-US"/>
          </a:p>
        </p:txBody>
      </p:sp>
    </p:spTree>
    <p:extLst>
      <p:ext uri="{BB962C8B-B14F-4D97-AF65-F5344CB8AC3E}">
        <p14:creationId xmlns:p14="http://schemas.microsoft.com/office/powerpoint/2010/main" val="55813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330933" y="365133"/>
            <a:ext cx="11511600" cy="1086800"/>
          </a:xfrm>
          <a:prstGeom prst="rect">
            <a:avLst/>
          </a:prstGeom>
        </p:spPr>
        <p:txBody>
          <a:bodyPr spcFirstLastPara="1" vert="horz" wrap="square" lIns="91433" tIns="45700" rIns="91433" bIns="45700" anchor="t" anchorCtr="0" compatLnSpc="1">
            <a:normAutofit/>
          </a:bodyPr>
          <a:lstStyle/>
          <a:p>
            <a:r>
              <a:rPr lang="en" sz="2667"/>
              <a:t>Where do I get the most frictionless customers?</a:t>
            </a:r>
            <a:endParaRPr sz="2667"/>
          </a:p>
        </p:txBody>
      </p:sp>
      <p:sp>
        <p:nvSpPr>
          <p:cNvPr id="261" name="Google Shape;261;p33"/>
          <p:cNvSpPr txBox="1"/>
          <p:nvPr/>
        </p:nvSpPr>
        <p:spPr>
          <a:xfrm>
            <a:off x="371389" y="2627635"/>
            <a:ext cx="3368800" cy="1077178"/>
          </a:xfrm>
          <a:prstGeom prst="rect">
            <a:avLst/>
          </a:prstGeom>
          <a:noFill/>
          <a:ln>
            <a:noFill/>
          </a:ln>
        </p:spPr>
        <p:txBody>
          <a:bodyPr spcFirstLastPara="1" wrap="square" lIns="121900" tIns="121900" rIns="121900" bIns="121900" anchor="t" anchorCtr="0">
            <a:spAutoFit/>
          </a:bodyPr>
          <a:lstStyle/>
          <a:p>
            <a:pPr algn="ctr"/>
            <a:r>
              <a:rPr lang="en">
                <a:solidFill>
                  <a:srgbClr val="025291"/>
                </a:solidFill>
                <a:highlight>
                  <a:schemeClr val="lt1"/>
                </a:highlight>
                <a:latin typeface="Poppins"/>
                <a:ea typeface="Poppins"/>
                <a:cs typeface="Poppins"/>
                <a:sym typeface="Poppins"/>
              </a:rPr>
              <a:t>Greenfield looking for early success, but haven't experienced the pain</a:t>
            </a:r>
            <a:endParaRPr>
              <a:solidFill>
                <a:srgbClr val="025291"/>
              </a:solidFill>
              <a:highlight>
                <a:schemeClr val="lt1"/>
              </a:highlight>
              <a:latin typeface="Poppins"/>
              <a:ea typeface="Poppins"/>
              <a:cs typeface="Poppins"/>
              <a:sym typeface="Poppins"/>
            </a:endParaRPr>
          </a:p>
        </p:txBody>
      </p:sp>
      <p:sp>
        <p:nvSpPr>
          <p:cNvPr id="262" name="Google Shape;262;p33"/>
          <p:cNvSpPr/>
          <p:nvPr/>
        </p:nvSpPr>
        <p:spPr>
          <a:xfrm>
            <a:off x="853719" y="1388001"/>
            <a:ext cx="2402800" cy="126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r>
              <a:rPr lang="en" sz="2000" b="1"/>
              <a:t>1. Early</a:t>
            </a:r>
            <a:endParaRPr lang="en-US" sz="2000" b="1">
              <a:cs typeface="Poppins Light"/>
            </a:endParaRPr>
          </a:p>
        </p:txBody>
      </p:sp>
      <p:sp>
        <p:nvSpPr>
          <p:cNvPr id="263" name="Google Shape;263;p33"/>
          <p:cNvSpPr/>
          <p:nvPr/>
        </p:nvSpPr>
        <p:spPr>
          <a:xfrm>
            <a:off x="4932968" y="1424480"/>
            <a:ext cx="2402800" cy="126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b="1"/>
              <a:t>2. Informed</a:t>
            </a:r>
            <a:endParaRPr sz="2000" b="1"/>
          </a:p>
        </p:txBody>
      </p:sp>
      <p:sp>
        <p:nvSpPr>
          <p:cNvPr id="264" name="Google Shape;264;p33"/>
          <p:cNvSpPr/>
          <p:nvPr/>
        </p:nvSpPr>
        <p:spPr>
          <a:xfrm>
            <a:off x="8547718" y="1412320"/>
            <a:ext cx="2756400" cy="126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b="1"/>
              <a:t>3. Experienced</a:t>
            </a:r>
            <a:endParaRPr b="1"/>
          </a:p>
        </p:txBody>
      </p:sp>
      <p:sp>
        <p:nvSpPr>
          <p:cNvPr id="265" name="Google Shape;265;p33"/>
          <p:cNvSpPr txBox="1"/>
          <p:nvPr/>
        </p:nvSpPr>
        <p:spPr>
          <a:xfrm>
            <a:off x="322751" y="3569402"/>
            <a:ext cx="3466000" cy="2954615"/>
          </a:xfrm>
          <a:prstGeom prst="rect">
            <a:avLst/>
          </a:prstGeom>
          <a:noFill/>
          <a:ln>
            <a:noFill/>
          </a:ln>
        </p:spPr>
        <p:txBody>
          <a:bodyPr spcFirstLastPara="1" wrap="square" lIns="121900" tIns="121900" rIns="121900" bIns="121900" anchor="t" anchorCtr="0">
            <a:spAutoFit/>
          </a:bodyPr>
          <a:lstStyle/>
          <a:p>
            <a:pPr marL="380990" indent="-253994">
              <a:buSzPts val="1200"/>
              <a:buFont typeface="Poppins"/>
              <a:buChar char="●"/>
            </a:pPr>
            <a:r>
              <a:rPr lang="en" sz="1600">
                <a:latin typeface="Poppins"/>
                <a:ea typeface="Poppins"/>
                <a:cs typeface="Poppins"/>
                <a:sym typeface="Poppins"/>
              </a:rPr>
              <a:t>Aligned with Snowflake (prospect/new </a:t>
            </a:r>
            <a:r>
              <a:rPr lang="en" sz="1600" err="1">
                <a:latin typeface="Poppins"/>
                <a:ea typeface="Poppins"/>
                <a:cs typeface="Poppins"/>
                <a:sym typeface="Poppins"/>
              </a:rPr>
              <a:t>cust</a:t>
            </a:r>
            <a:r>
              <a:rPr lang="en" sz="1600">
                <a:latin typeface="Poppins"/>
                <a:ea typeface="Poppins"/>
                <a:cs typeface="Poppins"/>
                <a:sym typeface="Poppins"/>
              </a:rPr>
              <a:t>)</a:t>
            </a:r>
          </a:p>
          <a:p>
            <a:pPr marL="380990" indent="-253994">
              <a:buSzPts val="1200"/>
              <a:buFont typeface="Poppins"/>
              <a:buChar char="●"/>
            </a:pPr>
            <a:r>
              <a:rPr lang="en" sz="1600">
                <a:latin typeface="Poppins"/>
                <a:ea typeface="Poppins"/>
                <a:cs typeface="Poppins"/>
                <a:sym typeface="Poppins"/>
              </a:rPr>
              <a:t>Need to get to value fast</a:t>
            </a:r>
            <a:endParaRPr sz="1600">
              <a:latin typeface="Poppins"/>
              <a:ea typeface="Poppins"/>
              <a:cs typeface="Poppins"/>
              <a:sym typeface="Poppins"/>
            </a:endParaRPr>
          </a:p>
          <a:p>
            <a:pPr marL="380990" indent="-253994">
              <a:buSzPts val="1200"/>
              <a:buFont typeface="Poppins"/>
              <a:buChar char="●"/>
            </a:pPr>
            <a:r>
              <a:rPr lang="en-GB" sz="1600">
                <a:latin typeface="Poppins"/>
                <a:ea typeface="Poppins"/>
                <a:cs typeface="Poppins"/>
                <a:sym typeface="Poppins"/>
              </a:rPr>
              <a:t>Potential “Education sale” as just moved to Snowflake</a:t>
            </a:r>
          </a:p>
          <a:p>
            <a:pPr marL="380990" indent="-253994">
              <a:buSzPts val="1200"/>
              <a:buFont typeface="Poppins"/>
              <a:buChar char="●"/>
            </a:pPr>
            <a:r>
              <a:rPr lang="en" sz="1600">
                <a:latin typeface="Poppins"/>
                <a:ea typeface="Poppins"/>
                <a:cs typeface="Poppins"/>
                <a:sym typeface="Poppins"/>
              </a:rPr>
              <a:t>Educate on </a:t>
            </a:r>
            <a:r>
              <a:rPr lang="en" sz="1600" err="1">
                <a:latin typeface="Poppins"/>
                <a:ea typeface="Poppins"/>
                <a:cs typeface="Poppins"/>
                <a:sym typeface="Poppins"/>
              </a:rPr>
              <a:t>diy</a:t>
            </a:r>
            <a:r>
              <a:rPr lang="en" sz="1600">
                <a:latin typeface="Poppins"/>
                <a:ea typeface="Poppins"/>
                <a:cs typeface="Poppins"/>
                <a:sym typeface="Poppins"/>
              </a:rPr>
              <a:t> tool approach vs. e2e </a:t>
            </a:r>
            <a:r>
              <a:rPr lang="en" sz="1600" err="1">
                <a:latin typeface="Poppins"/>
                <a:ea typeface="Poppins"/>
                <a:cs typeface="Poppins"/>
                <a:sym typeface="Poppins"/>
              </a:rPr>
              <a:t>dataops</a:t>
            </a:r>
            <a:endParaRPr sz="1600">
              <a:latin typeface="Poppins"/>
              <a:ea typeface="Poppins"/>
              <a:cs typeface="Poppins"/>
              <a:sym typeface="Poppins"/>
            </a:endParaRPr>
          </a:p>
          <a:p>
            <a:pPr marL="380990" indent="-253994">
              <a:buSzPts val="1200"/>
              <a:buFont typeface="Poppins"/>
              <a:buChar char="●"/>
            </a:pPr>
            <a:r>
              <a:rPr lang="en-GB" sz="1600">
                <a:latin typeface="Poppins"/>
                <a:ea typeface="Poppins"/>
                <a:cs typeface="Poppins"/>
                <a:sym typeface="Poppins"/>
              </a:rPr>
              <a:t>Good prospect but longer process (more friction)</a:t>
            </a:r>
          </a:p>
          <a:p>
            <a:pPr marL="380990" indent="-253994">
              <a:buSzPts val="1200"/>
              <a:buFont typeface="Poppins"/>
              <a:buChar char="●"/>
            </a:pPr>
            <a:r>
              <a:rPr lang="en" sz="1600">
                <a:latin typeface="Poppins"/>
                <a:ea typeface="Poppins"/>
                <a:cs typeface="Poppins"/>
                <a:sym typeface="Poppins"/>
              </a:rPr>
              <a:t>Requires </a:t>
            </a:r>
            <a:r>
              <a:rPr lang="en" sz="1600" err="1">
                <a:latin typeface="Poppins"/>
                <a:ea typeface="Poppins"/>
                <a:cs typeface="Poppins"/>
                <a:sym typeface="Poppins"/>
              </a:rPr>
              <a:t>PoV</a:t>
            </a:r>
            <a:endParaRPr sz="1600">
              <a:latin typeface="Poppins"/>
              <a:ea typeface="Poppins"/>
              <a:cs typeface="Poppins"/>
              <a:sym typeface="Poppins"/>
            </a:endParaRPr>
          </a:p>
          <a:p>
            <a:pPr marL="380990" indent="-253994">
              <a:buSzPts val="1200"/>
              <a:buFont typeface="Poppins"/>
              <a:buChar char="●"/>
            </a:pPr>
            <a:endParaRPr sz="1600">
              <a:latin typeface="Poppins"/>
              <a:ea typeface="Poppins"/>
              <a:cs typeface="Poppins"/>
              <a:sym typeface="Poppins"/>
            </a:endParaRPr>
          </a:p>
        </p:txBody>
      </p:sp>
      <p:sp>
        <p:nvSpPr>
          <p:cNvPr id="266" name="Google Shape;266;p33"/>
          <p:cNvSpPr txBox="1"/>
          <p:nvPr/>
        </p:nvSpPr>
        <p:spPr>
          <a:xfrm>
            <a:off x="4584394" y="2664114"/>
            <a:ext cx="3099200" cy="1077178"/>
          </a:xfrm>
          <a:prstGeom prst="rect">
            <a:avLst/>
          </a:prstGeom>
          <a:noFill/>
          <a:ln>
            <a:noFill/>
          </a:ln>
        </p:spPr>
        <p:txBody>
          <a:bodyPr spcFirstLastPara="1" wrap="square" lIns="121900" tIns="121900" rIns="121900" bIns="121900" anchor="t" anchorCtr="0">
            <a:spAutoFit/>
          </a:bodyPr>
          <a:lstStyle/>
          <a:p>
            <a:pPr algn="ctr"/>
            <a:r>
              <a:rPr lang="en">
                <a:solidFill>
                  <a:srgbClr val="025291"/>
                </a:solidFill>
                <a:highlight>
                  <a:schemeClr val="lt1"/>
                </a:highlight>
                <a:latin typeface="Poppins"/>
                <a:ea typeface="Poppins"/>
                <a:cs typeface="Poppins"/>
                <a:sym typeface="Poppins"/>
              </a:rPr>
              <a:t>Struggled with entry-level projects, looking for efficiency</a:t>
            </a:r>
            <a:endParaRPr>
              <a:solidFill>
                <a:srgbClr val="025291"/>
              </a:solidFill>
              <a:highlight>
                <a:schemeClr val="lt1"/>
              </a:highlight>
              <a:latin typeface="Poppins"/>
              <a:ea typeface="Poppins"/>
              <a:cs typeface="Poppins"/>
              <a:sym typeface="Poppins"/>
            </a:endParaRPr>
          </a:p>
        </p:txBody>
      </p:sp>
      <p:sp>
        <p:nvSpPr>
          <p:cNvPr id="267" name="Google Shape;267;p33"/>
          <p:cNvSpPr txBox="1"/>
          <p:nvPr/>
        </p:nvSpPr>
        <p:spPr>
          <a:xfrm>
            <a:off x="8241702" y="2651954"/>
            <a:ext cx="3368800" cy="1077178"/>
          </a:xfrm>
          <a:prstGeom prst="rect">
            <a:avLst/>
          </a:prstGeom>
          <a:noFill/>
          <a:ln>
            <a:noFill/>
          </a:ln>
        </p:spPr>
        <p:txBody>
          <a:bodyPr spcFirstLastPara="1" wrap="square" lIns="121900" tIns="121900" rIns="121900" bIns="121900" anchor="t" anchorCtr="0">
            <a:spAutoFit/>
          </a:bodyPr>
          <a:lstStyle/>
          <a:p>
            <a:pPr algn="ctr"/>
            <a:r>
              <a:rPr lang="en">
                <a:solidFill>
                  <a:srgbClr val="025291"/>
                </a:solidFill>
                <a:highlight>
                  <a:schemeClr val="lt1"/>
                </a:highlight>
                <a:latin typeface="Poppins"/>
                <a:ea typeface="Poppins"/>
                <a:cs typeface="Poppins"/>
                <a:sym typeface="Poppins"/>
              </a:rPr>
              <a:t>Created DIY or strongly committed to existing tooling / fabric</a:t>
            </a:r>
            <a:endParaRPr>
              <a:solidFill>
                <a:srgbClr val="025291"/>
              </a:solidFill>
              <a:highlight>
                <a:schemeClr val="lt1"/>
              </a:highlight>
              <a:latin typeface="Poppins"/>
              <a:ea typeface="Poppins"/>
              <a:cs typeface="Poppins"/>
              <a:sym typeface="Poppins"/>
            </a:endParaRPr>
          </a:p>
        </p:txBody>
      </p:sp>
      <p:sp>
        <p:nvSpPr>
          <p:cNvPr id="268" name="Google Shape;268;p33"/>
          <p:cNvSpPr txBox="1"/>
          <p:nvPr/>
        </p:nvSpPr>
        <p:spPr>
          <a:xfrm>
            <a:off x="4298297" y="3596501"/>
            <a:ext cx="3681685" cy="2462172"/>
          </a:xfrm>
          <a:prstGeom prst="rect">
            <a:avLst/>
          </a:prstGeom>
          <a:noFill/>
          <a:ln>
            <a:noFill/>
          </a:ln>
        </p:spPr>
        <p:txBody>
          <a:bodyPr spcFirstLastPara="1" wrap="square" lIns="121900" tIns="121900" rIns="121900" bIns="121900" anchor="t" anchorCtr="0">
            <a:spAutoFit/>
          </a:bodyPr>
          <a:lstStyle/>
          <a:p>
            <a:pPr marL="380990" indent="-253994">
              <a:buSzPts val="1200"/>
              <a:buFont typeface="Poppins"/>
              <a:buChar char="●"/>
            </a:pPr>
            <a:r>
              <a:rPr lang="en" sz="1600">
                <a:latin typeface="Poppins"/>
                <a:ea typeface="Poppins"/>
                <a:cs typeface="Poppins"/>
                <a:sym typeface="Poppins"/>
              </a:rPr>
              <a:t>Know that automation is critical </a:t>
            </a:r>
          </a:p>
          <a:p>
            <a:pPr marL="380990" indent="-253994">
              <a:buSzPts val="1200"/>
              <a:buFont typeface="Poppins"/>
              <a:buChar char="●"/>
            </a:pPr>
            <a:r>
              <a:rPr lang="en" sz="1600">
                <a:latin typeface="Poppins"/>
                <a:ea typeface="Poppins"/>
                <a:cs typeface="Poppins"/>
                <a:sym typeface="Poppins"/>
              </a:rPr>
              <a:t>Have tried a DIY approach and struggled</a:t>
            </a:r>
          </a:p>
          <a:p>
            <a:pPr marL="380990" indent="-253994">
              <a:buSzPts val="1200"/>
              <a:buFont typeface="Poppins"/>
              <a:buChar char="●"/>
            </a:pPr>
            <a:r>
              <a:rPr lang="en" sz="1600">
                <a:latin typeface="Poppins"/>
                <a:ea typeface="Poppins"/>
                <a:cs typeface="Poppins"/>
                <a:sym typeface="Poppins"/>
              </a:rPr>
              <a:t>DevOps culture</a:t>
            </a:r>
          </a:p>
          <a:p>
            <a:pPr marL="380990" indent="-253994">
              <a:buSzPts val="1200"/>
              <a:buFont typeface="Poppins"/>
              <a:buChar char="●"/>
            </a:pPr>
            <a:r>
              <a:rPr lang="en" sz="1600">
                <a:latin typeface="Poppins"/>
                <a:ea typeface="Poppins"/>
                <a:cs typeface="Poppins"/>
                <a:sym typeface="Poppins"/>
              </a:rPr>
              <a:t>Clear picture of end goal</a:t>
            </a:r>
          </a:p>
          <a:p>
            <a:pPr marL="380990" indent="-253994">
              <a:buSzPts val="1200"/>
              <a:buFont typeface="Poppins"/>
              <a:buChar char="●"/>
            </a:pPr>
            <a:r>
              <a:rPr lang="en" sz="1600">
                <a:latin typeface="Poppins"/>
                <a:ea typeface="Poppins"/>
                <a:cs typeface="Poppins"/>
                <a:sym typeface="Poppins"/>
              </a:rPr>
              <a:t>Skills gaps in team evident</a:t>
            </a:r>
          </a:p>
          <a:p>
            <a:pPr marL="380990" indent="-253994">
              <a:buSzPts val="1200"/>
              <a:buFont typeface="Poppins"/>
              <a:buChar char="●"/>
            </a:pPr>
            <a:r>
              <a:rPr lang="en" sz="1600">
                <a:latin typeface="Poppins"/>
                <a:ea typeface="Poppins"/>
                <a:cs typeface="Poppins"/>
                <a:sym typeface="Poppins"/>
              </a:rPr>
              <a:t>Excellent prospect</a:t>
            </a:r>
          </a:p>
          <a:p>
            <a:pPr marL="380990" indent="-253994">
              <a:buSzPts val="1200"/>
              <a:buFont typeface="Poppins"/>
              <a:buChar char="●"/>
            </a:pPr>
            <a:r>
              <a:rPr lang="en" sz="1600">
                <a:latin typeface="Poppins"/>
                <a:ea typeface="Poppins"/>
                <a:cs typeface="Poppins"/>
                <a:sym typeface="Poppins"/>
              </a:rPr>
              <a:t>Requires </a:t>
            </a:r>
            <a:r>
              <a:rPr lang="en" sz="1600" err="1">
                <a:latin typeface="Poppins"/>
                <a:ea typeface="Poppins"/>
                <a:cs typeface="Poppins"/>
                <a:sym typeface="Poppins"/>
              </a:rPr>
              <a:t>PoV</a:t>
            </a:r>
            <a:endParaRPr lang="en" sz="1600">
              <a:latin typeface="Poppins"/>
              <a:ea typeface="Poppins"/>
              <a:cs typeface="Poppins"/>
              <a:sym typeface="Poppins"/>
            </a:endParaRPr>
          </a:p>
        </p:txBody>
      </p:sp>
      <p:sp>
        <p:nvSpPr>
          <p:cNvPr id="269" name="Google Shape;269;p33"/>
          <p:cNvSpPr txBox="1"/>
          <p:nvPr/>
        </p:nvSpPr>
        <p:spPr>
          <a:xfrm>
            <a:off x="8079998" y="3596501"/>
            <a:ext cx="4233600" cy="2954615"/>
          </a:xfrm>
          <a:prstGeom prst="rect">
            <a:avLst/>
          </a:prstGeom>
          <a:noFill/>
          <a:ln>
            <a:noFill/>
          </a:ln>
        </p:spPr>
        <p:txBody>
          <a:bodyPr spcFirstLastPara="1" wrap="square" lIns="121900" tIns="121900" rIns="121900" bIns="121900" anchor="t" anchorCtr="0">
            <a:spAutoFit/>
          </a:bodyPr>
          <a:lstStyle/>
          <a:p>
            <a:pPr marL="380990" indent="-253994">
              <a:buSzPts val="1200"/>
              <a:buFont typeface="Poppins"/>
              <a:buChar char="●"/>
            </a:pPr>
            <a:r>
              <a:rPr lang="en" sz="1600">
                <a:latin typeface="Poppins"/>
                <a:ea typeface="Poppins"/>
                <a:cs typeface="Poppins"/>
                <a:sym typeface="Poppins"/>
              </a:rPr>
              <a:t>Established approaches in place</a:t>
            </a:r>
          </a:p>
          <a:p>
            <a:pPr marL="380990" indent="-253994">
              <a:buSzPts val="1200"/>
              <a:buFont typeface="Poppins"/>
              <a:buChar char="●"/>
            </a:pPr>
            <a:r>
              <a:rPr lang="en" sz="1600">
                <a:latin typeface="Poppins"/>
                <a:ea typeface="Poppins"/>
                <a:cs typeface="Poppins"/>
                <a:sym typeface="Poppins"/>
              </a:rPr>
              <a:t>Feel they have solved it</a:t>
            </a:r>
          </a:p>
          <a:p>
            <a:pPr marL="380990" indent="-253994">
              <a:buSzPts val="1200"/>
              <a:buFont typeface="Poppins"/>
              <a:buChar char="●"/>
            </a:pPr>
            <a:endParaRPr lang="en" sz="1600">
              <a:latin typeface="Poppins"/>
              <a:ea typeface="Poppins"/>
              <a:cs typeface="Poppins"/>
              <a:sym typeface="Poppins"/>
            </a:endParaRPr>
          </a:p>
          <a:p>
            <a:pPr marL="380990" indent="-253994">
              <a:buSzPts val="1200"/>
              <a:buFont typeface="Poppins"/>
              <a:buChar char="●"/>
            </a:pPr>
            <a:r>
              <a:rPr lang="en" sz="1600">
                <a:latin typeface="Poppins"/>
                <a:ea typeface="Poppins"/>
                <a:cs typeface="Poppins"/>
                <a:sym typeface="Poppins"/>
              </a:rPr>
              <a:t>High political &amp; technical baggage</a:t>
            </a:r>
            <a:endParaRPr sz="1600">
              <a:latin typeface="Poppins"/>
              <a:ea typeface="Poppins"/>
              <a:cs typeface="Poppins"/>
              <a:sym typeface="Poppins"/>
            </a:endParaRPr>
          </a:p>
          <a:p>
            <a:pPr marL="380990" indent="-253994">
              <a:buSzPts val="1200"/>
              <a:buFont typeface="Poppins"/>
              <a:buChar char="●"/>
            </a:pPr>
            <a:r>
              <a:rPr lang="en" sz="1600">
                <a:latin typeface="Poppins"/>
                <a:ea typeface="Poppins"/>
                <a:cs typeface="Poppins"/>
                <a:sym typeface="Poppins"/>
              </a:rPr>
              <a:t>Process &amp; procurement overhead</a:t>
            </a:r>
          </a:p>
          <a:p>
            <a:pPr marL="380990" indent="-253994">
              <a:buSzPts val="1200"/>
              <a:buFont typeface="Poppins"/>
              <a:buChar char="●"/>
            </a:pPr>
            <a:endParaRPr lang="en" sz="1600">
              <a:latin typeface="Poppins"/>
              <a:ea typeface="Poppins"/>
              <a:cs typeface="Poppins"/>
              <a:sym typeface="Poppins"/>
            </a:endParaRPr>
          </a:p>
          <a:p>
            <a:pPr marL="380990" indent="-253994">
              <a:buSzPts val="1200"/>
              <a:buFont typeface="Poppins"/>
              <a:buChar char="●"/>
            </a:pPr>
            <a:r>
              <a:rPr lang="en-GB" sz="1600">
                <a:latin typeface="Poppins"/>
                <a:ea typeface="Poppins"/>
                <a:cs typeface="Poppins"/>
                <a:sym typeface="Poppins"/>
              </a:rPr>
              <a:t>Questionable prospect unless leadership is visionary and/or they are unable to scale</a:t>
            </a:r>
          </a:p>
          <a:p>
            <a:pPr marL="380990" indent="-253994">
              <a:buSzPts val="1200"/>
              <a:buFont typeface="Poppins"/>
              <a:buChar char="●"/>
            </a:pPr>
            <a:r>
              <a:rPr lang="en-GB" sz="1600">
                <a:latin typeface="Poppins"/>
                <a:ea typeface="Poppins"/>
                <a:cs typeface="Poppins"/>
                <a:sym typeface="Poppins"/>
              </a:rPr>
              <a:t>Heavy Sales approach</a:t>
            </a:r>
          </a:p>
          <a:p>
            <a:pPr marL="380990" indent="-253994">
              <a:buSzPts val="1200"/>
              <a:buFont typeface="Poppins"/>
              <a:buChar char="●"/>
            </a:pPr>
            <a:endParaRPr sz="1600">
              <a:latin typeface="Poppins"/>
              <a:ea typeface="Poppins"/>
              <a:cs typeface="Poppins"/>
              <a:sym typeface="Poppins"/>
            </a:endParaRPr>
          </a:p>
        </p:txBody>
      </p:sp>
      <p:sp>
        <p:nvSpPr>
          <p:cNvPr id="270" name="Google Shape;270;p33"/>
          <p:cNvSpPr txBox="1"/>
          <p:nvPr/>
        </p:nvSpPr>
        <p:spPr>
          <a:xfrm>
            <a:off x="1842047" y="6145008"/>
            <a:ext cx="9298000" cy="738623"/>
          </a:xfrm>
          <a:prstGeom prst="rect">
            <a:avLst/>
          </a:prstGeom>
          <a:noFill/>
          <a:ln>
            <a:noFill/>
          </a:ln>
        </p:spPr>
        <p:txBody>
          <a:bodyPr spcFirstLastPara="1" wrap="square" lIns="121900" tIns="121900" rIns="121900" bIns="121900" anchor="t" anchorCtr="0">
            <a:spAutoFit/>
          </a:bodyPr>
          <a:lstStyle/>
          <a:p>
            <a:r>
              <a:rPr lang="en" sz="1600">
                <a:solidFill>
                  <a:schemeClr val="accent1"/>
                </a:solidFill>
                <a:latin typeface="Poppins"/>
                <a:ea typeface="Poppins"/>
                <a:cs typeface="Poppins"/>
                <a:sym typeface="Poppins"/>
              </a:rPr>
              <a:t>The maturity of the prospects is not dependent on the size of the organization or the market sector</a:t>
            </a:r>
            <a:endParaRPr sz="1600">
              <a:solidFill>
                <a:schemeClr val="accent1"/>
              </a:solidFill>
              <a:latin typeface="Poppins"/>
              <a:ea typeface="Poppins"/>
              <a:cs typeface="Poppins"/>
              <a:sym typeface="Poppins"/>
            </a:endParaRPr>
          </a:p>
        </p:txBody>
      </p:sp>
      <p:sp>
        <p:nvSpPr>
          <p:cNvPr id="271" name="Google Shape;271;p33"/>
          <p:cNvSpPr txBox="1"/>
          <p:nvPr/>
        </p:nvSpPr>
        <p:spPr>
          <a:xfrm>
            <a:off x="11514395" y="6391209"/>
            <a:ext cx="677600" cy="466800"/>
          </a:xfrm>
          <a:prstGeom prst="rect">
            <a:avLst/>
          </a:prstGeom>
          <a:noFill/>
          <a:ln>
            <a:noFill/>
          </a:ln>
        </p:spPr>
        <p:txBody>
          <a:bodyPr spcFirstLastPara="1" wrap="square" lIns="121900" tIns="60933" rIns="121900" bIns="60933" anchor="ctr" anchorCtr="0">
            <a:normAutofit/>
          </a:bodyPr>
          <a:lstStyle/>
          <a:p>
            <a:pPr algn="ctr"/>
            <a:fld id="{00000000-1234-1234-1234-123412341234}" type="slidenum">
              <a:rPr lang="en" sz="1467">
                <a:solidFill>
                  <a:schemeClr val="dk1"/>
                </a:solidFill>
              </a:rPr>
              <a:pPr algn="ctr"/>
              <a:t>25</a:t>
            </a:fld>
            <a:endParaRPr sz="1467">
              <a:solidFill>
                <a:schemeClr val="dk1"/>
              </a:solidFill>
            </a:endParaRPr>
          </a:p>
        </p:txBody>
      </p:sp>
      <p:sp>
        <p:nvSpPr>
          <p:cNvPr id="3" name="TextBox 2">
            <a:extLst>
              <a:ext uri="{FF2B5EF4-FFF2-40B4-BE49-F238E27FC236}">
                <a16:creationId xmlns:a16="http://schemas.microsoft.com/office/drawing/2014/main" id="{5F1C9B7B-FF51-2A39-FBC1-21B2E60C6A89}"/>
              </a:ext>
            </a:extLst>
          </p:cNvPr>
          <p:cNvSpPr txBox="1"/>
          <p:nvPr/>
        </p:nvSpPr>
        <p:spPr>
          <a:xfrm>
            <a:off x="4337665" y="934682"/>
            <a:ext cx="3781008" cy="369332"/>
          </a:xfrm>
          <a:prstGeom prst="rect">
            <a:avLst/>
          </a:prstGeom>
          <a:noFill/>
        </p:spPr>
        <p:txBody>
          <a:bodyPr wrap="square">
            <a:spAutoFit/>
          </a:bodyPr>
          <a:lstStyle/>
          <a:p>
            <a:pPr marL="380990" indent="-253994">
              <a:buSzPts val="1200"/>
              <a:buFont typeface="Poppins"/>
              <a:buChar char="●"/>
            </a:pPr>
            <a:r>
              <a:rPr lang="en-US" sz="1800">
                <a:solidFill>
                  <a:srgbClr val="FF0000"/>
                </a:solidFill>
                <a:latin typeface="Poppins"/>
                <a:ea typeface="Poppins"/>
                <a:cs typeface="Poppins"/>
                <a:sym typeface="Poppins"/>
              </a:rPr>
              <a:t>Ideal Customer Profile (</a:t>
            </a:r>
            <a:r>
              <a:rPr lang="en-US" sz="1800" b="1">
                <a:solidFill>
                  <a:srgbClr val="FF0000"/>
                </a:solidFill>
                <a:latin typeface="Poppins"/>
                <a:ea typeface="Poppins"/>
                <a:cs typeface="Poppins"/>
                <a:sym typeface="Poppins"/>
              </a:rPr>
              <a:t>ICP</a:t>
            </a:r>
            <a:r>
              <a:rPr lang="en-US" sz="1800">
                <a:solidFill>
                  <a:srgbClr val="FF0000"/>
                </a:solidFill>
                <a:latin typeface="Poppins"/>
                <a:ea typeface="Poppins"/>
                <a:cs typeface="Poppins"/>
                <a:sym typeface="Poppins"/>
              </a:rPr>
              <a:t>)</a:t>
            </a:r>
          </a:p>
        </p:txBody>
      </p:sp>
      <p:sp>
        <p:nvSpPr>
          <p:cNvPr id="2" name="TextBox 1">
            <a:extLst>
              <a:ext uri="{FF2B5EF4-FFF2-40B4-BE49-F238E27FC236}">
                <a16:creationId xmlns:a16="http://schemas.microsoft.com/office/drawing/2014/main" id="{1D3636A7-4A24-6C0B-97E9-85AFAA9E8B1E}"/>
              </a:ext>
            </a:extLst>
          </p:cNvPr>
          <p:cNvSpPr txBox="1"/>
          <p:nvPr/>
        </p:nvSpPr>
        <p:spPr>
          <a:xfrm rot="1433228">
            <a:off x="11064363" y="323107"/>
            <a:ext cx="831657" cy="369332"/>
          </a:xfrm>
          <a:prstGeom prst="rect">
            <a:avLst/>
          </a:prstGeom>
          <a:solidFill>
            <a:srgbClr val="FFFFFF"/>
          </a:solidFill>
        </p:spPr>
        <p:txBody>
          <a:bodyPr wrap="square" rtlCol="0">
            <a:spAutoFit/>
          </a:bodyPr>
          <a:lstStyle/>
          <a:p>
            <a:r>
              <a:rPr lang="en-US" b="1">
                <a:solidFill>
                  <a:schemeClr val="accent4"/>
                </a:solidFill>
                <a:latin typeface="+mj-lt"/>
              </a:rPr>
              <a:t>V2.0</a:t>
            </a:r>
          </a:p>
        </p:txBody>
      </p:sp>
      <p:sp>
        <p:nvSpPr>
          <p:cNvPr id="4" name="TextBox 3">
            <a:extLst>
              <a:ext uri="{FF2B5EF4-FFF2-40B4-BE49-F238E27FC236}">
                <a16:creationId xmlns:a16="http://schemas.microsoft.com/office/drawing/2014/main" id="{17C6CDAC-2656-466C-2186-72FE8CECE20B}"/>
              </a:ext>
            </a:extLst>
          </p:cNvPr>
          <p:cNvSpPr txBox="1"/>
          <p:nvPr/>
        </p:nvSpPr>
        <p:spPr>
          <a:xfrm>
            <a:off x="164615" y="976901"/>
            <a:ext cx="3781008" cy="369332"/>
          </a:xfrm>
          <a:prstGeom prst="rect">
            <a:avLst/>
          </a:prstGeom>
          <a:noFill/>
        </p:spPr>
        <p:txBody>
          <a:bodyPr wrap="square">
            <a:spAutoFit/>
          </a:bodyPr>
          <a:lstStyle/>
          <a:p>
            <a:pPr marL="380990" indent="-253994">
              <a:buSzPts val="1200"/>
              <a:buFont typeface="Poppins"/>
              <a:buChar char="●"/>
            </a:pPr>
            <a:r>
              <a:rPr lang="en-US">
                <a:solidFill>
                  <a:srgbClr val="FF0000"/>
                </a:solidFill>
                <a:latin typeface="Poppins"/>
                <a:ea typeface="Poppins"/>
                <a:cs typeface="Poppins"/>
                <a:sym typeface="Poppins"/>
              </a:rPr>
              <a:t>Good</a:t>
            </a:r>
            <a:r>
              <a:rPr lang="en-US" sz="1800">
                <a:solidFill>
                  <a:srgbClr val="FF0000"/>
                </a:solidFill>
                <a:latin typeface="Poppins"/>
                <a:ea typeface="Poppins"/>
                <a:cs typeface="Poppins"/>
                <a:sym typeface="Poppins"/>
              </a:rPr>
              <a:t> Customer Profile</a:t>
            </a:r>
          </a:p>
        </p:txBody>
      </p:sp>
    </p:spTree>
    <p:extLst>
      <p:ext uri="{BB962C8B-B14F-4D97-AF65-F5344CB8AC3E}">
        <p14:creationId xmlns:p14="http://schemas.microsoft.com/office/powerpoint/2010/main" val="42437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000"/>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animEffect transition="in" filter="fade">
                                      <p:cBhvr>
                                        <p:cTn id="13" dur="1000"/>
                                        <p:tgtEl>
                                          <p:spTgt spid="2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3"/>
                                        </p:tgtEl>
                                        <p:attrNameLst>
                                          <p:attrName>style.visibility</p:attrName>
                                        </p:attrNameLst>
                                      </p:cBhvr>
                                      <p:to>
                                        <p:strVal val="visible"/>
                                      </p:to>
                                    </p:set>
                                    <p:animEffect transition="in" filter="fade">
                                      <p:cBhvr>
                                        <p:cTn id="18" dur="1000"/>
                                        <p:tgtEl>
                                          <p:spTgt spid="263"/>
                                        </p:tgtEl>
                                      </p:cBhvr>
                                    </p:animEffect>
                                  </p:childTnLst>
                                </p:cTn>
                              </p:par>
                              <p:par>
                                <p:cTn id="19" presetID="10" presetClass="entr" presetSubtype="0" fill="hold" nodeType="withEffect">
                                  <p:stCondLst>
                                    <p:cond delay="0"/>
                                  </p:stCondLst>
                                  <p:childTnLst>
                                    <p:set>
                                      <p:cBhvr>
                                        <p:cTn id="20" dur="1" fill="hold">
                                          <p:stCondLst>
                                            <p:cond delay="0"/>
                                          </p:stCondLst>
                                        </p:cTn>
                                        <p:tgtEl>
                                          <p:spTgt spid="266"/>
                                        </p:tgtEl>
                                        <p:attrNameLst>
                                          <p:attrName>style.visibility</p:attrName>
                                        </p:attrNameLst>
                                      </p:cBhvr>
                                      <p:to>
                                        <p:strVal val="visible"/>
                                      </p:to>
                                    </p:set>
                                    <p:animEffect transition="in" filter="fade">
                                      <p:cBhvr>
                                        <p:cTn id="21" dur="1000"/>
                                        <p:tgtEl>
                                          <p:spTgt spid="266"/>
                                        </p:tgtEl>
                                      </p:cBhvr>
                                    </p:animEffect>
                                  </p:childTnLst>
                                </p:cTn>
                              </p:par>
                              <p:par>
                                <p:cTn id="22" presetID="10" presetClass="entr" presetSubtype="0" fill="hold" nodeType="withEffect">
                                  <p:stCondLst>
                                    <p:cond delay="0"/>
                                  </p:stCondLst>
                                  <p:childTnLst>
                                    <p:set>
                                      <p:cBhvr>
                                        <p:cTn id="23" dur="1" fill="hold">
                                          <p:stCondLst>
                                            <p:cond delay="0"/>
                                          </p:stCondLst>
                                        </p:cTn>
                                        <p:tgtEl>
                                          <p:spTgt spid="268"/>
                                        </p:tgtEl>
                                        <p:attrNameLst>
                                          <p:attrName>style.visibility</p:attrName>
                                        </p:attrNameLst>
                                      </p:cBhvr>
                                      <p:to>
                                        <p:strVal val="visible"/>
                                      </p:to>
                                    </p:set>
                                    <p:animEffect transition="in" filter="fade">
                                      <p:cBhvr>
                                        <p:cTn id="24" dur="1000"/>
                                        <p:tgtEl>
                                          <p:spTgt spid="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4"/>
                                        </p:tgtEl>
                                        <p:attrNameLst>
                                          <p:attrName>style.visibility</p:attrName>
                                        </p:attrNameLst>
                                      </p:cBhvr>
                                      <p:to>
                                        <p:strVal val="visible"/>
                                      </p:to>
                                    </p:set>
                                    <p:animEffect transition="in" filter="fade">
                                      <p:cBhvr>
                                        <p:cTn id="29" dur="1000"/>
                                        <p:tgtEl>
                                          <p:spTgt spid="264"/>
                                        </p:tgtEl>
                                      </p:cBhvr>
                                    </p:animEffect>
                                  </p:childTnLst>
                                </p:cTn>
                              </p:par>
                              <p:par>
                                <p:cTn id="30" presetID="10" presetClass="entr" presetSubtype="0" fill="hold" nodeType="with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fade">
                                      <p:cBhvr>
                                        <p:cTn id="32" dur="1000"/>
                                        <p:tgtEl>
                                          <p:spTgt spid="267"/>
                                        </p:tgtEl>
                                      </p:cBhvr>
                                    </p:animEffect>
                                  </p:childTnLst>
                                </p:cTn>
                              </p:par>
                              <p:par>
                                <p:cTn id="33" presetID="10" presetClass="entr" presetSubtype="0" fill="hold" nodeType="withEffect">
                                  <p:stCondLst>
                                    <p:cond delay="0"/>
                                  </p:stCondLst>
                                  <p:childTnLst>
                                    <p:set>
                                      <p:cBhvr>
                                        <p:cTn id="34" dur="1" fill="hold">
                                          <p:stCondLst>
                                            <p:cond delay="0"/>
                                          </p:stCondLst>
                                        </p:cTn>
                                        <p:tgtEl>
                                          <p:spTgt spid="269"/>
                                        </p:tgtEl>
                                        <p:attrNameLst>
                                          <p:attrName>style.visibility</p:attrName>
                                        </p:attrNameLst>
                                      </p:cBhvr>
                                      <p:to>
                                        <p:strVal val="visible"/>
                                      </p:to>
                                    </p:set>
                                    <p:animEffect transition="in" filter="fade">
                                      <p:cBhvr>
                                        <p:cTn id="35" dur="1000"/>
                                        <p:tgtEl>
                                          <p:spTgt spid="26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0"/>
                                        </p:tgtEl>
                                        <p:attrNameLst>
                                          <p:attrName>style.visibility</p:attrName>
                                        </p:attrNameLst>
                                      </p:cBhvr>
                                      <p:to>
                                        <p:strVal val="visible"/>
                                      </p:to>
                                    </p:set>
                                    <p:animEffect transition="in" filter="fade">
                                      <p:cBhvr>
                                        <p:cTn id="40"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A1799F-E6F4-EAD0-DD28-3DABB3EBE069}"/>
              </a:ext>
            </a:extLst>
          </p:cNvPr>
          <p:cNvSpPr>
            <a:spLocks noGrp="1"/>
          </p:cNvSpPr>
          <p:nvPr>
            <p:ph type="body" sz="quarter" idx="19"/>
          </p:nvPr>
        </p:nvSpPr>
        <p:spPr/>
        <p:txBody>
          <a:bodyPr/>
          <a:lstStyle/>
          <a:p>
            <a:r>
              <a:rPr lang="en-US" dirty="0">
                <a:latin typeface="Poppins Medium"/>
                <a:cs typeface="Poppins Medium"/>
              </a:rPr>
              <a:t>Is Snowflake currently or becoming a major data source in your IT ecosystem?</a:t>
            </a:r>
            <a:endParaRPr lang="en-US" dirty="0"/>
          </a:p>
        </p:txBody>
      </p:sp>
      <p:sp>
        <p:nvSpPr>
          <p:cNvPr id="3" name="Text Placeholder 2">
            <a:extLst>
              <a:ext uri="{FF2B5EF4-FFF2-40B4-BE49-F238E27FC236}">
                <a16:creationId xmlns:a16="http://schemas.microsoft.com/office/drawing/2014/main" id="{92103E45-9CBA-3A6E-497F-3D308FA8C625}"/>
              </a:ext>
            </a:extLst>
          </p:cNvPr>
          <p:cNvSpPr>
            <a:spLocks noGrp="1"/>
          </p:cNvSpPr>
          <p:nvPr>
            <p:ph type="body" sz="quarter" idx="20"/>
          </p:nvPr>
        </p:nvSpPr>
        <p:spPr/>
        <p:txBody>
          <a:bodyPr/>
          <a:lstStyle/>
          <a:p>
            <a:r>
              <a:rPr lang="en-US" dirty="0">
                <a:latin typeface="Poppins Medium"/>
                <a:cs typeface="Poppins Medium"/>
              </a:rPr>
              <a:t>Do you have a need to go fast with Snowflake? Tell me more about business drivers for this</a:t>
            </a:r>
            <a:endParaRPr lang="en-US" dirty="0"/>
          </a:p>
        </p:txBody>
      </p:sp>
      <p:sp>
        <p:nvSpPr>
          <p:cNvPr id="4" name="Text Placeholder 3">
            <a:extLst>
              <a:ext uri="{FF2B5EF4-FFF2-40B4-BE49-F238E27FC236}">
                <a16:creationId xmlns:a16="http://schemas.microsoft.com/office/drawing/2014/main" id="{1B462071-BA08-6E81-3052-958395E23283}"/>
              </a:ext>
            </a:extLst>
          </p:cNvPr>
          <p:cNvSpPr>
            <a:spLocks noGrp="1"/>
          </p:cNvSpPr>
          <p:nvPr>
            <p:ph type="body" sz="quarter" idx="21"/>
          </p:nvPr>
        </p:nvSpPr>
        <p:spPr>
          <a:xfrm>
            <a:off x="537882" y="2301495"/>
            <a:ext cx="11116234" cy="422275"/>
          </a:xfrm>
        </p:spPr>
        <p:txBody>
          <a:bodyPr/>
          <a:lstStyle/>
          <a:p>
            <a:r>
              <a:rPr lang="en-US" dirty="0">
                <a:latin typeface="Poppins Medium"/>
                <a:cs typeface="Poppins Medium"/>
              </a:rPr>
              <a:t>Are you currently migrating data to Snowflake? How are you managing this project?  </a:t>
            </a:r>
            <a:endParaRPr lang="en-US" dirty="0"/>
          </a:p>
        </p:txBody>
      </p:sp>
      <p:sp>
        <p:nvSpPr>
          <p:cNvPr id="5" name="Text Placeholder 4">
            <a:extLst>
              <a:ext uri="{FF2B5EF4-FFF2-40B4-BE49-F238E27FC236}">
                <a16:creationId xmlns:a16="http://schemas.microsoft.com/office/drawing/2014/main" id="{5B03105B-52AE-7A96-0098-A061CF44214C}"/>
              </a:ext>
            </a:extLst>
          </p:cNvPr>
          <p:cNvSpPr>
            <a:spLocks noGrp="1"/>
          </p:cNvSpPr>
          <p:nvPr>
            <p:ph type="body" sz="quarter" idx="22"/>
          </p:nvPr>
        </p:nvSpPr>
        <p:spPr>
          <a:xfrm>
            <a:off x="551489" y="2841379"/>
            <a:ext cx="11116234" cy="587621"/>
          </a:xfrm>
        </p:spPr>
        <p:txBody>
          <a:bodyPr/>
          <a:lstStyle/>
          <a:p>
            <a:r>
              <a:rPr lang="en-US" dirty="0">
                <a:latin typeface="Poppins Medium"/>
                <a:cs typeface="Poppins Medium"/>
              </a:rPr>
              <a:t>Tell me about your data tool ecosystem. Are you adding new tools? How does your data engineering team manage constant uptime to the business?</a:t>
            </a:r>
          </a:p>
        </p:txBody>
      </p:sp>
      <p:sp>
        <p:nvSpPr>
          <p:cNvPr id="6" name="Text Placeholder 5">
            <a:extLst>
              <a:ext uri="{FF2B5EF4-FFF2-40B4-BE49-F238E27FC236}">
                <a16:creationId xmlns:a16="http://schemas.microsoft.com/office/drawing/2014/main" id="{685CBD05-6D53-72DF-11B7-1E26BAABE071}"/>
              </a:ext>
            </a:extLst>
          </p:cNvPr>
          <p:cNvSpPr>
            <a:spLocks noGrp="1"/>
          </p:cNvSpPr>
          <p:nvPr>
            <p:ph type="body" sz="quarter" idx="23"/>
          </p:nvPr>
        </p:nvSpPr>
        <p:spPr>
          <a:xfrm>
            <a:off x="526996" y="4014095"/>
            <a:ext cx="11116234" cy="422275"/>
          </a:xfrm>
        </p:spPr>
        <p:txBody>
          <a:bodyPr/>
          <a:lstStyle/>
          <a:p>
            <a:r>
              <a:rPr lang="en-US" dirty="0">
                <a:latin typeface="Poppins Medium"/>
                <a:cs typeface="Poppins Medium"/>
              </a:rPr>
              <a:t>Do you use a catalog? If so, is it well connected to Snowflake and your data ecosystem?</a:t>
            </a:r>
            <a:endParaRPr lang="en-US" dirty="0"/>
          </a:p>
        </p:txBody>
      </p:sp>
      <p:sp>
        <p:nvSpPr>
          <p:cNvPr id="7" name="Text Placeholder 6">
            <a:extLst>
              <a:ext uri="{FF2B5EF4-FFF2-40B4-BE49-F238E27FC236}">
                <a16:creationId xmlns:a16="http://schemas.microsoft.com/office/drawing/2014/main" id="{6491BB91-7C7E-68FD-0F64-98F929E1E157}"/>
              </a:ext>
            </a:extLst>
          </p:cNvPr>
          <p:cNvSpPr>
            <a:spLocks noGrp="1"/>
          </p:cNvSpPr>
          <p:nvPr>
            <p:ph type="body" sz="quarter" idx="24"/>
          </p:nvPr>
        </p:nvSpPr>
        <p:spPr>
          <a:xfrm>
            <a:off x="526996" y="4529548"/>
            <a:ext cx="11116234" cy="721632"/>
          </a:xfrm>
        </p:spPr>
        <p:txBody>
          <a:bodyPr/>
          <a:lstStyle/>
          <a:p>
            <a:r>
              <a:rPr lang="en-US" dirty="0">
                <a:latin typeface="Poppins Medium"/>
                <a:cs typeface="Poppins Medium"/>
              </a:rPr>
              <a:t>What kind of demand is </a:t>
            </a:r>
            <a:r>
              <a:rPr lang="en-US">
                <a:latin typeface="Poppins Medium"/>
                <a:cs typeface="Poppins Medium"/>
              </a:rPr>
              <a:t>there</a:t>
            </a:r>
            <a:r>
              <a:rPr lang="en-US" dirty="0">
                <a:latin typeface="Poppins Medium"/>
                <a:cs typeface="Poppins Medium"/>
              </a:rPr>
              <a:t> for data products from your business stakeholders? How will that grow over time and how will your data team meet changing needs?</a:t>
            </a:r>
            <a:endParaRPr lang="en-US" dirty="0"/>
          </a:p>
        </p:txBody>
      </p:sp>
      <p:sp>
        <p:nvSpPr>
          <p:cNvPr id="9" name="Title 8">
            <a:extLst>
              <a:ext uri="{FF2B5EF4-FFF2-40B4-BE49-F238E27FC236}">
                <a16:creationId xmlns:a16="http://schemas.microsoft.com/office/drawing/2014/main" id="{BBB8000F-FE46-AC96-1261-129502B232A9}"/>
              </a:ext>
            </a:extLst>
          </p:cNvPr>
          <p:cNvSpPr>
            <a:spLocks noGrp="1"/>
          </p:cNvSpPr>
          <p:nvPr>
            <p:ph type="title"/>
          </p:nvPr>
        </p:nvSpPr>
        <p:spPr/>
        <p:txBody>
          <a:bodyPr/>
          <a:lstStyle/>
          <a:p>
            <a:r>
              <a:rPr lang="en-US" dirty="0">
                <a:cs typeface="Poppins"/>
              </a:rPr>
              <a:t>Discovery Questions </a:t>
            </a:r>
          </a:p>
        </p:txBody>
      </p:sp>
      <p:sp>
        <p:nvSpPr>
          <p:cNvPr id="10" name="Text Placeholder 6">
            <a:extLst>
              <a:ext uri="{FF2B5EF4-FFF2-40B4-BE49-F238E27FC236}">
                <a16:creationId xmlns:a16="http://schemas.microsoft.com/office/drawing/2014/main" id="{22EC7A4E-3184-1966-F89D-189C9B024AB6}"/>
              </a:ext>
            </a:extLst>
          </p:cNvPr>
          <p:cNvSpPr txBox="1">
            <a:spLocks/>
          </p:cNvSpPr>
          <p:nvPr/>
        </p:nvSpPr>
        <p:spPr>
          <a:xfrm>
            <a:off x="537882" y="5344358"/>
            <a:ext cx="11116234" cy="721632"/>
          </a:xfrm>
          <a:prstGeom prst="roundRect">
            <a:avLst/>
          </a:prstGeom>
          <a:solidFill>
            <a:srgbClr val="29B5E8"/>
          </a:solidFill>
          <a:ln>
            <a:noFill/>
          </a:ln>
        </p:spPr>
        <p:txBody>
          <a:bodyPr vert="horz" wrap="square" lIns="108000" tIns="108000" rIns="108000" bIns="108000" anchor="t" anchorCtr="0" compatLnSpc="1">
            <a:noAutofit/>
          </a:bodyPr>
          <a:lstStyle>
            <a:lvl1pPr marL="0" marR="0" lvl="0" indent="0" algn="l" defTabSz="914400" rtl="0" eaLnBrk="1" fontAlgn="auto" hangingPunct="1">
              <a:lnSpc>
                <a:spcPct val="90000"/>
              </a:lnSpc>
              <a:spcBef>
                <a:spcPts val="1000"/>
              </a:spcBef>
              <a:spcAft>
                <a:spcPts val="0"/>
              </a:spcAft>
              <a:buSzPct val="100000"/>
              <a:buFont typeface="Arial" panose="020B0604020202020204" pitchFamily="34" charset="0"/>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1pPr>
            <a:lvl2pPr marL="457200" marR="0" lvl="1"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2pPr>
            <a:lvl3pPr marL="914400" marR="0" lvl="2"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3pPr>
            <a:lvl4pPr marL="1371600" marR="0" lvl="3"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4pPr>
            <a:lvl5pPr marL="1828800" marR="0" lvl="4"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Medium"/>
                <a:cs typeface="Poppins Medium"/>
              </a:rPr>
              <a:t>Is your company considering data sharing with 3rd parties and a data monetization strategy? How are you planning to govern and protect data?</a:t>
            </a:r>
            <a:endParaRPr lang="en-US" dirty="0"/>
          </a:p>
        </p:txBody>
      </p:sp>
      <p:sp>
        <p:nvSpPr>
          <p:cNvPr id="12" name="Text Placeholder 5">
            <a:extLst>
              <a:ext uri="{FF2B5EF4-FFF2-40B4-BE49-F238E27FC236}">
                <a16:creationId xmlns:a16="http://schemas.microsoft.com/office/drawing/2014/main" id="{61DC2B0A-44D8-417A-4E9F-0F10756313E8}"/>
              </a:ext>
            </a:extLst>
          </p:cNvPr>
          <p:cNvSpPr txBox="1">
            <a:spLocks/>
          </p:cNvSpPr>
          <p:nvPr/>
        </p:nvSpPr>
        <p:spPr>
          <a:xfrm>
            <a:off x="526996" y="3520003"/>
            <a:ext cx="11116234" cy="422275"/>
          </a:xfrm>
          <a:prstGeom prst="roundRect">
            <a:avLst/>
          </a:prstGeom>
          <a:solidFill>
            <a:srgbClr val="29B5E8"/>
          </a:solidFill>
          <a:ln>
            <a:noFill/>
          </a:ln>
        </p:spPr>
        <p:txBody>
          <a:bodyPr vert="horz" wrap="square" lIns="108000" tIns="108000" rIns="108000" bIns="108000" anchor="t" anchorCtr="0" compatLnSpc="1">
            <a:noAutofit/>
          </a:bodyPr>
          <a:lstStyle>
            <a:lvl1pPr marL="0" marR="0" lvl="0" indent="0" algn="l" defTabSz="914400" rtl="0" eaLnBrk="1" fontAlgn="auto" hangingPunct="1">
              <a:lnSpc>
                <a:spcPct val="90000"/>
              </a:lnSpc>
              <a:spcBef>
                <a:spcPts val="1000"/>
              </a:spcBef>
              <a:spcAft>
                <a:spcPts val="0"/>
              </a:spcAft>
              <a:buSzPct val="100000"/>
              <a:buFont typeface="Arial" panose="020B0604020202020204" pitchFamily="34" charset="0"/>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1pPr>
            <a:lvl2pPr marL="457200" marR="0" lvl="1"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2pPr>
            <a:lvl3pPr marL="914400" marR="0" lvl="2"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3pPr>
            <a:lvl4pPr marL="1371600" marR="0" lvl="3"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4pPr>
            <a:lvl5pPr marL="1828800" marR="0" lvl="4" indent="0" algn="l" defTabSz="914400" rtl="0" eaLnBrk="1"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chemeClr val="bg1"/>
                </a:solidFill>
                <a:uFillTx/>
                <a:latin typeface="Poppins Medium" panose="00000600000000000000" pitchFamily="50" charset="0"/>
                <a:cs typeface="Poppins Medium" panose="000006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Medium"/>
                <a:cs typeface="Poppins Medium"/>
              </a:rPr>
              <a:t>Are you getting the value you hoped out of Snowflake? Are costs in line with expectations? </a:t>
            </a:r>
            <a:endParaRPr lang="en-US" dirty="0"/>
          </a:p>
        </p:txBody>
      </p:sp>
    </p:spTree>
    <p:extLst>
      <p:ext uri="{BB962C8B-B14F-4D97-AF65-F5344CB8AC3E}">
        <p14:creationId xmlns:p14="http://schemas.microsoft.com/office/powerpoint/2010/main" val="261426029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7E074-151F-151F-D28A-FAC1A816F2ED}"/>
              </a:ext>
            </a:extLst>
          </p:cNvPr>
          <p:cNvSpPr>
            <a:spLocks noGrp="1"/>
          </p:cNvSpPr>
          <p:nvPr>
            <p:ph type="body" sz="quarter" idx="19"/>
          </p:nvPr>
        </p:nvSpPr>
        <p:spPr/>
        <p:txBody>
          <a:bodyPr/>
          <a:lstStyle/>
          <a:p>
            <a:r>
              <a:rPr lang="en-US">
                <a:latin typeface="Poppins Medium"/>
                <a:cs typeface="Poppins Medium"/>
              </a:rPr>
              <a:t>How do you manage lifecycles in Snowflake? How hard is it to make changes?</a:t>
            </a:r>
            <a:endParaRPr lang="en-US"/>
          </a:p>
        </p:txBody>
      </p:sp>
      <p:sp>
        <p:nvSpPr>
          <p:cNvPr id="3" name="Text Placeholder 2">
            <a:extLst>
              <a:ext uri="{FF2B5EF4-FFF2-40B4-BE49-F238E27FC236}">
                <a16:creationId xmlns:a16="http://schemas.microsoft.com/office/drawing/2014/main" id="{20FE6EF7-EB61-1B5A-CCB7-598734B195E5}"/>
              </a:ext>
            </a:extLst>
          </p:cNvPr>
          <p:cNvSpPr>
            <a:spLocks noGrp="1"/>
          </p:cNvSpPr>
          <p:nvPr>
            <p:ph type="body" sz="quarter" idx="20"/>
          </p:nvPr>
        </p:nvSpPr>
        <p:spPr/>
        <p:txBody>
          <a:bodyPr/>
          <a:lstStyle/>
          <a:p>
            <a:r>
              <a:rPr lang="en-US">
                <a:latin typeface="Poppins Medium"/>
                <a:cs typeface="Poppins Medium"/>
              </a:rPr>
              <a:t>Do you currently test before rolling out new things in your data pipeline?</a:t>
            </a:r>
            <a:endParaRPr lang="en-US"/>
          </a:p>
        </p:txBody>
      </p:sp>
      <p:sp>
        <p:nvSpPr>
          <p:cNvPr id="7" name="Text Placeholder 6">
            <a:extLst>
              <a:ext uri="{FF2B5EF4-FFF2-40B4-BE49-F238E27FC236}">
                <a16:creationId xmlns:a16="http://schemas.microsoft.com/office/drawing/2014/main" id="{6FBA0090-C60C-53DB-B0DF-AC005DA765CD}"/>
              </a:ext>
            </a:extLst>
          </p:cNvPr>
          <p:cNvSpPr>
            <a:spLocks noGrp="1"/>
          </p:cNvSpPr>
          <p:nvPr>
            <p:ph type="body" sz="quarter" idx="24"/>
          </p:nvPr>
        </p:nvSpPr>
        <p:spPr>
          <a:xfrm>
            <a:off x="537882" y="2346312"/>
            <a:ext cx="11116234" cy="422275"/>
          </a:xfrm>
        </p:spPr>
        <p:txBody>
          <a:bodyPr/>
          <a:lstStyle/>
          <a:p>
            <a:r>
              <a:rPr lang="en-US">
                <a:latin typeface="Poppins Medium"/>
                <a:cs typeface="Poppins Medium"/>
              </a:rPr>
              <a:t>Best Champion is the person who manages the data engineering/development team</a:t>
            </a:r>
            <a:endParaRPr lang="en-US"/>
          </a:p>
        </p:txBody>
      </p:sp>
      <p:sp>
        <p:nvSpPr>
          <p:cNvPr id="8" name="Title 7">
            <a:extLst>
              <a:ext uri="{FF2B5EF4-FFF2-40B4-BE49-F238E27FC236}">
                <a16:creationId xmlns:a16="http://schemas.microsoft.com/office/drawing/2014/main" id="{9F03C71F-8098-8BF4-E5D7-0C82B7D17DA8}"/>
              </a:ext>
            </a:extLst>
          </p:cNvPr>
          <p:cNvSpPr>
            <a:spLocks noGrp="1"/>
          </p:cNvSpPr>
          <p:nvPr>
            <p:ph type="title"/>
          </p:nvPr>
        </p:nvSpPr>
        <p:spPr/>
        <p:txBody>
          <a:bodyPr/>
          <a:lstStyle/>
          <a:p>
            <a:r>
              <a:rPr lang="en-US">
                <a:cs typeface="Poppins"/>
              </a:rPr>
              <a:t>Tips from the field</a:t>
            </a:r>
            <a:endParaRPr lang="en-US"/>
          </a:p>
        </p:txBody>
      </p:sp>
    </p:spTree>
    <p:extLst>
      <p:ext uri="{BB962C8B-B14F-4D97-AF65-F5344CB8AC3E}">
        <p14:creationId xmlns:p14="http://schemas.microsoft.com/office/powerpoint/2010/main" val="26680962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C8462F0-8533-90BD-4481-BDE3E6178DD0}"/>
              </a:ext>
            </a:extLst>
          </p:cNvPr>
          <p:cNvSpPr>
            <a:spLocks noGrp="1"/>
          </p:cNvSpPr>
          <p:nvPr>
            <p:ph type="body" sz="quarter" idx="29"/>
          </p:nvPr>
        </p:nvSpPr>
        <p:spPr>
          <a:xfrm>
            <a:off x="988388" y="2112963"/>
            <a:ext cx="4927074" cy="4036112"/>
          </a:xfrm>
        </p:spPr>
        <p:txBody>
          <a:bodyPr/>
          <a:lstStyle/>
          <a:p>
            <a:pPr marL="323850"/>
            <a:r>
              <a:rPr lang="en-US" sz="1600" b="1">
                <a:latin typeface="Poppins Light"/>
                <a:cs typeface="Arial"/>
              </a:rPr>
              <a:t>Onboarding &amp; Migration</a:t>
            </a:r>
          </a:p>
          <a:p>
            <a:pPr marL="323850"/>
            <a:r>
              <a:rPr lang="en-US" sz="1600" b="1" dirty="0">
                <a:ea typeface="+mn-lt"/>
                <a:cs typeface="+mn-lt"/>
              </a:rPr>
              <a:t>Productivity &amp; Cost management </a:t>
            </a:r>
          </a:p>
          <a:p>
            <a:pPr marL="323850"/>
            <a:r>
              <a:rPr lang="en-US" sz="1600" b="1" dirty="0">
                <a:ea typeface="+mn-lt"/>
                <a:cs typeface="+mn-lt"/>
              </a:rPr>
              <a:t>Scale -</a:t>
            </a:r>
            <a:r>
              <a:rPr lang="en-US" sz="1600" b="1">
                <a:ea typeface="+mn-lt"/>
                <a:cs typeface="+mn-lt"/>
              </a:rPr>
              <a:t>Managing complex data pipelines and many 3rd-party </a:t>
            </a:r>
            <a:r>
              <a:rPr lang="en-US" sz="1600" b="1" dirty="0">
                <a:ea typeface="+mn-lt"/>
                <a:cs typeface="+mn-lt"/>
              </a:rPr>
              <a:t>tools</a:t>
            </a:r>
            <a:endParaRPr lang="en-US"/>
          </a:p>
          <a:p>
            <a:pPr marL="323850"/>
            <a:r>
              <a:rPr lang="en-US" sz="1600" b="1">
                <a:latin typeface="Poppins Light"/>
                <a:cs typeface="Arial"/>
              </a:rPr>
              <a:t>Data governance and compliance</a:t>
            </a:r>
          </a:p>
          <a:p>
            <a:pPr marL="323850"/>
            <a:r>
              <a:rPr lang="en-US" sz="1600" b="1">
                <a:ea typeface="+mn-lt"/>
                <a:cs typeface="+mn-lt"/>
              </a:rPr>
              <a:t>Query optimization and performance tuning</a:t>
            </a:r>
            <a:endParaRPr lang="en-US" sz="1600" b="1">
              <a:ea typeface="+mn-lt"/>
            </a:endParaRPr>
          </a:p>
          <a:p>
            <a:pPr marL="323850"/>
            <a:r>
              <a:rPr lang="en-US" sz="1600" b="1" dirty="0">
                <a:ea typeface="+mn-lt"/>
                <a:cs typeface="+mn-lt"/>
              </a:rPr>
              <a:t>Infrastructure Planning &amp; Provisioning</a:t>
            </a:r>
            <a:endParaRPr lang="en-US" sz="1600" b="1" dirty="0">
              <a:ea typeface="+mn-lt"/>
            </a:endParaRPr>
          </a:p>
          <a:p>
            <a:pPr marL="323850"/>
            <a:r>
              <a:rPr lang="en-US" sz="1600" b="1">
                <a:latin typeface="Poppins Light"/>
                <a:cs typeface="Arial"/>
              </a:rPr>
              <a:t>Security and access controls</a:t>
            </a:r>
            <a:endParaRPr lang="en-US" sz="1600" b="1" dirty="0">
              <a:latin typeface="Poppins Light"/>
            </a:endParaRPr>
          </a:p>
          <a:p>
            <a:pPr marL="323850"/>
            <a:r>
              <a:rPr lang="en-US" sz="1600" b="1">
                <a:latin typeface="Poppins Light"/>
                <a:cs typeface="Arial"/>
              </a:rPr>
              <a:t>Data sharing &amp; Collaboration</a:t>
            </a:r>
          </a:p>
          <a:p>
            <a:pPr marL="323850"/>
            <a:endParaRPr lang="en-US" sz="1600" b="1">
              <a:latin typeface="Poppins Light"/>
              <a:cs typeface="Poppins Light"/>
            </a:endParaRPr>
          </a:p>
        </p:txBody>
      </p:sp>
      <p:sp>
        <p:nvSpPr>
          <p:cNvPr id="19" name="Text Placeholder 18">
            <a:extLst>
              <a:ext uri="{FF2B5EF4-FFF2-40B4-BE49-F238E27FC236}">
                <a16:creationId xmlns:a16="http://schemas.microsoft.com/office/drawing/2014/main" id="{6C97FF13-D4B7-2BBB-4CEB-B59FFF2420D9}"/>
              </a:ext>
            </a:extLst>
          </p:cNvPr>
          <p:cNvSpPr>
            <a:spLocks noGrp="1"/>
          </p:cNvSpPr>
          <p:nvPr>
            <p:ph type="body" sz="quarter" idx="30"/>
          </p:nvPr>
        </p:nvSpPr>
        <p:spPr>
          <a:xfrm>
            <a:off x="6185205" y="2099356"/>
            <a:ext cx="5011378" cy="4107229"/>
          </a:xfrm>
        </p:spPr>
        <p:txBody>
          <a:bodyPr/>
          <a:lstStyle/>
          <a:p>
            <a:pPr marL="323850"/>
            <a:r>
              <a:rPr lang="en-US" sz="1600" b="1">
                <a:cs typeface="Poppins Light"/>
              </a:rPr>
              <a:t>Data </a:t>
            </a:r>
            <a:r>
              <a:rPr lang="en-US" sz="1600" b="1" dirty="0">
                <a:cs typeface="Poppins Light"/>
              </a:rPr>
              <a:t>strategy</a:t>
            </a:r>
          </a:p>
          <a:p>
            <a:pPr marL="323850"/>
            <a:r>
              <a:rPr lang="en-US" sz="1600" b="1" dirty="0">
                <a:cs typeface="Poppins Light"/>
              </a:rPr>
              <a:t>Data </a:t>
            </a:r>
            <a:r>
              <a:rPr lang="en-US" sz="1600" b="1">
                <a:cs typeface="Poppins Light"/>
              </a:rPr>
              <a:t>modeling &amp; Schema Design</a:t>
            </a:r>
            <a:endParaRPr lang="en-US" dirty="0"/>
          </a:p>
          <a:p>
            <a:pPr marL="323850"/>
            <a:r>
              <a:rPr lang="en-US" sz="1600" b="1">
                <a:cs typeface="Poppins Light"/>
              </a:rPr>
              <a:t>User training and skill development</a:t>
            </a:r>
            <a:endParaRPr lang="en-US" dirty="0"/>
          </a:p>
          <a:p>
            <a:pPr marL="323850"/>
            <a:r>
              <a:rPr lang="en-US" sz="1600" b="1">
                <a:cs typeface="Poppins Light"/>
              </a:rPr>
              <a:t>Change Management &amp; Adoption</a:t>
            </a:r>
          </a:p>
          <a:p>
            <a:pPr marL="323850"/>
            <a:r>
              <a:rPr lang="en-US" sz="1600" b="1">
                <a:cs typeface="Poppins Light"/>
              </a:rPr>
              <a:t>Advanced Analytics</a:t>
            </a:r>
          </a:p>
          <a:p>
            <a:pPr marL="323850"/>
            <a:r>
              <a:rPr lang="en-US" sz="1600" b="1">
                <a:cs typeface="Poppins Light"/>
              </a:rPr>
              <a:t>Data archiving and lifecycle management</a:t>
            </a:r>
            <a:endParaRPr lang="en-US" sz="1600" b="1"/>
          </a:p>
        </p:txBody>
      </p:sp>
      <p:sp>
        <p:nvSpPr>
          <p:cNvPr id="6" name="Title 5">
            <a:extLst>
              <a:ext uri="{FF2B5EF4-FFF2-40B4-BE49-F238E27FC236}">
                <a16:creationId xmlns:a16="http://schemas.microsoft.com/office/drawing/2014/main" id="{F83ECAF7-1681-F6EC-F556-BFBE04805158}"/>
              </a:ext>
            </a:extLst>
          </p:cNvPr>
          <p:cNvSpPr>
            <a:spLocks noGrp="1"/>
          </p:cNvSpPr>
          <p:nvPr>
            <p:ph type="title"/>
          </p:nvPr>
        </p:nvSpPr>
        <p:spPr/>
        <p:txBody>
          <a:bodyPr/>
          <a:lstStyle/>
          <a:p>
            <a:r>
              <a:rPr lang="en-US" err="1">
                <a:cs typeface="Poppins"/>
              </a:rPr>
              <a:t>DataOps.live</a:t>
            </a:r>
            <a:r>
              <a:rPr lang="en-US">
                <a:cs typeface="Poppins"/>
              </a:rPr>
              <a:t> and Partners Accelerate Snowflake </a:t>
            </a:r>
            <a:r>
              <a:rPr lang="en-US" dirty="0">
                <a:cs typeface="Poppins"/>
              </a:rPr>
              <a:t>Value</a:t>
            </a:r>
            <a:endParaRPr lang="en-US"/>
          </a:p>
        </p:txBody>
      </p:sp>
      <p:sp>
        <p:nvSpPr>
          <p:cNvPr id="10" name="Text Placeholder 9">
            <a:extLst>
              <a:ext uri="{FF2B5EF4-FFF2-40B4-BE49-F238E27FC236}">
                <a16:creationId xmlns:a16="http://schemas.microsoft.com/office/drawing/2014/main" id="{DE104FB9-0A91-7209-9021-09FADE2FA12B}"/>
              </a:ext>
            </a:extLst>
          </p:cNvPr>
          <p:cNvSpPr>
            <a:spLocks noGrp="1"/>
          </p:cNvSpPr>
          <p:nvPr>
            <p:ph type="body" sz="quarter" idx="13"/>
          </p:nvPr>
        </p:nvSpPr>
        <p:spPr>
          <a:xfrm>
            <a:off x="988388" y="1259109"/>
            <a:ext cx="4927074" cy="853195"/>
          </a:xfrm>
        </p:spPr>
        <p:txBody>
          <a:bodyPr/>
          <a:lstStyle/>
          <a:p>
            <a:r>
              <a:rPr lang="en-US" err="1">
                <a:latin typeface="Poppins Medium"/>
                <a:cs typeface="Poppins Medium"/>
              </a:rPr>
              <a:t>DataOps</a:t>
            </a:r>
            <a:r>
              <a:rPr lang="en-US">
                <a:latin typeface="Poppins Medium"/>
                <a:cs typeface="Poppins Medium"/>
              </a:rPr>
              <a:t> &amp; Partner</a:t>
            </a:r>
            <a:endParaRPr lang="en-US" err="1"/>
          </a:p>
        </p:txBody>
      </p:sp>
      <p:sp>
        <p:nvSpPr>
          <p:cNvPr id="3" name="Text Placeholder 2">
            <a:extLst>
              <a:ext uri="{FF2B5EF4-FFF2-40B4-BE49-F238E27FC236}">
                <a16:creationId xmlns:a16="http://schemas.microsoft.com/office/drawing/2014/main" id="{37C49581-87F3-2795-2384-F8714C86C01D}"/>
              </a:ext>
            </a:extLst>
          </p:cNvPr>
          <p:cNvSpPr>
            <a:spLocks noGrp="1"/>
          </p:cNvSpPr>
          <p:nvPr>
            <p:ph type="body" sz="quarter" idx="24"/>
          </p:nvPr>
        </p:nvSpPr>
        <p:spPr>
          <a:xfrm>
            <a:off x="6185205" y="1259109"/>
            <a:ext cx="5011378" cy="853195"/>
          </a:xfrm>
        </p:spPr>
        <p:txBody>
          <a:bodyPr/>
          <a:lstStyle/>
          <a:p>
            <a:r>
              <a:rPr lang="en-US">
                <a:cs typeface="Poppins Light"/>
              </a:rPr>
              <a:t>Partner</a:t>
            </a:r>
            <a:endParaRPr lang="en-US"/>
          </a:p>
        </p:txBody>
      </p:sp>
      <p:sp>
        <p:nvSpPr>
          <p:cNvPr id="2" name="Text Placeholder 1">
            <a:extLst>
              <a:ext uri="{FF2B5EF4-FFF2-40B4-BE49-F238E27FC236}">
                <a16:creationId xmlns:a16="http://schemas.microsoft.com/office/drawing/2014/main" id="{55D24055-EBBE-4952-AD38-61193E630D3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0890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dirty="0">
                <a:cs typeface="Poppins"/>
              </a:rPr>
              <a:t>Differentiation</a:t>
            </a:r>
            <a:endParaRPr lang="en-US" dirty="0"/>
          </a:p>
        </p:txBody>
      </p:sp>
    </p:spTree>
    <p:extLst>
      <p:ext uri="{BB962C8B-B14F-4D97-AF65-F5344CB8AC3E}">
        <p14:creationId xmlns:p14="http://schemas.microsoft.com/office/powerpoint/2010/main" val="28005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9D3DE3-AB3A-4EAE-8748-A51B39504829}"/>
              </a:ext>
            </a:extLst>
          </p:cNvPr>
          <p:cNvSpPr>
            <a:spLocks noGrp="1"/>
          </p:cNvSpPr>
          <p:nvPr>
            <p:ph type="body" sz="quarter" idx="10"/>
          </p:nvPr>
        </p:nvSpPr>
        <p:spPr/>
        <p:txBody>
          <a:bodyPr/>
          <a:lstStyle/>
          <a:p>
            <a:r>
              <a:rPr lang="en-US"/>
              <a:t>We started by creating a </a:t>
            </a:r>
            <a:r>
              <a:rPr lang="en-US" err="1"/>
              <a:t>DataOps</a:t>
            </a:r>
            <a:r>
              <a:rPr lang="en-US"/>
              <a:t> philosophy</a:t>
            </a:r>
            <a:endParaRPr lang="en-GB"/>
          </a:p>
        </p:txBody>
      </p:sp>
      <p:grpSp>
        <p:nvGrpSpPr>
          <p:cNvPr id="2" name="Group 1">
            <a:extLst>
              <a:ext uri="{FF2B5EF4-FFF2-40B4-BE49-F238E27FC236}">
                <a16:creationId xmlns:a16="http://schemas.microsoft.com/office/drawing/2014/main" id="{E3F710B2-55C8-4079-81F0-FB2DF6D1AE95}"/>
              </a:ext>
            </a:extLst>
          </p:cNvPr>
          <p:cNvGrpSpPr/>
          <p:nvPr/>
        </p:nvGrpSpPr>
        <p:grpSpPr>
          <a:xfrm>
            <a:off x="425451" y="1245918"/>
            <a:ext cx="4617955" cy="3667338"/>
            <a:chOff x="425451" y="1245918"/>
            <a:chExt cx="4617955" cy="3667338"/>
          </a:xfrm>
        </p:grpSpPr>
        <p:pic>
          <p:nvPicPr>
            <p:cNvPr id="12" name="Picture 11">
              <a:extLst>
                <a:ext uri="{FF2B5EF4-FFF2-40B4-BE49-F238E27FC236}">
                  <a16:creationId xmlns:a16="http://schemas.microsoft.com/office/drawing/2014/main" id="{A3DAA5C4-B800-48B1-9ECF-E5BC23AA1CC6}"/>
                </a:ext>
              </a:extLst>
            </p:cNvPr>
            <p:cNvPicPr>
              <a:picLocks noChangeAspect="1"/>
            </p:cNvPicPr>
            <p:nvPr/>
          </p:nvPicPr>
          <p:blipFill rotWithShape="1">
            <a:blip r:embed="rId2"/>
            <a:srcRect l="15225" r="15308" b="5310"/>
            <a:stretch/>
          </p:blipFill>
          <p:spPr>
            <a:xfrm>
              <a:off x="431734" y="1245918"/>
              <a:ext cx="4611672" cy="3278649"/>
            </a:xfrm>
            <a:prstGeom prst="rect">
              <a:avLst/>
            </a:prstGeom>
            <a:solidFill>
              <a:srgbClr val="FFFFFF"/>
            </a:solidFill>
            <a:ln>
              <a:noFill/>
            </a:ln>
            <a:effectLst/>
          </p:spPr>
        </p:pic>
        <p:sp>
          <p:nvSpPr>
            <p:cNvPr id="43" name="TextBox 42">
              <a:extLst>
                <a:ext uri="{FF2B5EF4-FFF2-40B4-BE49-F238E27FC236}">
                  <a16:creationId xmlns:a16="http://schemas.microsoft.com/office/drawing/2014/main" id="{FA732447-BDE5-417D-A496-A07D376A6538}"/>
                </a:ext>
              </a:extLst>
            </p:cNvPr>
            <p:cNvSpPr txBox="1"/>
            <p:nvPr/>
          </p:nvSpPr>
          <p:spPr>
            <a:xfrm>
              <a:off x="425451" y="4667035"/>
              <a:ext cx="3772170" cy="246221"/>
            </a:xfrm>
            <a:prstGeom prst="rect">
              <a:avLst/>
            </a:prstGeom>
            <a:noFill/>
          </p:spPr>
          <p:txBody>
            <a:bodyPr wrap="square" lIns="0" tIns="0" rIns="0" bIns="0" rtlCol="0">
              <a:spAutoFit/>
            </a:bodyPr>
            <a:lstStyle/>
            <a:p>
              <a:r>
                <a:rPr lang="en-US" sz="1600">
                  <a:solidFill>
                    <a:srgbClr val="24323D"/>
                  </a:solidFill>
                  <a:latin typeface="Poppins Medium" panose="00000600000000000000" pitchFamily="50" charset="0"/>
                  <a:cs typeface="Poppins Medium" panose="00000600000000000000" pitchFamily="50" charset="0"/>
                </a:rPr>
                <a:t>Truedataops.org</a:t>
              </a:r>
              <a:endParaRPr lang="en-GB" sz="1600">
                <a:solidFill>
                  <a:srgbClr val="24323D"/>
                </a:solidFill>
                <a:latin typeface="Poppins Medium" panose="00000600000000000000" pitchFamily="50" charset="0"/>
                <a:cs typeface="Poppins Medium" panose="00000600000000000000" pitchFamily="50" charset="0"/>
              </a:endParaRPr>
            </a:p>
          </p:txBody>
        </p:sp>
      </p:grpSp>
      <p:grpSp>
        <p:nvGrpSpPr>
          <p:cNvPr id="5" name="Group 4">
            <a:extLst>
              <a:ext uri="{FF2B5EF4-FFF2-40B4-BE49-F238E27FC236}">
                <a16:creationId xmlns:a16="http://schemas.microsoft.com/office/drawing/2014/main" id="{0D8B3D61-A005-40F9-973C-65011E6C753E}"/>
              </a:ext>
            </a:extLst>
          </p:cNvPr>
          <p:cNvGrpSpPr/>
          <p:nvPr/>
        </p:nvGrpSpPr>
        <p:grpSpPr>
          <a:xfrm>
            <a:off x="9190180" y="1245693"/>
            <a:ext cx="2642109" cy="4903298"/>
            <a:chOff x="9190180" y="1245693"/>
            <a:chExt cx="2642109" cy="4903298"/>
          </a:xfrm>
        </p:grpSpPr>
        <p:sp>
          <p:nvSpPr>
            <p:cNvPr id="45" name="Rectangle: Rounded Corners 44">
              <a:extLst>
                <a:ext uri="{FF2B5EF4-FFF2-40B4-BE49-F238E27FC236}">
                  <a16:creationId xmlns:a16="http://schemas.microsoft.com/office/drawing/2014/main" id="{84F729D6-075F-46DF-8138-38C12B507AD5}"/>
                </a:ext>
              </a:extLst>
            </p:cNvPr>
            <p:cNvSpPr/>
            <p:nvPr/>
          </p:nvSpPr>
          <p:spPr>
            <a:xfrm>
              <a:off x="9190180" y="1245693"/>
              <a:ext cx="2570019" cy="4475240"/>
            </a:xfrm>
            <a:prstGeom prst="roundRect">
              <a:avLst>
                <a:gd name="adj" fmla="val 334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erson wearing a suit and tie smiling at the camera&#10;&#10;Description automatically generated">
              <a:extLst>
                <a:ext uri="{FF2B5EF4-FFF2-40B4-BE49-F238E27FC236}">
                  <a16:creationId xmlns:a16="http://schemas.microsoft.com/office/drawing/2014/main" id="{65745668-A6BF-46C7-8B02-1153C8F8BDB5}"/>
                </a:ext>
              </a:extLst>
            </p:cNvPr>
            <p:cNvPicPr>
              <a:picLocks noChangeAspect="1"/>
            </p:cNvPicPr>
            <p:nvPr/>
          </p:nvPicPr>
          <p:blipFill>
            <a:blip r:embed="rId3"/>
            <a:stretch>
              <a:fillRect/>
            </a:stretch>
          </p:blipFill>
          <p:spPr>
            <a:xfrm>
              <a:off x="9322987" y="3084175"/>
              <a:ext cx="732489" cy="732489"/>
            </a:xfrm>
            <a:prstGeom prst="ellipse">
              <a:avLst/>
            </a:prstGeom>
          </p:spPr>
        </p:pic>
        <p:sp>
          <p:nvSpPr>
            <p:cNvPr id="20" name="TextBox 19">
              <a:extLst>
                <a:ext uri="{FF2B5EF4-FFF2-40B4-BE49-F238E27FC236}">
                  <a16:creationId xmlns:a16="http://schemas.microsoft.com/office/drawing/2014/main" id="{3D43AB0F-C410-479E-BB52-09C8943AB2F9}"/>
                </a:ext>
              </a:extLst>
            </p:cNvPr>
            <p:cNvSpPr txBox="1"/>
            <p:nvPr/>
          </p:nvSpPr>
          <p:spPr>
            <a:xfrm>
              <a:off x="10202790" y="1476525"/>
              <a:ext cx="1530858" cy="215444"/>
            </a:xfrm>
            <a:prstGeom prst="rect">
              <a:avLst/>
            </a:prstGeom>
            <a:noFill/>
          </p:spPr>
          <p:txBody>
            <a:bodyPr wrap="square" lIns="0" tIns="0" rIns="0" bIns="0" rtlCol="0">
              <a:spAutoFit/>
            </a:bodyPr>
            <a:lstStyle/>
            <a:p>
              <a:r>
                <a:rPr lang="en-US" sz="1400">
                  <a:solidFill>
                    <a:srgbClr val="24323D"/>
                  </a:solidFill>
                  <a:latin typeface="Poppins Light" panose="00000400000000000000" pitchFamily="2" charset="0"/>
                  <a:cs typeface="Poppins Light" panose="00000400000000000000" pitchFamily="2" charset="0"/>
                </a:rPr>
                <a:t>Kent Graziano</a:t>
              </a:r>
              <a:endParaRPr lang="en-GB" sz="1400">
                <a:solidFill>
                  <a:srgbClr val="24323D"/>
                </a:solidFill>
                <a:latin typeface="Poppins Light" panose="00000400000000000000" pitchFamily="2" charset="0"/>
                <a:cs typeface="Poppins Light" panose="00000400000000000000" pitchFamily="2" charset="0"/>
              </a:endParaRPr>
            </a:p>
          </p:txBody>
        </p:sp>
        <p:sp>
          <p:nvSpPr>
            <p:cNvPr id="22" name="TextBox 21">
              <a:extLst>
                <a:ext uri="{FF2B5EF4-FFF2-40B4-BE49-F238E27FC236}">
                  <a16:creationId xmlns:a16="http://schemas.microsoft.com/office/drawing/2014/main" id="{732A559D-E061-4FA1-989C-66C0780BB5AD}"/>
                </a:ext>
              </a:extLst>
            </p:cNvPr>
            <p:cNvSpPr txBox="1"/>
            <p:nvPr/>
          </p:nvSpPr>
          <p:spPr>
            <a:xfrm>
              <a:off x="10222237" y="3208829"/>
              <a:ext cx="1321953" cy="215444"/>
            </a:xfrm>
            <a:prstGeom prst="rect">
              <a:avLst/>
            </a:prstGeom>
            <a:noFill/>
          </p:spPr>
          <p:txBody>
            <a:bodyPr wrap="square" lIns="0" tIns="0" rIns="0" bIns="0" rtlCol="0">
              <a:spAutoFit/>
            </a:bodyPr>
            <a:lstStyle/>
            <a:p>
              <a:r>
                <a:rPr lang="en-US" sz="1400">
                  <a:solidFill>
                    <a:srgbClr val="24323D"/>
                  </a:solidFill>
                  <a:latin typeface="Poppins Light" panose="00000400000000000000" pitchFamily="2" charset="0"/>
                  <a:cs typeface="Poppins Light" panose="00000400000000000000" pitchFamily="2" charset="0"/>
                </a:rPr>
                <a:t>Guy Adams</a:t>
              </a:r>
              <a:endParaRPr lang="en-GB" sz="1400">
                <a:solidFill>
                  <a:srgbClr val="24323D"/>
                </a:solidFill>
                <a:latin typeface="Poppins Light" panose="00000400000000000000" pitchFamily="2" charset="0"/>
                <a:cs typeface="Poppins Light" panose="00000400000000000000" pitchFamily="2" charset="0"/>
              </a:endParaRPr>
            </a:p>
          </p:txBody>
        </p:sp>
        <p:sp>
          <p:nvSpPr>
            <p:cNvPr id="23" name="TextBox 22">
              <a:extLst>
                <a:ext uri="{FF2B5EF4-FFF2-40B4-BE49-F238E27FC236}">
                  <a16:creationId xmlns:a16="http://schemas.microsoft.com/office/drawing/2014/main" id="{0061D51E-BD7C-418B-AD8F-34562367BA23}"/>
                </a:ext>
              </a:extLst>
            </p:cNvPr>
            <p:cNvSpPr txBox="1"/>
            <p:nvPr/>
          </p:nvSpPr>
          <p:spPr>
            <a:xfrm>
              <a:off x="10194807" y="4944034"/>
              <a:ext cx="1584170" cy="215444"/>
            </a:xfrm>
            <a:prstGeom prst="rect">
              <a:avLst/>
            </a:prstGeom>
            <a:noFill/>
          </p:spPr>
          <p:txBody>
            <a:bodyPr wrap="square" lIns="0" tIns="0" rIns="0" bIns="0" rtlCol="0">
              <a:spAutoFit/>
            </a:bodyPr>
            <a:lstStyle/>
            <a:p>
              <a:r>
                <a:rPr lang="en-US" sz="1400">
                  <a:solidFill>
                    <a:srgbClr val="24323D"/>
                  </a:solidFill>
                  <a:latin typeface="Poppins Light" panose="00000400000000000000" pitchFamily="2" charset="0"/>
                  <a:cs typeface="Poppins Light" panose="00000400000000000000" pitchFamily="2" charset="0"/>
                </a:rPr>
                <a:t>Mike Ferguson</a:t>
              </a:r>
              <a:endParaRPr lang="en-GB" sz="1400">
                <a:solidFill>
                  <a:srgbClr val="24323D"/>
                </a:solidFill>
                <a:latin typeface="Poppins Light" panose="00000400000000000000" pitchFamily="2" charset="0"/>
                <a:cs typeface="Poppins Light" panose="00000400000000000000" pitchFamily="2" charset="0"/>
              </a:endParaRPr>
            </a:p>
          </p:txBody>
        </p:sp>
        <p:sp>
          <p:nvSpPr>
            <p:cNvPr id="24" name="TextBox 23">
              <a:extLst>
                <a:ext uri="{FF2B5EF4-FFF2-40B4-BE49-F238E27FC236}">
                  <a16:creationId xmlns:a16="http://schemas.microsoft.com/office/drawing/2014/main" id="{DCDFF56B-22AF-4D45-8CE9-07972978962F}"/>
                </a:ext>
              </a:extLst>
            </p:cNvPr>
            <p:cNvSpPr txBox="1"/>
            <p:nvPr/>
          </p:nvSpPr>
          <p:spPr>
            <a:xfrm>
              <a:off x="10248119" y="4083211"/>
              <a:ext cx="1512081" cy="215444"/>
            </a:xfrm>
            <a:prstGeom prst="rect">
              <a:avLst/>
            </a:prstGeom>
            <a:noFill/>
          </p:spPr>
          <p:txBody>
            <a:bodyPr wrap="square" lIns="0" tIns="0" rIns="0" bIns="0" rtlCol="0">
              <a:spAutoFit/>
            </a:bodyPr>
            <a:lstStyle/>
            <a:p>
              <a:r>
                <a:rPr lang="en-US" sz="1400">
                  <a:solidFill>
                    <a:srgbClr val="24323D"/>
                  </a:solidFill>
                  <a:latin typeface="Poppins Light" panose="00000400000000000000" pitchFamily="2" charset="0"/>
                  <a:cs typeface="Poppins Light" panose="00000400000000000000" pitchFamily="2" charset="0"/>
                </a:rPr>
                <a:t>Wayne </a:t>
              </a:r>
              <a:r>
                <a:rPr lang="en-US" sz="1400" err="1">
                  <a:solidFill>
                    <a:srgbClr val="24323D"/>
                  </a:solidFill>
                  <a:latin typeface="Poppins Light" panose="00000400000000000000" pitchFamily="2" charset="0"/>
                  <a:cs typeface="Poppins Light" panose="00000400000000000000" pitchFamily="2" charset="0"/>
                </a:rPr>
                <a:t>Eckerson</a:t>
              </a:r>
              <a:endParaRPr lang="en-GB" sz="1400">
                <a:solidFill>
                  <a:srgbClr val="24323D"/>
                </a:solidFill>
                <a:latin typeface="Poppins Light" panose="00000400000000000000" pitchFamily="2" charset="0"/>
                <a:cs typeface="Poppins Light" panose="00000400000000000000" pitchFamily="2" charset="0"/>
              </a:endParaRPr>
            </a:p>
          </p:txBody>
        </p:sp>
        <p:pic>
          <p:nvPicPr>
            <p:cNvPr id="25" name="Picture 2" descr="Image result for snowflake logo transparent">
              <a:extLst>
                <a:ext uri="{FF2B5EF4-FFF2-40B4-BE49-F238E27FC236}">
                  <a16:creationId xmlns:a16="http://schemas.microsoft.com/office/drawing/2014/main" id="{97C3BD63-CE3B-4A23-B5C1-07D7EB8DE6B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02790" y="1713182"/>
              <a:ext cx="931846" cy="2093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6" descr="Eckerson Group">
              <a:extLst>
                <a:ext uri="{FF2B5EF4-FFF2-40B4-BE49-F238E27FC236}">
                  <a16:creationId xmlns:a16="http://schemas.microsoft.com/office/drawing/2014/main" id="{9AFDCB95-393E-49C2-BF17-89F7AD42C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8120" y="4319868"/>
              <a:ext cx="651961" cy="1818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ntelligent Business Strategies">
              <a:extLst>
                <a:ext uri="{FF2B5EF4-FFF2-40B4-BE49-F238E27FC236}">
                  <a16:creationId xmlns:a16="http://schemas.microsoft.com/office/drawing/2014/main" id="{2C763A83-12BF-4435-BEDE-B59C26BC1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7657" y="5192504"/>
              <a:ext cx="939854" cy="3132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erson with a white beard and glasses&#10;&#10;Description automatically generated with low confidence">
              <a:extLst>
                <a:ext uri="{FF2B5EF4-FFF2-40B4-BE49-F238E27FC236}">
                  <a16:creationId xmlns:a16="http://schemas.microsoft.com/office/drawing/2014/main" id="{4CC8BACE-2CD0-4B55-96A2-975B3CCE6B65}"/>
                </a:ext>
              </a:extLst>
            </p:cNvPr>
            <p:cNvPicPr>
              <a:picLocks noChangeAspect="1"/>
            </p:cNvPicPr>
            <p:nvPr/>
          </p:nvPicPr>
          <p:blipFill rotWithShape="1">
            <a:blip r:embed="rId7">
              <a:extLst>
                <a:ext uri="{28A0092B-C50C-407E-A947-70E740481C1C}">
                  <a14:useLocalDpi xmlns:a14="http://schemas.microsoft.com/office/drawing/2010/main" val="0"/>
                </a:ext>
              </a:extLst>
            </a:blip>
            <a:srcRect l="1667" r="1667"/>
            <a:stretch/>
          </p:blipFill>
          <p:spPr>
            <a:xfrm>
              <a:off x="9346962" y="1350289"/>
              <a:ext cx="732488" cy="732488"/>
            </a:xfrm>
            <a:prstGeom prst="ellipse">
              <a:avLst/>
            </a:prstGeom>
          </p:spPr>
        </p:pic>
        <p:pic>
          <p:nvPicPr>
            <p:cNvPr id="38" name="Picture 37">
              <a:extLst>
                <a:ext uri="{FF2B5EF4-FFF2-40B4-BE49-F238E27FC236}">
                  <a16:creationId xmlns:a16="http://schemas.microsoft.com/office/drawing/2014/main" id="{FA07979E-FC2A-4CA1-B4B1-D95C91AE9A57}"/>
                </a:ext>
              </a:extLst>
            </p:cNvPr>
            <p:cNvPicPr>
              <a:picLocks noChangeAspect="1"/>
            </p:cNvPicPr>
            <p:nvPr/>
          </p:nvPicPr>
          <p:blipFill>
            <a:blip r:embed="rId8"/>
            <a:stretch>
              <a:fillRect/>
            </a:stretch>
          </p:blipFill>
          <p:spPr>
            <a:xfrm>
              <a:off x="10220406" y="3450420"/>
              <a:ext cx="595032" cy="153487"/>
            </a:xfrm>
            <a:prstGeom prst="rect">
              <a:avLst/>
            </a:prstGeom>
          </p:spPr>
        </p:pic>
        <p:pic>
          <p:nvPicPr>
            <p:cNvPr id="42" name="Picture 41" descr="A person smiling for the camera&#10;&#10;Description automatically generated with medium confidence">
              <a:extLst>
                <a:ext uri="{FF2B5EF4-FFF2-40B4-BE49-F238E27FC236}">
                  <a16:creationId xmlns:a16="http://schemas.microsoft.com/office/drawing/2014/main" id="{B7D49B5F-9A17-41C0-82B0-50C25CB98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9840" y="3956975"/>
              <a:ext cx="723199" cy="723199"/>
            </a:xfrm>
            <a:prstGeom prst="ellipse">
              <a:avLst/>
            </a:prstGeom>
          </p:spPr>
        </p:pic>
        <p:pic>
          <p:nvPicPr>
            <p:cNvPr id="3" name="Picture 2" descr="A person smiling with his hand on his chin&#10;&#10;Description automatically generated with medium confidence">
              <a:extLst>
                <a:ext uri="{FF2B5EF4-FFF2-40B4-BE49-F238E27FC236}">
                  <a16:creationId xmlns:a16="http://schemas.microsoft.com/office/drawing/2014/main" id="{3730E350-0072-4BE7-AE2E-961CEFC1E3C1}"/>
                </a:ext>
              </a:extLst>
            </p:cNvPr>
            <p:cNvPicPr>
              <a:picLocks noChangeAspect="1"/>
            </p:cNvPicPr>
            <p:nvPr/>
          </p:nvPicPr>
          <p:blipFill rotWithShape="1">
            <a:blip r:embed="rId10">
              <a:extLst>
                <a:ext uri="{28A0092B-C50C-407E-A947-70E740481C1C}">
                  <a14:useLocalDpi xmlns:a14="http://schemas.microsoft.com/office/drawing/2010/main" val="0"/>
                </a:ext>
              </a:extLst>
            </a:blip>
            <a:srcRect b="3125"/>
            <a:stretch/>
          </p:blipFill>
          <p:spPr>
            <a:xfrm>
              <a:off x="9369840" y="4817798"/>
              <a:ext cx="736349" cy="723199"/>
            </a:xfrm>
            <a:prstGeom prst="ellipse">
              <a:avLst/>
            </a:prstGeom>
          </p:spPr>
        </p:pic>
        <p:sp>
          <p:nvSpPr>
            <p:cNvPr id="27" name="TextBox 26">
              <a:extLst>
                <a:ext uri="{FF2B5EF4-FFF2-40B4-BE49-F238E27FC236}">
                  <a16:creationId xmlns:a16="http://schemas.microsoft.com/office/drawing/2014/main" id="{D9C8F2DA-CF95-4740-8406-6A5FC79DAA6C}"/>
                </a:ext>
              </a:extLst>
            </p:cNvPr>
            <p:cNvSpPr txBox="1"/>
            <p:nvPr/>
          </p:nvSpPr>
          <p:spPr>
            <a:xfrm>
              <a:off x="10187170" y="2342677"/>
              <a:ext cx="1321953" cy="215444"/>
            </a:xfrm>
            <a:prstGeom prst="rect">
              <a:avLst/>
            </a:prstGeom>
            <a:noFill/>
          </p:spPr>
          <p:txBody>
            <a:bodyPr wrap="square" lIns="0" tIns="0" rIns="0" bIns="0" rtlCol="0">
              <a:spAutoFit/>
            </a:bodyPr>
            <a:lstStyle/>
            <a:p>
              <a:r>
                <a:rPr lang="en-US" sz="1400">
                  <a:solidFill>
                    <a:srgbClr val="24323D"/>
                  </a:solidFill>
                  <a:latin typeface="Poppins Light" panose="00000400000000000000" pitchFamily="2" charset="0"/>
                  <a:cs typeface="Poppins Light" panose="00000400000000000000" pitchFamily="2" charset="0"/>
                </a:rPr>
                <a:t>Justin Mullen</a:t>
              </a:r>
              <a:endParaRPr lang="en-GB" sz="1400">
                <a:solidFill>
                  <a:srgbClr val="24323D"/>
                </a:solidFill>
                <a:latin typeface="Poppins Light" panose="00000400000000000000" pitchFamily="2" charset="0"/>
                <a:cs typeface="Poppins Light" panose="00000400000000000000" pitchFamily="2" charset="0"/>
              </a:endParaRPr>
            </a:p>
          </p:txBody>
        </p:sp>
        <p:pic>
          <p:nvPicPr>
            <p:cNvPr id="30" name="Picture 29">
              <a:extLst>
                <a:ext uri="{FF2B5EF4-FFF2-40B4-BE49-F238E27FC236}">
                  <a16:creationId xmlns:a16="http://schemas.microsoft.com/office/drawing/2014/main" id="{41951D8A-506A-4B11-91DB-3E549C34F873}"/>
                </a:ext>
              </a:extLst>
            </p:cNvPr>
            <p:cNvPicPr>
              <a:picLocks noChangeAspect="1"/>
            </p:cNvPicPr>
            <p:nvPr/>
          </p:nvPicPr>
          <p:blipFill>
            <a:blip r:embed="rId8"/>
            <a:stretch>
              <a:fillRect/>
            </a:stretch>
          </p:blipFill>
          <p:spPr>
            <a:xfrm>
              <a:off x="10214549" y="2591147"/>
              <a:ext cx="600888" cy="154997"/>
            </a:xfrm>
            <a:prstGeom prst="rect">
              <a:avLst/>
            </a:prstGeom>
          </p:spPr>
        </p:pic>
        <p:pic>
          <p:nvPicPr>
            <p:cNvPr id="31" name="Picture 30" descr="A person with a beard&#10;&#10;Description automatically generated with low confidence">
              <a:extLst>
                <a:ext uri="{FF2B5EF4-FFF2-40B4-BE49-F238E27FC236}">
                  <a16:creationId xmlns:a16="http://schemas.microsoft.com/office/drawing/2014/main" id="{2DE6F7A0-56B3-4CBB-8717-8BE36A7E98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0551" y="2216441"/>
              <a:ext cx="732488" cy="732488"/>
            </a:xfrm>
            <a:prstGeom prst="ellipse">
              <a:avLst/>
            </a:prstGeom>
          </p:spPr>
        </p:pic>
        <p:sp>
          <p:nvSpPr>
            <p:cNvPr id="55" name="TextBox 54">
              <a:extLst>
                <a:ext uri="{FF2B5EF4-FFF2-40B4-BE49-F238E27FC236}">
                  <a16:creationId xmlns:a16="http://schemas.microsoft.com/office/drawing/2014/main" id="{042C88EF-71B9-4FC9-BC72-6A6BB6A60462}"/>
                </a:ext>
              </a:extLst>
            </p:cNvPr>
            <p:cNvSpPr txBox="1"/>
            <p:nvPr/>
          </p:nvSpPr>
          <p:spPr>
            <a:xfrm>
              <a:off x="9190180" y="5902770"/>
              <a:ext cx="2642109" cy="246221"/>
            </a:xfrm>
            <a:prstGeom prst="rect">
              <a:avLst/>
            </a:prstGeom>
            <a:noFill/>
          </p:spPr>
          <p:txBody>
            <a:bodyPr wrap="square" lIns="0" tIns="0" rIns="0" bIns="0" rtlCol="0">
              <a:spAutoFit/>
            </a:bodyPr>
            <a:lstStyle/>
            <a:p>
              <a:r>
                <a:rPr lang="en-US" sz="1600">
                  <a:solidFill>
                    <a:srgbClr val="24323D"/>
                  </a:solidFill>
                  <a:latin typeface="Poppins Medium" panose="00000600000000000000" pitchFamily="50" charset="0"/>
                  <a:cs typeface="Poppins Medium" panose="00000600000000000000" pitchFamily="50" charset="0"/>
                </a:rPr>
                <a:t>The contributors</a:t>
              </a:r>
              <a:endParaRPr lang="en-GB" sz="1600">
                <a:solidFill>
                  <a:srgbClr val="24323D"/>
                </a:solidFill>
                <a:latin typeface="Poppins Medium" panose="00000600000000000000" pitchFamily="50" charset="0"/>
                <a:cs typeface="Poppins Medium" panose="00000600000000000000" pitchFamily="50" charset="0"/>
              </a:endParaRPr>
            </a:p>
          </p:txBody>
        </p:sp>
      </p:grpSp>
      <p:grpSp>
        <p:nvGrpSpPr>
          <p:cNvPr id="4" name="Group 3">
            <a:extLst>
              <a:ext uri="{FF2B5EF4-FFF2-40B4-BE49-F238E27FC236}">
                <a16:creationId xmlns:a16="http://schemas.microsoft.com/office/drawing/2014/main" id="{B4DBA003-46A6-4E14-8C67-B9CF5D0F5970}"/>
              </a:ext>
            </a:extLst>
          </p:cNvPr>
          <p:cNvGrpSpPr/>
          <p:nvPr/>
        </p:nvGrpSpPr>
        <p:grpSpPr>
          <a:xfrm>
            <a:off x="5744286" y="1245691"/>
            <a:ext cx="2774948" cy="4084875"/>
            <a:chOff x="5744286" y="1245691"/>
            <a:chExt cx="2774948" cy="4084875"/>
          </a:xfrm>
        </p:grpSpPr>
        <p:pic>
          <p:nvPicPr>
            <p:cNvPr id="13" name="Picture 12">
              <a:extLst>
                <a:ext uri="{FF2B5EF4-FFF2-40B4-BE49-F238E27FC236}">
                  <a16:creationId xmlns:a16="http://schemas.microsoft.com/office/drawing/2014/main" id="{37218E32-6970-422B-9843-6552183F7A13}"/>
                </a:ext>
              </a:extLst>
            </p:cNvPr>
            <p:cNvPicPr>
              <a:picLocks noChangeAspect="1"/>
            </p:cNvPicPr>
            <p:nvPr/>
          </p:nvPicPr>
          <p:blipFill>
            <a:blip r:embed="rId12"/>
            <a:stretch>
              <a:fillRect/>
            </a:stretch>
          </p:blipFill>
          <p:spPr>
            <a:xfrm>
              <a:off x="5744286" y="1245691"/>
              <a:ext cx="2745013" cy="3698343"/>
            </a:xfrm>
            <a:prstGeom prst="rect">
              <a:avLst/>
            </a:prstGeom>
          </p:spPr>
        </p:pic>
        <p:sp>
          <p:nvSpPr>
            <p:cNvPr id="32" name="TextBox 31">
              <a:extLst>
                <a:ext uri="{FF2B5EF4-FFF2-40B4-BE49-F238E27FC236}">
                  <a16:creationId xmlns:a16="http://schemas.microsoft.com/office/drawing/2014/main" id="{BE66FB52-1455-403A-90F2-5F2AB9D319F7}"/>
                </a:ext>
              </a:extLst>
            </p:cNvPr>
            <p:cNvSpPr txBox="1"/>
            <p:nvPr/>
          </p:nvSpPr>
          <p:spPr>
            <a:xfrm>
              <a:off x="5744286" y="5084345"/>
              <a:ext cx="2774948" cy="246221"/>
            </a:xfrm>
            <a:prstGeom prst="rect">
              <a:avLst/>
            </a:prstGeom>
            <a:noFill/>
          </p:spPr>
          <p:txBody>
            <a:bodyPr wrap="square" lIns="0" tIns="0" rIns="0" bIns="0" rtlCol="0">
              <a:spAutoFit/>
            </a:bodyPr>
            <a:lstStyle/>
            <a:p>
              <a:r>
                <a:rPr lang="en-US" sz="1600" err="1">
                  <a:solidFill>
                    <a:srgbClr val="24323D"/>
                  </a:solidFill>
                  <a:latin typeface="Poppins Medium" panose="00000600000000000000" pitchFamily="50" charset="0"/>
                  <a:cs typeface="Poppins Medium" panose="00000600000000000000" pitchFamily="50" charset="0"/>
                </a:rPr>
                <a:t>DataOps</a:t>
              </a:r>
              <a:r>
                <a:rPr lang="en-US" sz="1600">
                  <a:solidFill>
                    <a:srgbClr val="24323D"/>
                  </a:solidFill>
                  <a:latin typeface="Poppins Medium" panose="00000600000000000000" pitchFamily="50" charset="0"/>
                  <a:cs typeface="Poppins Medium" panose="00000600000000000000" pitchFamily="50" charset="0"/>
                </a:rPr>
                <a:t> for dummies</a:t>
              </a:r>
              <a:endParaRPr lang="en-GB" sz="1600">
                <a:solidFill>
                  <a:srgbClr val="24323D"/>
                </a:solidFill>
                <a:latin typeface="Poppins Medium" panose="00000600000000000000" pitchFamily="50" charset="0"/>
                <a:cs typeface="Poppins Medium" panose="00000600000000000000" pitchFamily="50" charset="0"/>
              </a:endParaRPr>
            </a:p>
          </p:txBody>
        </p:sp>
      </p:grpSp>
    </p:spTree>
    <p:extLst>
      <p:ext uri="{BB962C8B-B14F-4D97-AF65-F5344CB8AC3E}">
        <p14:creationId xmlns:p14="http://schemas.microsoft.com/office/powerpoint/2010/main" val="269119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a:extLst>
              <a:ext uri="{FF2B5EF4-FFF2-40B4-BE49-F238E27FC236}">
                <a16:creationId xmlns:a16="http://schemas.microsoft.com/office/drawing/2014/main" id="{0C1D003C-BECC-3D1D-AC25-5DF364654A27}"/>
              </a:ext>
            </a:extLst>
          </p:cNvPr>
          <p:cNvSpPr/>
          <p:nvPr/>
        </p:nvSpPr>
        <p:spPr>
          <a:xfrm>
            <a:off x="712573" y="1433081"/>
            <a:ext cx="10766854" cy="3991839"/>
          </a:xfrm>
          <a:prstGeom prst="roundRect">
            <a:avLst>
              <a:gd name="adj" fmla="val 3765"/>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DFCF5F4-CB85-8E1D-47F7-1C3FEF24F309}"/>
              </a:ext>
            </a:extLst>
          </p:cNvPr>
          <p:cNvGrpSpPr/>
          <p:nvPr/>
        </p:nvGrpSpPr>
        <p:grpSpPr>
          <a:xfrm>
            <a:off x="2285224" y="2696184"/>
            <a:ext cx="7649883" cy="1517799"/>
            <a:chOff x="3044595" y="7944280"/>
            <a:chExt cx="7649883" cy="1517799"/>
          </a:xfrm>
        </p:grpSpPr>
        <p:pic>
          <p:nvPicPr>
            <p:cNvPr id="107" name="Picture 12" descr="Matillion">
              <a:extLst>
                <a:ext uri="{FF2B5EF4-FFF2-40B4-BE49-F238E27FC236}">
                  <a16:creationId xmlns:a16="http://schemas.microsoft.com/office/drawing/2014/main" id="{79D832CF-25EB-5F21-7829-58C656639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1" t="8490" r="-11791" b="8490"/>
            <a:stretch/>
          </p:blipFill>
          <p:spPr>
            <a:xfrm>
              <a:off x="4223713" y="8026452"/>
              <a:ext cx="1234462" cy="307975"/>
            </a:xfrm>
            <a:prstGeom prst="rect">
              <a:avLst/>
            </a:prstGeom>
          </p:spPr>
        </p:pic>
        <p:pic>
          <p:nvPicPr>
            <p:cNvPr id="108" name="Picture 8" descr="Informatica – Bloor Research">
              <a:extLst>
                <a:ext uri="{FF2B5EF4-FFF2-40B4-BE49-F238E27FC236}">
                  <a16:creationId xmlns:a16="http://schemas.microsoft.com/office/drawing/2014/main" id="{3CC1A7E3-FBAB-47C4-F0AF-0EEE18226B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442" b="30442"/>
            <a:stretch/>
          </p:blipFill>
          <p:spPr>
            <a:xfrm>
              <a:off x="4122090" y="8514755"/>
              <a:ext cx="1362175" cy="339837"/>
            </a:xfrm>
            <a:prstGeom prst="rect">
              <a:avLst/>
            </a:prstGeom>
          </p:spPr>
        </p:pic>
        <p:pic>
          <p:nvPicPr>
            <p:cNvPr id="109" name="Picture 4">
              <a:extLst>
                <a:ext uri="{FF2B5EF4-FFF2-40B4-BE49-F238E27FC236}">
                  <a16:creationId xmlns:a16="http://schemas.microsoft.com/office/drawing/2014/main" id="{0D755E9B-BE07-F201-A21D-493FD0973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 b="32"/>
            <a:stretch/>
          </p:blipFill>
          <p:spPr>
            <a:xfrm>
              <a:off x="7046799" y="8067423"/>
              <a:ext cx="1058239" cy="226033"/>
            </a:xfrm>
            <a:prstGeom prst="rect">
              <a:avLst/>
            </a:prstGeom>
            <a:noFill/>
            <a:ln>
              <a:noFill/>
            </a:ln>
          </p:spPr>
        </p:pic>
        <p:pic>
          <p:nvPicPr>
            <p:cNvPr id="110" name="Picture 2">
              <a:extLst>
                <a:ext uri="{FF2B5EF4-FFF2-40B4-BE49-F238E27FC236}">
                  <a16:creationId xmlns:a16="http://schemas.microsoft.com/office/drawing/2014/main" id="{ADCB4988-7820-D725-AA2F-A7A0C5ABE6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86" t="1661" r="-2786" b="1661"/>
            <a:stretch/>
          </p:blipFill>
          <p:spPr>
            <a:xfrm>
              <a:off x="7308695" y="8589034"/>
              <a:ext cx="534446" cy="191278"/>
            </a:xfrm>
            <a:prstGeom prst="rect">
              <a:avLst/>
            </a:prstGeom>
          </p:spPr>
        </p:pic>
        <p:pic>
          <p:nvPicPr>
            <p:cNvPr id="111" name="Picture 2" descr="Talend · GitHub">
              <a:extLst>
                <a:ext uri="{FF2B5EF4-FFF2-40B4-BE49-F238E27FC236}">
                  <a16:creationId xmlns:a16="http://schemas.microsoft.com/office/drawing/2014/main" id="{80D4541C-15F3-C3AD-092A-3623504DAC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14" t="8093" r="13034" b="7509"/>
            <a:stretch/>
          </p:blipFill>
          <p:spPr>
            <a:xfrm>
              <a:off x="3423422" y="7944280"/>
              <a:ext cx="417519" cy="475605"/>
            </a:xfrm>
            <a:prstGeom prst="rect">
              <a:avLst/>
            </a:prstGeom>
          </p:spPr>
        </p:pic>
        <p:pic>
          <p:nvPicPr>
            <p:cNvPr id="112" name="Picture 6">
              <a:extLst>
                <a:ext uri="{FF2B5EF4-FFF2-40B4-BE49-F238E27FC236}">
                  <a16:creationId xmlns:a16="http://schemas.microsoft.com/office/drawing/2014/main" id="{13828058-2E42-2586-CFE7-801E9A6EAA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75" t="-37929" r="-21375" b="-37929"/>
            <a:stretch/>
          </p:blipFill>
          <p:spPr>
            <a:xfrm>
              <a:off x="3223169" y="8530686"/>
              <a:ext cx="823080" cy="307975"/>
            </a:xfrm>
            <a:prstGeom prst="rect">
              <a:avLst/>
            </a:prstGeom>
          </p:spPr>
        </p:pic>
        <p:pic>
          <p:nvPicPr>
            <p:cNvPr id="113" name="Picture 2" descr="Stitch brand evolution">
              <a:extLst>
                <a:ext uri="{FF2B5EF4-FFF2-40B4-BE49-F238E27FC236}">
                  <a16:creationId xmlns:a16="http://schemas.microsoft.com/office/drawing/2014/main" id="{29F01950-0552-E1E3-FDA6-FE961CF336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923" b="21923"/>
            <a:stretch/>
          </p:blipFill>
          <p:spPr>
            <a:xfrm>
              <a:off x="5821944" y="8026452"/>
              <a:ext cx="823080" cy="307975"/>
            </a:xfrm>
            <a:prstGeom prst="rect">
              <a:avLst/>
            </a:prstGeom>
          </p:spPr>
        </p:pic>
        <p:pic>
          <p:nvPicPr>
            <p:cNvPr id="114" name="Picture 4" descr="Fivetran - EMEA Sales Engineer">
              <a:extLst>
                <a:ext uri="{FF2B5EF4-FFF2-40B4-BE49-F238E27FC236}">
                  <a16:creationId xmlns:a16="http://schemas.microsoft.com/office/drawing/2014/main" id="{B9B11482-BD44-A77E-A651-EE5600E6C4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675" t="-39447" r="-16675" b="-39447"/>
            <a:stretch/>
          </p:blipFill>
          <p:spPr>
            <a:xfrm>
              <a:off x="5779368" y="8514755"/>
              <a:ext cx="908233" cy="339837"/>
            </a:xfrm>
            <a:prstGeom prst="rect">
              <a:avLst/>
            </a:prstGeom>
          </p:spPr>
        </p:pic>
        <p:pic>
          <p:nvPicPr>
            <p:cNvPr id="115" name="Picture 18" descr="Download How To Use Aws Sagemaker - Amazon Sagemaker Logo - Full ...">
              <a:extLst>
                <a:ext uri="{FF2B5EF4-FFF2-40B4-BE49-F238E27FC236}">
                  <a16:creationId xmlns:a16="http://schemas.microsoft.com/office/drawing/2014/main" id="{F4D44928-66F3-1435-3C4A-C2DAE58F09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812" t="1690" r="-12812" b="1690"/>
            <a:stretch/>
          </p:blipFill>
          <p:spPr>
            <a:xfrm>
              <a:off x="3044595" y="9048883"/>
              <a:ext cx="1192452" cy="341848"/>
            </a:xfrm>
            <a:prstGeom prst="rect">
              <a:avLst/>
            </a:prstGeom>
          </p:spPr>
        </p:pic>
        <p:pic>
          <p:nvPicPr>
            <p:cNvPr id="116" name="Picture 20" descr="data.world | The Cloud-Native Data Catalog">
              <a:extLst>
                <a:ext uri="{FF2B5EF4-FFF2-40B4-BE49-F238E27FC236}">
                  <a16:creationId xmlns:a16="http://schemas.microsoft.com/office/drawing/2014/main" id="{7AB5282B-4187-9714-2C8A-793A5B6DC4F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764" t="-15388" r="-4764" b="-15388"/>
            <a:stretch/>
          </p:blipFill>
          <p:spPr>
            <a:xfrm>
              <a:off x="9620184" y="9065820"/>
              <a:ext cx="1074294" cy="307975"/>
            </a:xfrm>
            <a:prstGeom prst="rect">
              <a:avLst/>
            </a:prstGeom>
          </p:spPr>
        </p:pic>
        <p:pic>
          <p:nvPicPr>
            <p:cNvPr id="117" name="Picture 8" descr="Collibra - Battery Ventures">
              <a:extLst>
                <a:ext uri="{FF2B5EF4-FFF2-40B4-BE49-F238E27FC236}">
                  <a16:creationId xmlns:a16="http://schemas.microsoft.com/office/drawing/2014/main" id="{5C8094A8-AA43-841A-0CDA-4E1410F064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280" b="11280"/>
            <a:stretch/>
          </p:blipFill>
          <p:spPr>
            <a:xfrm>
              <a:off x="9620184" y="7947664"/>
              <a:ext cx="1074294" cy="441374"/>
            </a:xfrm>
            <a:prstGeom prst="rect">
              <a:avLst/>
            </a:prstGeom>
          </p:spPr>
        </p:pic>
        <p:pic>
          <p:nvPicPr>
            <p:cNvPr id="118" name="Picture 2" descr="Project Jupyter - Wikipedia">
              <a:extLst>
                <a:ext uri="{FF2B5EF4-FFF2-40B4-BE49-F238E27FC236}">
                  <a16:creationId xmlns:a16="http://schemas.microsoft.com/office/drawing/2014/main" id="{C92D2EAA-3097-6EA4-65D3-CF84F957166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1426" t="-1056" r="-51426" b="-1056"/>
            <a:stretch/>
          </p:blipFill>
          <p:spPr>
            <a:xfrm>
              <a:off x="8495515" y="7961541"/>
              <a:ext cx="749604" cy="437796"/>
            </a:xfrm>
            <a:prstGeom prst="rect">
              <a:avLst/>
            </a:prstGeom>
          </p:spPr>
        </p:pic>
        <p:pic>
          <p:nvPicPr>
            <p:cNvPr id="119" name="Picture 2" descr="dataiku-logo-transparent - Big Data Week London">
              <a:extLst>
                <a:ext uri="{FF2B5EF4-FFF2-40B4-BE49-F238E27FC236}">
                  <a16:creationId xmlns:a16="http://schemas.microsoft.com/office/drawing/2014/main" id="{CE599FC6-8A60-FFC5-2CFF-AD44232BDF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4" t="-18239" r="294" b="-18239"/>
            <a:stretch/>
          </p:blipFill>
          <p:spPr>
            <a:xfrm>
              <a:off x="8505154" y="9050790"/>
              <a:ext cx="730327" cy="338035"/>
            </a:xfrm>
            <a:prstGeom prst="rect">
              <a:avLst/>
            </a:prstGeom>
          </p:spPr>
        </p:pic>
        <p:pic>
          <p:nvPicPr>
            <p:cNvPr id="120" name="Picture 15">
              <a:extLst>
                <a:ext uri="{FF2B5EF4-FFF2-40B4-BE49-F238E27FC236}">
                  <a16:creationId xmlns:a16="http://schemas.microsoft.com/office/drawing/2014/main" id="{60B92A4B-2B0A-C668-3267-E70F58B608E1}"/>
                </a:ext>
              </a:extLst>
            </p:cNvPr>
            <p:cNvPicPr>
              <a:picLocks noChangeAspect="1"/>
            </p:cNvPicPr>
            <p:nvPr/>
          </p:nvPicPr>
          <p:blipFill rotWithShape="1">
            <a:blip r:embed="rId16">
              <a:extLst>
                <a:ext uri="{28A0092B-C50C-407E-A947-70E740481C1C}">
                  <a14:useLocalDpi xmlns:a14="http://schemas.microsoft.com/office/drawing/2010/main" val="0"/>
                </a:ext>
              </a:extLst>
            </a:blip>
            <a:srcRect l="-6742" t="-69215" r="-6742" b="-69215"/>
            <a:stretch/>
          </p:blipFill>
          <p:spPr>
            <a:xfrm>
              <a:off x="5700692" y="9000909"/>
              <a:ext cx="1065584" cy="437796"/>
            </a:xfrm>
            <a:prstGeom prst="rect">
              <a:avLst/>
            </a:prstGeom>
          </p:spPr>
        </p:pic>
        <p:pic>
          <p:nvPicPr>
            <p:cNvPr id="121" name="Picture 29">
              <a:extLst>
                <a:ext uri="{FF2B5EF4-FFF2-40B4-BE49-F238E27FC236}">
                  <a16:creationId xmlns:a16="http://schemas.microsoft.com/office/drawing/2014/main" id="{C86EA687-4C6C-F53E-0178-1467F82830A8}"/>
                </a:ext>
              </a:extLst>
            </p:cNvPr>
            <p:cNvPicPr>
              <a:picLocks noChangeAspect="1"/>
            </p:cNvPicPr>
            <p:nvPr/>
          </p:nvPicPr>
          <p:blipFill>
            <a:blip r:embed="rId17">
              <a:extLst>
                <a:ext uri="{28A0092B-C50C-407E-A947-70E740481C1C}">
                  <a14:useLocalDpi xmlns:a14="http://schemas.microsoft.com/office/drawing/2010/main" val="0"/>
                </a:ext>
              </a:extLst>
            </a:blip>
            <a:srcRect t="4689" b="4689"/>
            <a:stretch/>
          </p:blipFill>
          <p:spPr>
            <a:xfrm>
              <a:off x="4466142" y="9065820"/>
              <a:ext cx="749604" cy="307975"/>
            </a:xfrm>
            <a:prstGeom prst="rect">
              <a:avLst/>
            </a:prstGeom>
          </p:spPr>
        </p:pic>
        <p:pic>
          <p:nvPicPr>
            <p:cNvPr id="122" name="Picture 27">
              <a:extLst>
                <a:ext uri="{FF2B5EF4-FFF2-40B4-BE49-F238E27FC236}">
                  <a16:creationId xmlns:a16="http://schemas.microsoft.com/office/drawing/2014/main" id="{13486294-EF29-F7DA-7672-553C6B293653}"/>
                </a:ext>
              </a:extLst>
            </p:cNvPr>
            <p:cNvPicPr>
              <a:picLocks noChangeAspect="1"/>
            </p:cNvPicPr>
            <p:nvPr/>
          </p:nvPicPr>
          <p:blipFill rotWithShape="1">
            <a:blip r:embed="rId18">
              <a:extLst>
                <a:ext uri="{28A0092B-C50C-407E-A947-70E740481C1C}">
                  <a14:useLocalDpi xmlns:a14="http://schemas.microsoft.com/office/drawing/2010/main" val="0"/>
                </a:ext>
              </a:extLst>
            </a:blip>
            <a:srcRect l="-1491" t="-13578" r="-1491" b="-13578"/>
            <a:stretch/>
          </p:blipFill>
          <p:spPr>
            <a:xfrm>
              <a:off x="8556306" y="8589035"/>
              <a:ext cx="628022" cy="191278"/>
            </a:xfrm>
            <a:prstGeom prst="rect">
              <a:avLst/>
            </a:prstGeom>
          </p:spPr>
        </p:pic>
        <p:pic>
          <p:nvPicPr>
            <p:cNvPr id="123" name="Picture 122">
              <a:extLst>
                <a:ext uri="{FF2B5EF4-FFF2-40B4-BE49-F238E27FC236}">
                  <a16:creationId xmlns:a16="http://schemas.microsoft.com/office/drawing/2014/main" id="{83F83B61-154C-A620-D9F8-6455E09DB75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782529" y="8488265"/>
              <a:ext cx="749604" cy="392816"/>
            </a:xfrm>
            <a:prstGeom prst="rect">
              <a:avLst/>
            </a:prstGeom>
          </p:spPr>
        </p:pic>
        <p:pic>
          <p:nvPicPr>
            <p:cNvPr id="124" name="Picture 123">
              <a:extLst>
                <a:ext uri="{FF2B5EF4-FFF2-40B4-BE49-F238E27FC236}">
                  <a16:creationId xmlns:a16="http://schemas.microsoft.com/office/drawing/2014/main" id="{A12F06DE-4E8C-8CCF-D3BC-FAA2DB00ECC5}"/>
                </a:ext>
              </a:extLst>
            </p:cNvPr>
            <p:cNvPicPr>
              <a:picLocks noChangeAspect="1"/>
            </p:cNvPicPr>
            <p:nvPr/>
          </p:nvPicPr>
          <p:blipFill>
            <a:blip r:embed="rId20">
              <a:extLst>
                <a:ext uri="{28A0092B-C50C-407E-A947-70E740481C1C}">
                  <a14:useLocalDpi xmlns:a14="http://schemas.microsoft.com/office/drawing/2010/main" val="0"/>
                </a:ext>
              </a:extLst>
            </a:blip>
            <a:srcRect l="893" r="893"/>
            <a:stretch/>
          </p:blipFill>
          <p:spPr>
            <a:xfrm>
              <a:off x="7170443" y="8977535"/>
              <a:ext cx="810950" cy="484544"/>
            </a:xfrm>
            <a:prstGeom prst="roundRect">
              <a:avLst/>
            </a:prstGeom>
          </p:spPr>
        </p:pic>
      </p:grpSp>
      <p:sp>
        <p:nvSpPr>
          <p:cNvPr id="58" name="Freeform: Shape 57">
            <a:extLst>
              <a:ext uri="{FF2B5EF4-FFF2-40B4-BE49-F238E27FC236}">
                <a16:creationId xmlns:a16="http://schemas.microsoft.com/office/drawing/2014/main" id="{8E4CDE56-2BFD-906E-4AC3-DC9838C97E18}"/>
              </a:ext>
            </a:extLst>
          </p:cNvPr>
          <p:cNvSpPr/>
          <p:nvPr/>
        </p:nvSpPr>
        <p:spPr>
          <a:xfrm rot="10800000" flipV="1">
            <a:off x="6814885" y="2645061"/>
            <a:ext cx="2347104" cy="418268"/>
          </a:xfrm>
          <a:custGeom>
            <a:avLst/>
            <a:gdLst>
              <a:gd name="connsiteX0" fmla="*/ 39121 w 2347104"/>
              <a:gd name="connsiteY0" fmla="*/ 0 h 418268"/>
              <a:gd name="connsiteX1" fmla="*/ 2347104 w 2347104"/>
              <a:gd name="connsiteY1" fmla="*/ 0 h 418268"/>
              <a:gd name="connsiteX2" fmla="*/ 2347104 w 2347104"/>
              <a:gd name="connsiteY2" fmla="*/ 418268 h 418268"/>
              <a:gd name="connsiteX3" fmla="*/ 0 w 2347104"/>
              <a:gd name="connsiteY3" fmla="*/ 418268 h 418268"/>
              <a:gd name="connsiteX4" fmla="*/ 11685 w 2347104"/>
              <a:gd name="connsiteY4" fmla="*/ 187275 h 41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104" h="418268">
                <a:moveTo>
                  <a:pt x="39121" y="0"/>
                </a:moveTo>
                <a:lnTo>
                  <a:pt x="2347104" y="0"/>
                </a:lnTo>
                <a:lnTo>
                  <a:pt x="2347104" y="418268"/>
                </a:lnTo>
                <a:lnTo>
                  <a:pt x="0" y="418268"/>
                </a:lnTo>
                <a:lnTo>
                  <a:pt x="11685" y="187275"/>
                </a:ln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solidFill>
                  <a:schemeClr val="bg1"/>
                </a:solidFill>
                <a:latin typeface="+mj-lt"/>
              </a:rPr>
              <a:t>Orchestrate</a:t>
            </a:r>
          </a:p>
        </p:txBody>
      </p:sp>
      <p:sp>
        <p:nvSpPr>
          <p:cNvPr id="66" name="Freeform: Shape 65">
            <a:extLst>
              <a:ext uri="{FF2B5EF4-FFF2-40B4-BE49-F238E27FC236}">
                <a16:creationId xmlns:a16="http://schemas.microsoft.com/office/drawing/2014/main" id="{29D50AB6-B33F-AEDC-DC0B-69E0C56C6FC0}"/>
              </a:ext>
            </a:extLst>
          </p:cNvPr>
          <p:cNvSpPr/>
          <p:nvPr/>
        </p:nvSpPr>
        <p:spPr>
          <a:xfrm rot="10800000" flipH="1" flipV="1">
            <a:off x="2984869" y="2645061"/>
            <a:ext cx="2347104" cy="418268"/>
          </a:xfrm>
          <a:custGeom>
            <a:avLst/>
            <a:gdLst>
              <a:gd name="connsiteX0" fmla="*/ 39121 w 2347104"/>
              <a:gd name="connsiteY0" fmla="*/ 0 h 418268"/>
              <a:gd name="connsiteX1" fmla="*/ 2347104 w 2347104"/>
              <a:gd name="connsiteY1" fmla="*/ 0 h 418268"/>
              <a:gd name="connsiteX2" fmla="*/ 2347104 w 2347104"/>
              <a:gd name="connsiteY2" fmla="*/ 418268 h 418268"/>
              <a:gd name="connsiteX3" fmla="*/ 0 w 2347104"/>
              <a:gd name="connsiteY3" fmla="*/ 418268 h 418268"/>
              <a:gd name="connsiteX4" fmla="*/ 11685 w 2347104"/>
              <a:gd name="connsiteY4" fmla="*/ 187275 h 41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104" h="418268">
                <a:moveTo>
                  <a:pt x="39121" y="0"/>
                </a:moveTo>
                <a:lnTo>
                  <a:pt x="2347104" y="0"/>
                </a:lnTo>
                <a:lnTo>
                  <a:pt x="2347104" y="418268"/>
                </a:lnTo>
                <a:lnTo>
                  <a:pt x="0" y="418268"/>
                </a:lnTo>
                <a:lnTo>
                  <a:pt x="11685" y="187275"/>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solidFill>
                  <a:schemeClr val="bg1"/>
                </a:solidFill>
                <a:latin typeface="+mj-lt"/>
              </a:rPr>
              <a:t>Automate</a:t>
            </a:r>
          </a:p>
        </p:txBody>
      </p:sp>
      <p:sp>
        <p:nvSpPr>
          <p:cNvPr id="68" name="Freeform: Shape 67">
            <a:extLst>
              <a:ext uri="{FF2B5EF4-FFF2-40B4-BE49-F238E27FC236}">
                <a16:creationId xmlns:a16="http://schemas.microsoft.com/office/drawing/2014/main" id="{EEF6539E-E94E-A24D-BFE4-46E7A2545EAB}"/>
              </a:ext>
            </a:extLst>
          </p:cNvPr>
          <p:cNvSpPr/>
          <p:nvPr/>
        </p:nvSpPr>
        <p:spPr>
          <a:xfrm>
            <a:off x="3000268" y="4044440"/>
            <a:ext cx="2347103" cy="432501"/>
          </a:xfrm>
          <a:custGeom>
            <a:avLst/>
            <a:gdLst>
              <a:gd name="connsiteX0" fmla="*/ 0 w 2908032"/>
              <a:gd name="connsiteY0" fmla="*/ 418268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2797652 w 2797652"/>
              <a:gd name="connsiteY0" fmla="*/ 2405102 h 2405102"/>
              <a:gd name="connsiteX1" fmla="*/ 39373 w 2797652"/>
              <a:gd name="connsiteY1" fmla="*/ 418268 h 2405102"/>
              <a:gd name="connsiteX2" fmla="*/ 41450 w 2797652"/>
              <a:gd name="connsiteY2" fmla="*/ 432501 h 2405102"/>
              <a:gd name="connsiteX3" fmla="*/ 2116109 w 2797652"/>
              <a:gd name="connsiteY3" fmla="*/ 2335419 h 2405102"/>
              <a:gd name="connsiteX4" fmla="*/ 2347103 w 2797652"/>
              <a:gd name="connsiteY4" fmla="*/ 2347105 h 2405102"/>
              <a:gd name="connsiteX5" fmla="*/ 2347103 w 2797652"/>
              <a:gd name="connsiteY5" fmla="*/ 418268 h 2405102"/>
              <a:gd name="connsiteX6" fmla="*/ 2797652 w 2797652"/>
              <a:gd name="connsiteY6" fmla="*/ 418268 h 2405102"/>
              <a:gd name="connsiteX7" fmla="*/ 2797652 w 2797652"/>
              <a:gd name="connsiteY7" fmla="*/ 2405102 h 2405102"/>
              <a:gd name="connsiteX8" fmla="*/ 0 w 2797652"/>
              <a:gd name="connsiteY8" fmla="*/ 0 h 2405102"/>
              <a:gd name="connsiteX9" fmla="*/ 2347103 w 2797652"/>
              <a:gd name="connsiteY9" fmla="*/ 0 h 2405102"/>
              <a:gd name="connsiteX10" fmla="*/ 2347103 w 2797652"/>
              <a:gd name="connsiteY10" fmla="*/ 418268 h 2405102"/>
              <a:gd name="connsiteX11" fmla="*/ 39373 w 2797652"/>
              <a:gd name="connsiteY11" fmla="*/ 418268 h 2405102"/>
              <a:gd name="connsiteX12" fmla="*/ 11433 w 2797652"/>
              <a:gd name="connsiteY12" fmla="*/ 226843 h 2405102"/>
              <a:gd name="connsiteX13" fmla="*/ 0 w 2797652"/>
              <a:gd name="connsiteY13" fmla="*/ 0 h 2405102"/>
              <a:gd name="connsiteX0" fmla="*/ 2797652 w 2797652"/>
              <a:gd name="connsiteY0" fmla="*/ 418268 h 2347105"/>
              <a:gd name="connsiteX1" fmla="*/ 39373 w 2797652"/>
              <a:gd name="connsiteY1" fmla="*/ 418268 h 2347105"/>
              <a:gd name="connsiteX2" fmla="*/ 41450 w 2797652"/>
              <a:gd name="connsiteY2" fmla="*/ 432501 h 2347105"/>
              <a:gd name="connsiteX3" fmla="*/ 2116109 w 2797652"/>
              <a:gd name="connsiteY3" fmla="*/ 2335419 h 2347105"/>
              <a:gd name="connsiteX4" fmla="*/ 2347103 w 2797652"/>
              <a:gd name="connsiteY4" fmla="*/ 2347105 h 2347105"/>
              <a:gd name="connsiteX5" fmla="*/ 2347103 w 2797652"/>
              <a:gd name="connsiteY5" fmla="*/ 418268 h 2347105"/>
              <a:gd name="connsiteX6" fmla="*/ 2797652 w 2797652"/>
              <a:gd name="connsiteY6" fmla="*/ 418268 h 2347105"/>
              <a:gd name="connsiteX7" fmla="*/ 0 w 2797652"/>
              <a:gd name="connsiteY7" fmla="*/ 0 h 2347105"/>
              <a:gd name="connsiteX8" fmla="*/ 2347103 w 2797652"/>
              <a:gd name="connsiteY8" fmla="*/ 0 h 2347105"/>
              <a:gd name="connsiteX9" fmla="*/ 2347103 w 2797652"/>
              <a:gd name="connsiteY9" fmla="*/ 418268 h 2347105"/>
              <a:gd name="connsiteX10" fmla="*/ 39373 w 2797652"/>
              <a:gd name="connsiteY10" fmla="*/ 418268 h 2347105"/>
              <a:gd name="connsiteX11" fmla="*/ 11433 w 2797652"/>
              <a:gd name="connsiteY11" fmla="*/ 226843 h 2347105"/>
              <a:gd name="connsiteX12" fmla="*/ 0 w 2797652"/>
              <a:gd name="connsiteY12" fmla="*/ 0 h 2347105"/>
              <a:gd name="connsiteX0" fmla="*/ 2347103 w 2347103"/>
              <a:gd name="connsiteY0" fmla="*/ 418268 h 2347105"/>
              <a:gd name="connsiteX1" fmla="*/ 39373 w 2347103"/>
              <a:gd name="connsiteY1" fmla="*/ 418268 h 2347105"/>
              <a:gd name="connsiteX2" fmla="*/ 41450 w 2347103"/>
              <a:gd name="connsiteY2" fmla="*/ 432501 h 2347105"/>
              <a:gd name="connsiteX3" fmla="*/ 2116109 w 2347103"/>
              <a:gd name="connsiteY3" fmla="*/ 2335419 h 2347105"/>
              <a:gd name="connsiteX4" fmla="*/ 2347103 w 2347103"/>
              <a:gd name="connsiteY4" fmla="*/ 2347105 h 2347105"/>
              <a:gd name="connsiteX5" fmla="*/ 2347103 w 2347103"/>
              <a:gd name="connsiteY5" fmla="*/ 418268 h 2347105"/>
              <a:gd name="connsiteX6" fmla="*/ 0 w 2347103"/>
              <a:gd name="connsiteY6" fmla="*/ 0 h 2347105"/>
              <a:gd name="connsiteX7" fmla="*/ 2347103 w 2347103"/>
              <a:gd name="connsiteY7" fmla="*/ 0 h 2347105"/>
              <a:gd name="connsiteX8" fmla="*/ 2347103 w 2347103"/>
              <a:gd name="connsiteY8" fmla="*/ 418268 h 2347105"/>
              <a:gd name="connsiteX9" fmla="*/ 39373 w 2347103"/>
              <a:gd name="connsiteY9" fmla="*/ 418268 h 2347105"/>
              <a:gd name="connsiteX10" fmla="*/ 11433 w 2347103"/>
              <a:gd name="connsiteY10" fmla="*/ 226843 h 2347105"/>
              <a:gd name="connsiteX11" fmla="*/ 0 w 2347103"/>
              <a:gd name="connsiteY11" fmla="*/ 0 h 2347105"/>
              <a:gd name="connsiteX0" fmla="*/ 2347103 w 2347103"/>
              <a:gd name="connsiteY0" fmla="*/ 418268 h 2335419"/>
              <a:gd name="connsiteX1" fmla="*/ 39373 w 2347103"/>
              <a:gd name="connsiteY1" fmla="*/ 418268 h 2335419"/>
              <a:gd name="connsiteX2" fmla="*/ 41450 w 2347103"/>
              <a:gd name="connsiteY2" fmla="*/ 432501 h 2335419"/>
              <a:gd name="connsiteX3" fmla="*/ 2116109 w 2347103"/>
              <a:gd name="connsiteY3" fmla="*/ 2335419 h 2335419"/>
              <a:gd name="connsiteX4" fmla="*/ 2347103 w 2347103"/>
              <a:gd name="connsiteY4" fmla="*/ 418268 h 2335419"/>
              <a:gd name="connsiteX5" fmla="*/ 0 w 2347103"/>
              <a:gd name="connsiteY5" fmla="*/ 0 h 2335419"/>
              <a:gd name="connsiteX6" fmla="*/ 2347103 w 2347103"/>
              <a:gd name="connsiteY6" fmla="*/ 0 h 2335419"/>
              <a:gd name="connsiteX7" fmla="*/ 2347103 w 2347103"/>
              <a:gd name="connsiteY7" fmla="*/ 418268 h 2335419"/>
              <a:gd name="connsiteX8" fmla="*/ 39373 w 2347103"/>
              <a:gd name="connsiteY8" fmla="*/ 418268 h 2335419"/>
              <a:gd name="connsiteX9" fmla="*/ 11433 w 2347103"/>
              <a:gd name="connsiteY9" fmla="*/ 226843 h 2335419"/>
              <a:gd name="connsiteX10" fmla="*/ 0 w 2347103"/>
              <a:gd name="connsiteY10" fmla="*/ 0 h 2335419"/>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347103 w 2347103"/>
              <a:gd name="connsiteY6" fmla="*/ 418268 h 432501"/>
              <a:gd name="connsiteX7" fmla="*/ 39373 w 2347103"/>
              <a:gd name="connsiteY7" fmla="*/ 418268 h 432501"/>
              <a:gd name="connsiteX8" fmla="*/ 11433 w 2347103"/>
              <a:gd name="connsiteY8" fmla="*/ 226843 h 432501"/>
              <a:gd name="connsiteX9" fmla="*/ 0 w 2347103"/>
              <a:gd name="connsiteY9" fmla="*/ 0 h 432501"/>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152852 w 2347103"/>
              <a:gd name="connsiteY6" fmla="*/ 252444 h 432501"/>
              <a:gd name="connsiteX7" fmla="*/ 39373 w 2347103"/>
              <a:gd name="connsiteY7" fmla="*/ 418268 h 432501"/>
              <a:gd name="connsiteX8" fmla="*/ 11433 w 2347103"/>
              <a:gd name="connsiteY8" fmla="*/ 226843 h 432501"/>
              <a:gd name="connsiteX9" fmla="*/ 0 w 2347103"/>
              <a:gd name="connsiteY9"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152852 w 2347103"/>
              <a:gd name="connsiteY5" fmla="*/ 252444 h 432501"/>
              <a:gd name="connsiteX6" fmla="*/ 39373 w 2347103"/>
              <a:gd name="connsiteY6" fmla="*/ 418268 h 432501"/>
              <a:gd name="connsiteX7" fmla="*/ 11433 w 2347103"/>
              <a:gd name="connsiteY7" fmla="*/ 226843 h 432501"/>
              <a:gd name="connsiteX8" fmla="*/ 0 w 2347103"/>
              <a:gd name="connsiteY8"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347103 w 2347103"/>
              <a:gd name="connsiteY5" fmla="*/ 413530 h 432501"/>
              <a:gd name="connsiteX6" fmla="*/ 39373 w 2347103"/>
              <a:gd name="connsiteY6" fmla="*/ 418268 h 432501"/>
              <a:gd name="connsiteX7" fmla="*/ 11433 w 2347103"/>
              <a:gd name="connsiteY7" fmla="*/ 226843 h 432501"/>
              <a:gd name="connsiteX8" fmla="*/ 0 w 2347103"/>
              <a:gd name="connsiteY8" fmla="*/ 0 h 4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03" h="432501">
                <a:moveTo>
                  <a:pt x="41450" y="432501"/>
                </a:moveTo>
                <a:lnTo>
                  <a:pt x="39373" y="418268"/>
                </a:lnTo>
                <a:lnTo>
                  <a:pt x="41450" y="432501"/>
                </a:lnTo>
                <a:close/>
                <a:moveTo>
                  <a:pt x="0" y="0"/>
                </a:moveTo>
                <a:lnTo>
                  <a:pt x="2347103" y="0"/>
                </a:lnTo>
                <a:lnTo>
                  <a:pt x="2347103" y="413530"/>
                </a:lnTo>
                <a:lnTo>
                  <a:pt x="39373" y="418268"/>
                </a:lnTo>
                <a:lnTo>
                  <a:pt x="11433" y="226843"/>
                </a:lnTo>
                <a:lnTo>
                  <a:pt x="0" y="0"/>
                </a:lnTo>
                <a:close/>
              </a:path>
            </a:pathLst>
          </a:custGeom>
          <a:solidFill>
            <a:srgbClr val="F092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latin typeface="+mj-lt"/>
              </a:rPr>
              <a:t>Develop and Deploy</a:t>
            </a:r>
          </a:p>
        </p:txBody>
      </p:sp>
      <p:sp>
        <p:nvSpPr>
          <p:cNvPr id="69" name="Freeform: Shape 68">
            <a:extLst>
              <a:ext uri="{FF2B5EF4-FFF2-40B4-BE49-F238E27FC236}">
                <a16:creationId xmlns:a16="http://schemas.microsoft.com/office/drawing/2014/main" id="{D37CCFD1-96FE-75E4-60B3-C0F191E0FB1D}"/>
              </a:ext>
            </a:extLst>
          </p:cNvPr>
          <p:cNvSpPr/>
          <p:nvPr/>
        </p:nvSpPr>
        <p:spPr>
          <a:xfrm flipH="1">
            <a:off x="6837976" y="4053043"/>
            <a:ext cx="2347103" cy="432501"/>
          </a:xfrm>
          <a:custGeom>
            <a:avLst/>
            <a:gdLst>
              <a:gd name="connsiteX0" fmla="*/ 0 w 2908032"/>
              <a:gd name="connsiteY0" fmla="*/ 418268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0 w 2908032"/>
              <a:gd name="connsiteY0" fmla="*/ 2405102 h 2405102"/>
              <a:gd name="connsiteX1" fmla="*/ 149753 w 2908032"/>
              <a:gd name="connsiteY1" fmla="*/ 418268 h 2405102"/>
              <a:gd name="connsiteX2" fmla="*/ 151830 w 2908032"/>
              <a:gd name="connsiteY2" fmla="*/ 432501 h 2405102"/>
              <a:gd name="connsiteX3" fmla="*/ 2226489 w 2908032"/>
              <a:gd name="connsiteY3" fmla="*/ 2335419 h 2405102"/>
              <a:gd name="connsiteX4" fmla="*/ 2457483 w 2908032"/>
              <a:gd name="connsiteY4" fmla="*/ 2347105 h 2405102"/>
              <a:gd name="connsiteX5" fmla="*/ 2457483 w 2908032"/>
              <a:gd name="connsiteY5" fmla="*/ 418268 h 2405102"/>
              <a:gd name="connsiteX6" fmla="*/ 2908032 w 2908032"/>
              <a:gd name="connsiteY6" fmla="*/ 418268 h 2405102"/>
              <a:gd name="connsiteX7" fmla="*/ 2908032 w 2908032"/>
              <a:gd name="connsiteY7" fmla="*/ 2405102 h 2405102"/>
              <a:gd name="connsiteX8" fmla="*/ 0 w 2908032"/>
              <a:gd name="connsiteY8" fmla="*/ 2405102 h 2405102"/>
              <a:gd name="connsiteX9" fmla="*/ 110380 w 2908032"/>
              <a:gd name="connsiteY9" fmla="*/ 0 h 2405102"/>
              <a:gd name="connsiteX10" fmla="*/ 2457483 w 2908032"/>
              <a:gd name="connsiteY10" fmla="*/ 0 h 2405102"/>
              <a:gd name="connsiteX11" fmla="*/ 2457483 w 2908032"/>
              <a:gd name="connsiteY11" fmla="*/ 418268 h 2405102"/>
              <a:gd name="connsiteX12" fmla="*/ 149753 w 2908032"/>
              <a:gd name="connsiteY12" fmla="*/ 418268 h 2405102"/>
              <a:gd name="connsiteX13" fmla="*/ 121813 w 2908032"/>
              <a:gd name="connsiteY13" fmla="*/ 226843 h 2405102"/>
              <a:gd name="connsiteX14" fmla="*/ 110380 w 2908032"/>
              <a:gd name="connsiteY14" fmla="*/ 0 h 2405102"/>
              <a:gd name="connsiteX0" fmla="*/ 2797652 w 2797652"/>
              <a:gd name="connsiteY0" fmla="*/ 2405102 h 2405102"/>
              <a:gd name="connsiteX1" fmla="*/ 39373 w 2797652"/>
              <a:gd name="connsiteY1" fmla="*/ 418268 h 2405102"/>
              <a:gd name="connsiteX2" fmla="*/ 41450 w 2797652"/>
              <a:gd name="connsiteY2" fmla="*/ 432501 h 2405102"/>
              <a:gd name="connsiteX3" fmla="*/ 2116109 w 2797652"/>
              <a:gd name="connsiteY3" fmla="*/ 2335419 h 2405102"/>
              <a:gd name="connsiteX4" fmla="*/ 2347103 w 2797652"/>
              <a:gd name="connsiteY4" fmla="*/ 2347105 h 2405102"/>
              <a:gd name="connsiteX5" fmla="*/ 2347103 w 2797652"/>
              <a:gd name="connsiteY5" fmla="*/ 418268 h 2405102"/>
              <a:gd name="connsiteX6" fmla="*/ 2797652 w 2797652"/>
              <a:gd name="connsiteY6" fmla="*/ 418268 h 2405102"/>
              <a:gd name="connsiteX7" fmla="*/ 2797652 w 2797652"/>
              <a:gd name="connsiteY7" fmla="*/ 2405102 h 2405102"/>
              <a:gd name="connsiteX8" fmla="*/ 0 w 2797652"/>
              <a:gd name="connsiteY8" fmla="*/ 0 h 2405102"/>
              <a:gd name="connsiteX9" fmla="*/ 2347103 w 2797652"/>
              <a:gd name="connsiteY9" fmla="*/ 0 h 2405102"/>
              <a:gd name="connsiteX10" fmla="*/ 2347103 w 2797652"/>
              <a:gd name="connsiteY10" fmla="*/ 418268 h 2405102"/>
              <a:gd name="connsiteX11" fmla="*/ 39373 w 2797652"/>
              <a:gd name="connsiteY11" fmla="*/ 418268 h 2405102"/>
              <a:gd name="connsiteX12" fmla="*/ 11433 w 2797652"/>
              <a:gd name="connsiteY12" fmla="*/ 226843 h 2405102"/>
              <a:gd name="connsiteX13" fmla="*/ 0 w 2797652"/>
              <a:gd name="connsiteY13" fmla="*/ 0 h 2405102"/>
              <a:gd name="connsiteX0" fmla="*/ 2797652 w 2797652"/>
              <a:gd name="connsiteY0" fmla="*/ 418268 h 2347105"/>
              <a:gd name="connsiteX1" fmla="*/ 39373 w 2797652"/>
              <a:gd name="connsiteY1" fmla="*/ 418268 h 2347105"/>
              <a:gd name="connsiteX2" fmla="*/ 41450 w 2797652"/>
              <a:gd name="connsiteY2" fmla="*/ 432501 h 2347105"/>
              <a:gd name="connsiteX3" fmla="*/ 2116109 w 2797652"/>
              <a:gd name="connsiteY3" fmla="*/ 2335419 h 2347105"/>
              <a:gd name="connsiteX4" fmla="*/ 2347103 w 2797652"/>
              <a:gd name="connsiteY4" fmla="*/ 2347105 h 2347105"/>
              <a:gd name="connsiteX5" fmla="*/ 2347103 w 2797652"/>
              <a:gd name="connsiteY5" fmla="*/ 418268 h 2347105"/>
              <a:gd name="connsiteX6" fmla="*/ 2797652 w 2797652"/>
              <a:gd name="connsiteY6" fmla="*/ 418268 h 2347105"/>
              <a:gd name="connsiteX7" fmla="*/ 0 w 2797652"/>
              <a:gd name="connsiteY7" fmla="*/ 0 h 2347105"/>
              <a:gd name="connsiteX8" fmla="*/ 2347103 w 2797652"/>
              <a:gd name="connsiteY8" fmla="*/ 0 h 2347105"/>
              <a:gd name="connsiteX9" fmla="*/ 2347103 w 2797652"/>
              <a:gd name="connsiteY9" fmla="*/ 418268 h 2347105"/>
              <a:gd name="connsiteX10" fmla="*/ 39373 w 2797652"/>
              <a:gd name="connsiteY10" fmla="*/ 418268 h 2347105"/>
              <a:gd name="connsiteX11" fmla="*/ 11433 w 2797652"/>
              <a:gd name="connsiteY11" fmla="*/ 226843 h 2347105"/>
              <a:gd name="connsiteX12" fmla="*/ 0 w 2797652"/>
              <a:gd name="connsiteY12" fmla="*/ 0 h 2347105"/>
              <a:gd name="connsiteX0" fmla="*/ 2347103 w 2347103"/>
              <a:gd name="connsiteY0" fmla="*/ 418268 h 2347105"/>
              <a:gd name="connsiteX1" fmla="*/ 39373 w 2347103"/>
              <a:gd name="connsiteY1" fmla="*/ 418268 h 2347105"/>
              <a:gd name="connsiteX2" fmla="*/ 41450 w 2347103"/>
              <a:gd name="connsiteY2" fmla="*/ 432501 h 2347105"/>
              <a:gd name="connsiteX3" fmla="*/ 2116109 w 2347103"/>
              <a:gd name="connsiteY3" fmla="*/ 2335419 h 2347105"/>
              <a:gd name="connsiteX4" fmla="*/ 2347103 w 2347103"/>
              <a:gd name="connsiteY4" fmla="*/ 2347105 h 2347105"/>
              <a:gd name="connsiteX5" fmla="*/ 2347103 w 2347103"/>
              <a:gd name="connsiteY5" fmla="*/ 418268 h 2347105"/>
              <a:gd name="connsiteX6" fmla="*/ 0 w 2347103"/>
              <a:gd name="connsiteY6" fmla="*/ 0 h 2347105"/>
              <a:gd name="connsiteX7" fmla="*/ 2347103 w 2347103"/>
              <a:gd name="connsiteY7" fmla="*/ 0 h 2347105"/>
              <a:gd name="connsiteX8" fmla="*/ 2347103 w 2347103"/>
              <a:gd name="connsiteY8" fmla="*/ 418268 h 2347105"/>
              <a:gd name="connsiteX9" fmla="*/ 39373 w 2347103"/>
              <a:gd name="connsiteY9" fmla="*/ 418268 h 2347105"/>
              <a:gd name="connsiteX10" fmla="*/ 11433 w 2347103"/>
              <a:gd name="connsiteY10" fmla="*/ 226843 h 2347105"/>
              <a:gd name="connsiteX11" fmla="*/ 0 w 2347103"/>
              <a:gd name="connsiteY11" fmla="*/ 0 h 2347105"/>
              <a:gd name="connsiteX0" fmla="*/ 2347103 w 2347103"/>
              <a:gd name="connsiteY0" fmla="*/ 418268 h 2335419"/>
              <a:gd name="connsiteX1" fmla="*/ 39373 w 2347103"/>
              <a:gd name="connsiteY1" fmla="*/ 418268 h 2335419"/>
              <a:gd name="connsiteX2" fmla="*/ 41450 w 2347103"/>
              <a:gd name="connsiteY2" fmla="*/ 432501 h 2335419"/>
              <a:gd name="connsiteX3" fmla="*/ 2116109 w 2347103"/>
              <a:gd name="connsiteY3" fmla="*/ 2335419 h 2335419"/>
              <a:gd name="connsiteX4" fmla="*/ 2347103 w 2347103"/>
              <a:gd name="connsiteY4" fmla="*/ 418268 h 2335419"/>
              <a:gd name="connsiteX5" fmla="*/ 0 w 2347103"/>
              <a:gd name="connsiteY5" fmla="*/ 0 h 2335419"/>
              <a:gd name="connsiteX6" fmla="*/ 2347103 w 2347103"/>
              <a:gd name="connsiteY6" fmla="*/ 0 h 2335419"/>
              <a:gd name="connsiteX7" fmla="*/ 2347103 w 2347103"/>
              <a:gd name="connsiteY7" fmla="*/ 418268 h 2335419"/>
              <a:gd name="connsiteX8" fmla="*/ 39373 w 2347103"/>
              <a:gd name="connsiteY8" fmla="*/ 418268 h 2335419"/>
              <a:gd name="connsiteX9" fmla="*/ 11433 w 2347103"/>
              <a:gd name="connsiteY9" fmla="*/ 226843 h 2335419"/>
              <a:gd name="connsiteX10" fmla="*/ 0 w 2347103"/>
              <a:gd name="connsiteY10" fmla="*/ 0 h 2335419"/>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347103 w 2347103"/>
              <a:gd name="connsiteY6" fmla="*/ 418268 h 432501"/>
              <a:gd name="connsiteX7" fmla="*/ 39373 w 2347103"/>
              <a:gd name="connsiteY7" fmla="*/ 418268 h 432501"/>
              <a:gd name="connsiteX8" fmla="*/ 11433 w 2347103"/>
              <a:gd name="connsiteY8" fmla="*/ 226843 h 432501"/>
              <a:gd name="connsiteX9" fmla="*/ 0 w 2347103"/>
              <a:gd name="connsiteY9" fmla="*/ 0 h 432501"/>
              <a:gd name="connsiteX0" fmla="*/ 2347103 w 2347103"/>
              <a:gd name="connsiteY0" fmla="*/ 418268 h 432501"/>
              <a:gd name="connsiteX1" fmla="*/ 39373 w 2347103"/>
              <a:gd name="connsiteY1" fmla="*/ 418268 h 432501"/>
              <a:gd name="connsiteX2" fmla="*/ 41450 w 2347103"/>
              <a:gd name="connsiteY2" fmla="*/ 432501 h 432501"/>
              <a:gd name="connsiteX3" fmla="*/ 2347103 w 2347103"/>
              <a:gd name="connsiteY3" fmla="*/ 418268 h 432501"/>
              <a:gd name="connsiteX4" fmla="*/ 0 w 2347103"/>
              <a:gd name="connsiteY4" fmla="*/ 0 h 432501"/>
              <a:gd name="connsiteX5" fmla="*/ 2347103 w 2347103"/>
              <a:gd name="connsiteY5" fmla="*/ 0 h 432501"/>
              <a:gd name="connsiteX6" fmla="*/ 2152852 w 2347103"/>
              <a:gd name="connsiteY6" fmla="*/ 252444 h 432501"/>
              <a:gd name="connsiteX7" fmla="*/ 39373 w 2347103"/>
              <a:gd name="connsiteY7" fmla="*/ 418268 h 432501"/>
              <a:gd name="connsiteX8" fmla="*/ 11433 w 2347103"/>
              <a:gd name="connsiteY8" fmla="*/ 226843 h 432501"/>
              <a:gd name="connsiteX9" fmla="*/ 0 w 2347103"/>
              <a:gd name="connsiteY9"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152852 w 2347103"/>
              <a:gd name="connsiteY5" fmla="*/ 252444 h 432501"/>
              <a:gd name="connsiteX6" fmla="*/ 39373 w 2347103"/>
              <a:gd name="connsiteY6" fmla="*/ 418268 h 432501"/>
              <a:gd name="connsiteX7" fmla="*/ 11433 w 2347103"/>
              <a:gd name="connsiteY7" fmla="*/ 226843 h 432501"/>
              <a:gd name="connsiteX8" fmla="*/ 0 w 2347103"/>
              <a:gd name="connsiteY8" fmla="*/ 0 h 432501"/>
              <a:gd name="connsiteX0" fmla="*/ 41450 w 2347103"/>
              <a:gd name="connsiteY0" fmla="*/ 432501 h 432501"/>
              <a:gd name="connsiteX1" fmla="*/ 39373 w 2347103"/>
              <a:gd name="connsiteY1" fmla="*/ 418268 h 432501"/>
              <a:gd name="connsiteX2" fmla="*/ 41450 w 2347103"/>
              <a:gd name="connsiteY2" fmla="*/ 432501 h 432501"/>
              <a:gd name="connsiteX3" fmla="*/ 0 w 2347103"/>
              <a:gd name="connsiteY3" fmla="*/ 0 h 432501"/>
              <a:gd name="connsiteX4" fmla="*/ 2347103 w 2347103"/>
              <a:gd name="connsiteY4" fmla="*/ 0 h 432501"/>
              <a:gd name="connsiteX5" fmla="*/ 2347103 w 2347103"/>
              <a:gd name="connsiteY5" fmla="*/ 413530 h 432501"/>
              <a:gd name="connsiteX6" fmla="*/ 39373 w 2347103"/>
              <a:gd name="connsiteY6" fmla="*/ 418268 h 432501"/>
              <a:gd name="connsiteX7" fmla="*/ 11433 w 2347103"/>
              <a:gd name="connsiteY7" fmla="*/ 226843 h 432501"/>
              <a:gd name="connsiteX8" fmla="*/ 0 w 2347103"/>
              <a:gd name="connsiteY8" fmla="*/ 0 h 4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03" h="432501">
                <a:moveTo>
                  <a:pt x="41450" y="432501"/>
                </a:moveTo>
                <a:lnTo>
                  <a:pt x="39373" y="418268"/>
                </a:lnTo>
                <a:lnTo>
                  <a:pt x="41450" y="432501"/>
                </a:lnTo>
                <a:close/>
                <a:moveTo>
                  <a:pt x="0" y="0"/>
                </a:moveTo>
                <a:lnTo>
                  <a:pt x="2347103" y="0"/>
                </a:lnTo>
                <a:lnTo>
                  <a:pt x="2347103" y="413530"/>
                </a:lnTo>
                <a:lnTo>
                  <a:pt x="39373" y="418268"/>
                </a:lnTo>
                <a:lnTo>
                  <a:pt x="11433" y="226843"/>
                </a:lnTo>
                <a:lnTo>
                  <a:pt x="0" y="0"/>
                </a:lnTo>
                <a:close/>
              </a:path>
            </a:pathLst>
          </a:custGeom>
          <a:solidFill>
            <a:srgbClr val="90C5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600">
                <a:latin typeface="+mj-lt"/>
              </a:rPr>
              <a:t>Test and Observe</a:t>
            </a:r>
          </a:p>
        </p:txBody>
      </p:sp>
      <p:sp>
        <p:nvSpPr>
          <p:cNvPr id="5" name="Title 4">
            <a:extLst>
              <a:ext uri="{FF2B5EF4-FFF2-40B4-BE49-F238E27FC236}">
                <a16:creationId xmlns:a16="http://schemas.microsoft.com/office/drawing/2014/main" id="{A9221A1D-CB05-60A2-3FD3-A657052ACC6F}"/>
              </a:ext>
            </a:extLst>
          </p:cNvPr>
          <p:cNvSpPr>
            <a:spLocks noGrp="1"/>
          </p:cNvSpPr>
          <p:nvPr>
            <p:ph type="title"/>
          </p:nvPr>
        </p:nvSpPr>
        <p:spPr/>
        <p:txBody>
          <a:bodyPr/>
          <a:lstStyle/>
          <a:p>
            <a:r>
              <a:rPr lang="en-US" dirty="0">
                <a:cs typeface="Poppins"/>
              </a:rPr>
              <a:t>Our primary competitor is Manual Build </a:t>
            </a:r>
            <a:endParaRPr lang="en-US" dirty="0"/>
          </a:p>
        </p:txBody>
      </p:sp>
      <p:sp>
        <p:nvSpPr>
          <p:cNvPr id="37" name="Freeform: Shape 36">
            <a:extLst>
              <a:ext uri="{FF2B5EF4-FFF2-40B4-BE49-F238E27FC236}">
                <a16:creationId xmlns:a16="http://schemas.microsoft.com/office/drawing/2014/main" id="{36FAC5FE-016E-6D4C-4361-CA1AF16217F6}"/>
              </a:ext>
            </a:extLst>
          </p:cNvPr>
          <p:cNvSpPr/>
          <p:nvPr/>
        </p:nvSpPr>
        <p:spPr>
          <a:xfrm>
            <a:off x="2984873" y="711298"/>
            <a:ext cx="2347104"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19" name="Group 18">
            <a:extLst>
              <a:ext uri="{FF2B5EF4-FFF2-40B4-BE49-F238E27FC236}">
                <a16:creationId xmlns:a16="http://schemas.microsoft.com/office/drawing/2014/main" id="{7B784196-8A14-4776-C94B-F933950BC13F}"/>
              </a:ext>
            </a:extLst>
          </p:cNvPr>
          <p:cNvGrpSpPr/>
          <p:nvPr/>
        </p:nvGrpSpPr>
        <p:grpSpPr>
          <a:xfrm>
            <a:off x="3699117" y="1511874"/>
            <a:ext cx="967618" cy="979712"/>
            <a:chOff x="7193128" y="1685809"/>
            <a:chExt cx="967618" cy="979712"/>
          </a:xfrm>
        </p:grpSpPr>
        <p:pic>
          <p:nvPicPr>
            <p:cNvPr id="130" name="Picture 6" descr="AWS Marketplace: HashiCorp Terraform Enterprise">
              <a:extLst>
                <a:ext uri="{FF2B5EF4-FFF2-40B4-BE49-F238E27FC236}">
                  <a16:creationId xmlns:a16="http://schemas.microsoft.com/office/drawing/2014/main" id="{3EB5A647-2901-A97B-DD2C-17F87DD5DE9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0475" b="31788"/>
            <a:stretch/>
          </p:blipFill>
          <p:spPr bwMode="auto">
            <a:xfrm>
              <a:off x="7193128" y="2315631"/>
              <a:ext cx="967618" cy="3498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8" name="Picture 10">
              <a:extLst>
                <a:ext uri="{FF2B5EF4-FFF2-40B4-BE49-F238E27FC236}">
                  <a16:creationId xmlns:a16="http://schemas.microsoft.com/office/drawing/2014/main" id="{78393AE1-4E10-91A7-8203-020424542C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7295958" y="1685809"/>
              <a:ext cx="761958" cy="1944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6508BB3-26DF-A7A6-FE3E-6EA27AB902A3}"/>
                </a:ext>
              </a:extLst>
            </p:cNvPr>
            <p:cNvPicPr>
              <a:picLocks noChangeAspect="1"/>
            </p:cNvPicPr>
            <p:nvPr/>
          </p:nvPicPr>
          <p:blipFill rotWithShape="1">
            <a:blip r:embed="rId23">
              <a:extLst>
                <a:ext uri="{28A0092B-C50C-407E-A947-70E740481C1C}">
                  <a14:useLocalDpi xmlns:a14="http://schemas.microsoft.com/office/drawing/2010/main" val="0"/>
                </a:ext>
              </a:extLst>
            </a:blip>
            <a:srcRect l="-37067" t="352" r="-37067" b="357"/>
            <a:stretch/>
          </p:blipFill>
          <p:spPr>
            <a:xfrm>
              <a:off x="7240207" y="2026447"/>
              <a:ext cx="873460" cy="180744"/>
            </a:xfrm>
            <a:prstGeom prst="rect">
              <a:avLst/>
            </a:prstGeom>
            <a:noFill/>
          </p:spPr>
        </p:pic>
      </p:grpSp>
      <p:sp>
        <p:nvSpPr>
          <p:cNvPr id="36" name="Freeform: Shape 35">
            <a:extLst>
              <a:ext uri="{FF2B5EF4-FFF2-40B4-BE49-F238E27FC236}">
                <a16:creationId xmlns:a16="http://schemas.microsoft.com/office/drawing/2014/main" id="{B7586E06-C98D-CDDC-DA6F-381A3D31A816}"/>
              </a:ext>
            </a:extLst>
          </p:cNvPr>
          <p:cNvSpPr/>
          <p:nvPr/>
        </p:nvSpPr>
        <p:spPr>
          <a:xfrm rot="5400000">
            <a:off x="6817058" y="709603"/>
            <a:ext cx="2347104" cy="2342762"/>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0" name="Group 19">
            <a:extLst>
              <a:ext uri="{FF2B5EF4-FFF2-40B4-BE49-F238E27FC236}">
                <a16:creationId xmlns:a16="http://schemas.microsoft.com/office/drawing/2014/main" id="{D44FCD17-98F6-1CBD-36C4-90F61BD8FB46}"/>
              </a:ext>
            </a:extLst>
          </p:cNvPr>
          <p:cNvGrpSpPr/>
          <p:nvPr/>
        </p:nvGrpSpPr>
        <p:grpSpPr>
          <a:xfrm>
            <a:off x="7484017" y="1647971"/>
            <a:ext cx="808364" cy="622434"/>
            <a:chOff x="9451642" y="1961513"/>
            <a:chExt cx="808364" cy="622434"/>
          </a:xfrm>
        </p:grpSpPr>
        <p:pic>
          <p:nvPicPr>
            <p:cNvPr id="52" name="Picture 51" descr="A picture containing text, outdoor object&#10;&#10;Description automatically generated">
              <a:extLst>
                <a:ext uri="{FF2B5EF4-FFF2-40B4-BE49-F238E27FC236}">
                  <a16:creationId xmlns:a16="http://schemas.microsoft.com/office/drawing/2014/main" id="{60EFAEA6-F750-3429-34F3-E8713EA5D34E}"/>
                </a:ext>
              </a:extLst>
            </p:cNvPr>
            <p:cNvPicPr>
              <a:picLocks noChangeAspect="1"/>
            </p:cNvPicPr>
            <p:nvPr/>
          </p:nvPicPr>
          <p:blipFill rotWithShape="1">
            <a:blip r:embed="rId24">
              <a:extLst>
                <a:ext uri="{28A0092B-C50C-407E-A947-70E740481C1C}">
                  <a14:useLocalDpi xmlns:a14="http://schemas.microsoft.com/office/drawing/2010/main" val="0"/>
                </a:ext>
              </a:extLst>
            </a:blip>
            <a:srcRect l="9084" t="9764" r="8808" b="11360"/>
            <a:stretch/>
          </p:blipFill>
          <p:spPr>
            <a:xfrm>
              <a:off x="9451642" y="1961513"/>
              <a:ext cx="808364" cy="310612"/>
            </a:xfrm>
            <a:prstGeom prst="rect">
              <a:avLst/>
            </a:prstGeom>
            <a:noFill/>
          </p:spPr>
        </p:pic>
        <p:pic>
          <p:nvPicPr>
            <p:cNvPr id="53" name="Picture 10">
              <a:extLst>
                <a:ext uri="{FF2B5EF4-FFF2-40B4-BE49-F238E27FC236}">
                  <a16:creationId xmlns:a16="http://schemas.microsoft.com/office/drawing/2014/main" id="{27331A2C-954D-31FE-49EF-BDAA34BA3F1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9489984" y="2397205"/>
              <a:ext cx="731679" cy="186742"/>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Freeform: Shape 37">
            <a:extLst>
              <a:ext uri="{FF2B5EF4-FFF2-40B4-BE49-F238E27FC236}">
                <a16:creationId xmlns:a16="http://schemas.microsoft.com/office/drawing/2014/main" id="{837BBE1B-E781-9BB0-BCBC-8C0F1AB39B5C}"/>
              </a:ext>
            </a:extLst>
          </p:cNvPr>
          <p:cNvSpPr/>
          <p:nvPr/>
        </p:nvSpPr>
        <p:spPr>
          <a:xfrm rot="10800000">
            <a:off x="6842319" y="4058319"/>
            <a:ext cx="2342763"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rgbClr val="90C5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1" name="Group 20">
            <a:extLst>
              <a:ext uri="{FF2B5EF4-FFF2-40B4-BE49-F238E27FC236}">
                <a16:creationId xmlns:a16="http://schemas.microsoft.com/office/drawing/2014/main" id="{19964245-9B36-EA45-5875-2C2CDD366027}"/>
              </a:ext>
            </a:extLst>
          </p:cNvPr>
          <p:cNvGrpSpPr/>
          <p:nvPr/>
        </p:nvGrpSpPr>
        <p:grpSpPr>
          <a:xfrm>
            <a:off x="7233931" y="4713991"/>
            <a:ext cx="1308536" cy="915316"/>
            <a:chOff x="9201556" y="3959505"/>
            <a:chExt cx="1308536" cy="915316"/>
          </a:xfrm>
        </p:grpSpPr>
        <p:pic>
          <p:nvPicPr>
            <p:cNvPr id="141" name="Picture 140">
              <a:extLst>
                <a:ext uri="{FF2B5EF4-FFF2-40B4-BE49-F238E27FC236}">
                  <a16:creationId xmlns:a16="http://schemas.microsoft.com/office/drawing/2014/main" id="{004BEA9C-DB01-8CA0-F9DB-189A3E6DC160}"/>
                </a:ext>
              </a:extLst>
            </p:cNvPr>
            <p:cNvPicPr>
              <a:picLocks noChangeAspect="1"/>
            </p:cNvPicPr>
            <p:nvPr/>
          </p:nvPicPr>
          <p:blipFill rotWithShape="1">
            <a:blip r:embed="rId6">
              <a:extLst>
                <a:ext uri="{28A0092B-C50C-407E-A947-70E740481C1C}">
                  <a14:useLocalDpi xmlns:a14="http://schemas.microsoft.com/office/drawing/2010/main" val="0"/>
                </a:ext>
              </a:extLst>
            </a:blip>
            <a:srcRect l="-7480" t="7279" r="-7480" b="7279"/>
            <a:stretch/>
          </p:blipFill>
          <p:spPr>
            <a:xfrm>
              <a:off x="9544782" y="4694111"/>
              <a:ext cx="622084" cy="180710"/>
            </a:xfrm>
            <a:prstGeom prst="rect">
              <a:avLst/>
            </a:prstGeom>
          </p:spPr>
        </p:pic>
        <p:pic>
          <p:nvPicPr>
            <p:cNvPr id="43" name="Picture 4">
              <a:extLst>
                <a:ext uri="{FF2B5EF4-FFF2-40B4-BE49-F238E27FC236}">
                  <a16:creationId xmlns:a16="http://schemas.microsoft.com/office/drawing/2014/main" id="{72B6003F-2334-B256-96C1-89B7BE5D10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35" t="9480" r="-6435" b="9480"/>
            <a:stretch/>
          </p:blipFill>
          <p:spPr>
            <a:xfrm>
              <a:off x="9201556" y="3959505"/>
              <a:ext cx="1308536" cy="200798"/>
            </a:xfrm>
            <a:prstGeom prst="rect">
              <a:avLst/>
            </a:prstGeom>
            <a:noFill/>
            <a:ln>
              <a:noFill/>
            </a:ln>
          </p:spPr>
        </p:pic>
        <p:pic>
          <p:nvPicPr>
            <p:cNvPr id="55" name="Picture 54">
              <a:extLst>
                <a:ext uri="{FF2B5EF4-FFF2-40B4-BE49-F238E27FC236}">
                  <a16:creationId xmlns:a16="http://schemas.microsoft.com/office/drawing/2014/main" id="{82905EC9-DF0A-181C-63DB-E87BA5DB51E1}"/>
                </a:ext>
              </a:extLst>
            </p:cNvPr>
            <p:cNvPicPr>
              <a:picLocks noChangeAspect="1"/>
            </p:cNvPicPr>
            <p:nvPr/>
          </p:nvPicPr>
          <p:blipFill rotWithShape="1">
            <a:blip r:embed="rId25">
              <a:extLst>
                <a:ext uri="{28A0092B-C50C-407E-A947-70E740481C1C}">
                  <a14:useLocalDpi xmlns:a14="http://schemas.microsoft.com/office/drawing/2010/main" val="0"/>
                </a:ext>
              </a:extLst>
            </a:blip>
            <a:srcRect l="-886" t="-1086" r="-886" b="-1081"/>
            <a:stretch/>
          </p:blipFill>
          <p:spPr>
            <a:xfrm>
              <a:off x="9386106" y="4319054"/>
              <a:ext cx="939436" cy="180710"/>
            </a:xfrm>
            <a:prstGeom prst="rect">
              <a:avLst/>
            </a:prstGeom>
            <a:noFill/>
          </p:spPr>
        </p:pic>
      </p:grpSp>
      <p:sp>
        <p:nvSpPr>
          <p:cNvPr id="39" name="Freeform: Shape 38">
            <a:extLst>
              <a:ext uri="{FF2B5EF4-FFF2-40B4-BE49-F238E27FC236}">
                <a16:creationId xmlns:a16="http://schemas.microsoft.com/office/drawing/2014/main" id="{5D70E478-AD1D-63CB-1468-BC4A5553C312}"/>
              </a:ext>
            </a:extLst>
          </p:cNvPr>
          <p:cNvSpPr/>
          <p:nvPr/>
        </p:nvSpPr>
        <p:spPr>
          <a:xfrm rot="16200000">
            <a:off x="3000267" y="4053044"/>
            <a:ext cx="2347104" cy="2347103"/>
          </a:xfrm>
          <a:custGeom>
            <a:avLst/>
            <a:gdLst>
              <a:gd name="connsiteX0" fmla="*/ 645402 w 2952841"/>
              <a:gd name="connsiteY0" fmla="*/ 2696565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0 w 2952841"/>
              <a:gd name="connsiteY8" fmla="*/ 1469796 h 2952696"/>
              <a:gd name="connsiteX9" fmla="*/ 7304 w 2952841"/>
              <a:gd name="connsiteY9" fmla="*/ 1325144 h 2952696"/>
              <a:gd name="connsiteX10" fmla="*/ 1325289 w 2952841"/>
              <a:gd name="connsiteY10" fmla="*/ 7160 h 2952696"/>
              <a:gd name="connsiteX11" fmla="*/ 1467079 w 2952841"/>
              <a:gd name="connsiteY11" fmla="*/ 0 h 2952696"/>
              <a:gd name="connsiteX12" fmla="*/ 1467079 w 2952841"/>
              <a:gd name="connsiteY12" fmla="*/ 1469796 h 2952696"/>
              <a:gd name="connsiteX0" fmla="*/ 1427182 w 2952841"/>
              <a:gd name="connsiteY0" fmla="*/ 1614642 h 2952696"/>
              <a:gd name="connsiteX1" fmla="*/ 763253 w 2952841"/>
              <a:gd name="connsiteY1" fmla="*/ 2768161 h 2952696"/>
              <a:gd name="connsiteX2" fmla="*/ 1467079 w 2952841"/>
              <a:gd name="connsiteY2" fmla="*/ 2946376 h 2952696"/>
              <a:gd name="connsiteX3" fmla="*/ 2936036 w 2952841"/>
              <a:gd name="connsiteY3" fmla="*/ 1620768 h 2952696"/>
              <a:gd name="connsiteX4" fmla="*/ 2943340 w 2952841"/>
              <a:gd name="connsiteY4" fmla="*/ 1476116 h 2952696"/>
              <a:gd name="connsiteX5" fmla="*/ 2952841 w 2952841"/>
              <a:gd name="connsiteY5" fmla="*/ 1476116 h 2952696"/>
              <a:gd name="connsiteX6" fmla="*/ 1476261 w 2952841"/>
              <a:gd name="connsiteY6" fmla="*/ 2952696 h 2952696"/>
              <a:gd name="connsiteX7" fmla="*/ 650691 w 2952841"/>
              <a:gd name="connsiteY7" fmla="*/ 2700520 h 2952696"/>
              <a:gd name="connsiteX8" fmla="*/ 1427182 w 2952841"/>
              <a:gd name="connsiteY8" fmla="*/ 1614642 h 2952696"/>
              <a:gd name="connsiteX9" fmla="*/ 0 w 2952841"/>
              <a:gd name="connsiteY9" fmla="*/ 1469796 h 2952696"/>
              <a:gd name="connsiteX10" fmla="*/ 7304 w 2952841"/>
              <a:gd name="connsiteY10" fmla="*/ 1325144 h 2952696"/>
              <a:gd name="connsiteX11" fmla="*/ 1325289 w 2952841"/>
              <a:gd name="connsiteY11" fmla="*/ 7160 h 2952696"/>
              <a:gd name="connsiteX12" fmla="*/ 1467079 w 2952841"/>
              <a:gd name="connsiteY12" fmla="*/ 0 h 2952696"/>
              <a:gd name="connsiteX13" fmla="*/ 1467079 w 2952841"/>
              <a:gd name="connsiteY13" fmla="*/ 1469796 h 2952696"/>
              <a:gd name="connsiteX14" fmla="*/ 0 w 2952841"/>
              <a:gd name="connsiteY14" fmla="*/ 1469796 h 2952696"/>
              <a:gd name="connsiteX0" fmla="*/ 1427182 w 2952841"/>
              <a:gd name="connsiteY0" fmla="*/ 1614642 h 2952993"/>
              <a:gd name="connsiteX1" fmla="*/ 763253 w 2952841"/>
              <a:gd name="connsiteY1" fmla="*/ 2768161 h 2952993"/>
              <a:gd name="connsiteX2" fmla="*/ 1467079 w 2952841"/>
              <a:gd name="connsiteY2" fmla="*/ 2946376 h 2952993"/>
              <a:gd name="connsiteX3" fmla="*/ 2936036 w 2952841"/>
              <a:gd name="connsiteY3" fmla="*/ 1620768 h 2952993"/>
              <a:gd name="connsiteX4" fmla="*/ 2943340 w 2952841"/>
              <a:gd name="connsiteY4" fmla="*/ 1476116 h 2952993"/>
              <a:gd name="connsiteX5" fmla="*/ 2952841 w 2952841"/>
              <a:gd name="connsiteY5" fmla="*/ 1476116 h 2952993"/>
              <a:gd name="connsiteX6" fmla="*/ 1476261 w 2952841"/>
              <a:gd name="connsiteY6" fmla="*/ 2952696 h 2952993"/>
              <a:gd name="connsiteX7" fmla="*/ 1427182 w 2952841"/>
              <a:gd name="connsiteY7" fmla="*/ 1614642 h 2952993"/>
              <a:gd name="connsiteX8" fmla="*/ 0 w 2952841"/>
              <a:gd name="connsiteY8" fmla="*/ 1469796 h 2952993"/>
              <a:gd name="connsiteX9" fmla="*/ 7304 w 2952841"/>
              <a:gd name="connsiteY9" fmla="*/ 1325144 h 2952993"/>
              <a:gd name="connsiteX10" fmla="*/ 1325289 w 2952841"/>
              <a:gd name="connsiteY10" fmla="*/ 7160 h 2952993"/>
              <a:gd name="connsiteX11" fmla="*/ 1467079 w 2952841"/>
              <a:gd name="connsiteY11" fmla="*/ 0 h 2952993"/>
              <a:gd name="connsiteX12" fmla="*/ 1467079 w 2952841"/>
              <a:gd name="connsiteY12" fmla="*/ 1469796 h 2952993"/>
              <a:gd name="connsiteX13" fmla="*/ 0 w 2952841"/>
              <a:gd name="connsiteY13" fmla="*/ 1469796 h 2952993"/>
              <a:gd name="connsiteX0" fmla="*/ 1427182 w 2952841"/>
              <a:gd name="connsiteY0" fmla="*/ 1614642 h 2952993"/>
              <a:gd name="connsiteX1" fmla="*/ 1467079 w 2952841"/>
              <a:gd name="connsiteY1" fmla="*/ 2946376 h 2952993"/>
              <a:gd name="connsiteX2" fmla="*/ 2936036 w 2952841"/>
              <a:gd name="connsiteY2" fmla="*/ 1620768 h 2952993"/>
              <a:gd name="connsiteX3" fmla="*/ 2943340 w 2952841"/>
              <a:gd name="connsiteY3" fmla="*/ 1476116 h 2952993"/>
              <a:gd name="connsiteX4" fmla="*/ 2952841 w 2952841"/>
              <a:gd name="connsiteY4" fmla="*/ 1476116 h 2952993"/>
              <a:gd name="connsiteX5" fmla="*/ 1476261 w 2952841"/>
              <a:gd name="connsiteY5" fmla="*/ 2952696 h 2952993"/>
              <a:gd name="connsiteX6" fmla="*/ 1427182 w 2952841"/>
              <a:gd name="connsiteY6" fmla="*/ 1614642 h 2952993"/>
              <a:gd name="connsiteX7" fmla="*/ 0 w 2952841"/>
              <a:gd name="connsiteY7" fmla="*/ 1469796 h 2952993"/>
              <a:gd name="connsiteX8" fmla="*/ 7304 w 2952841"/>
              <a:gd name="connsiteY8" fmla="*/ 1325144 h 2952993"/>
              <a:gd name="connsiteX9" fmla="*/ 1325289 w 2952841"/>
              <a:gd name="connsiteY9" fmla="*/ 7160 h 2952993"/>
              <a:gd name="connsiteX10" fmla="*/ 1467079 w 2952841"/>
              <a:gd name="connsiteY10" fmla="*/ 0 h 2952993"/>
              <a:gd name="connsiteX11" fmla="*/ 1467079 w 2952841"/>
              <a:gd name="connsiteY11" fmla="*/ 1469796 h 2952993"/>
              <a:gd name="connsiteX12" fmla="*/ 0 w 2952841"/>
              <a:gd name="connsiteY12" fmla="*/ 1469796 h 2952993"/>
              <a:gd name="connsiteX0" fmla="*/ 1476261 w 2952841"/>
              <a:gd name="connsiteY0" fmla="*/ 2952696 h 3124927"/>
              <a:gd name="connsiteX1" fmla="*/ 1467079 w 2952841"/>
              <a:gd name="connsiteY1" fmla="*/ 2946376 h 3124927"/>
              <a:gd name="connsiteX2" fmla="*/ 2936036 w 2952841"/>
              <a:gd name="connsiteY2" fmla="*/ 1620768 h 3124927"/>
              <a:gd name="connsiteX3" fmla="*/ 2943340 w 2952841"/>
              <a:gd name="connsiteY3" fmla="*/ 1476116 h 3124927"/>
              <a:gd name="connsiteX4" fmla="*/ 2952841 w 2952841"/>
              <a:gd name="connsiteY4" fmla="*/ 1476116 h 3124927"/>
              <a:gd name="connsiteX5" fmla="*/ 1476261 w 2952841"/>
              <a:gd name="connsiteY5" fmla="*/ 2952696 h 3124927"/>
              <a:gd name="connsiteX6" fmla="*/ 0 w 2952841"/>
              <a:gd name="connsiteY6" fmla="*/ 1469796 h 3124927"/>
              <a:gd name="connsiteX7" fmla="*/ 7304 w 2952841"/>
              <a:gd name="connsiteY7" fmla="*/ 1325144 h 3124927"/>
              <a:gd name="connsiteX8" fmla="*/ 1325289 w 2952841"/>
              <a:gd name="connsiteY8" fmla="*/ 7160 h 3124927"/>
              <a:gd name="connsiteX9" fmla="*/ 1467079 w 2952841"/>
              <a:gd name="connsiteY9" fmla="*/ 0 h 3124927"/>
              <a:gd name="connsiteX10" fmla="*/ 1467079 w 2952841"/>
              <a:gd name="connsiteY10" fmla="*/ 1469796 h 3124927"/>
              <a:gd name="connsiteX11" fmla="*/ 0 w 2952841"/>
              <a:gd name="connsiteY11" fmla="*/ 1469796 h 3124927"/>
              <a:gd name="connsiteX0" fmla="*/ 2952841 w 2952841"/>
              <a:gd name="connsiteY0" fmla="*/ 1476116 h 2946376"/>
              <a:gd name="connsiteX1" fmla="*/ 1467079 w 2952841"/>
              <a:gd name="connsiteY1" fmla="*/ 2946376 h 2946376"/>
              <a:gd name="connsiteX2" fmla="*/ 2936036 w 2952841"/>
              <a:gd name="connsiteY2" fmla="*/ 1620768 h 2946376"/>
              <a:gd name="connsiteX3" fmla="*/ 2943340 w 2952841"/>
              <a:gd name="connsiteY3" fmla="*/ 1476116 h 2946376"/>
              <a:gd name="connsiteX4" fmla="*/ 2952841 w 2952841"/>
              <a:gd name="connsiteY4" fmla="*/ 1476116 h 2946376"/>
              <a:gd name="connsiteX5" fmla="*/ 0 w 2952841"/>
              <a:gd name="connsiteY5" fmla="*/ 1469796 h 2946376"/>
              <a:gd name="connsiteX6" fmla="*/ 7304 w 2952841"/>
              <a:gd name="connsiteY6" fmla="*/ 1325144 h 2946376"/>
              <a:gd name="connsiteX7" fmla="*/ 1325289 w 2952841"/>
              <a:gd name="connsiteY7" fmla="*/ 7160 h 2946376"/>
              <a:gd name="connsiteX8" fmla="*/ 1467079 w 2952841"/>
              <a:gd name="connsiteY8" fmla="*/ 0 h 2946376"/>
              <a:gd name="connsiteX9" fmla="*/ 1467079 w 2952841"/>
              <a:gd name="connsiteY9" fmla="*/ 1469796 h 2946376"/>
              <a:gd name="connsiteX10" fmla="*/ 0 w 2952841"/>
              <a:gd name="connsiteY10" fmla="*/ 1469796 h 2946376"/>
              <a:gd name="connsiteX0" fmla="*/ 2952842 w 2952842"/>
              <a:gd name="connsiteY0" fmla="*/ 1476116 h 2947072"/>
              <a:gd name="connsiteX1" fmla="*/ 1467079 w 2952842"/>
              <a:gd name="connsiteY1" fmla="*/ 2946376 h 2947072"/>
              <a:gd name="connsiteX2" fmla="*/ 2936036 w 2952842"/>
              <a:gd name="connsiteY2" fmla="*/ 1620768 h 2947072"/>
              <a:gd name="connsiteX3" fmla="*/ 2943340 w 2952842"/>
              <a:gd name="connsiteY3" fmla="*/ 1476116 h 2947072"/>
              <a:gd name="connsiteX4" fmla="*/ 2952842 w 2952842"/>
              <a:gd name="connsiteY4" fmla="*/ 1476116 h 2947072"/>
              <a:gd name="connsiteX5" fmla="*/ 0 w 2952842"/>
              <a:gd name="connsiteY5" fmla="*/ 1469796 h 2947072"/>
              <a:gd name="connsiteX6" fmla="*/ 7304 w 2952842"/>
              <a:gd name="connsiteY6" fmla="*/ 1325144 h 2947072"/>
              <a:gd name="connsiteX7" fmla="*/ 1325289 w 2952842"/>
              <a:gd name="connsiteY7" fmla="*/ 7160 h 2947072"/>
              <a:gd name="connsiteX8" fmla="*/ 1467079 w 2952842"/>
              <a:gd name="connsiteY8" fmla="*/ 0 h 2947072"/>
              <a:gd name="connsiteX9" fmla="*/ 1467079 w 2952842"/>
              <a:gd name="connsiteY9" fmla="*/ 1469796 h 2947072"/>
              <a:gd name="connsiteX10" fmla="*/ 0 w 2952842"/>
              <a:gd name="connsiteY10" fmla="*/ 1469796 h 2947072"/>
              <a:gd name="connsiteX0" fmla="*/ 2943340 w 2943340"/>
              <a:gd name="connsiteY0" fmla="*/ 1476116 h 2947072"/>
              <a:gd name="connsiteX1" fmla="*/ 1467079 w 2943340"/>
              <a:gd name="connsiteY1" fmla="*/ 2946376 h 2947072"/>
              <a:gd name="connsiteX2" fmla="*/ 2936036 w 2943340"/>
              <a:gd name="connsiteY2" fmla="*/ 1620768 h 2947072"/>
              <a:gd name="connsiteX3" fmla="*/ 2943340 w 2943340"/>
              <a:gd name="connsiteY3" fmla="*/ 1476116 h 2947072"/>
              <a:gd name="connsiteX4" fmla="*/ 0 w 2943340"/>
              <a:gd name="connsiteY4" fmla="*/ 1469796 h 2947072"/>
              <a:gd name="connsiteX5" fmla="*/ 7304 w 2943340"/>
              <a:gd name="connsiteY5" fmla="*/ 1325144 h 2947072"/>
              <a:gd name="connsiteX6" fmla="*/ 1325289 w 2943340"/>
              <a:gd name="connsiteY6" fmla="*/ 7160 h 2947072"/>
              <a:gd name="connsiteX7" fmla="*/ 1467079 w 2943340"/>
              <a:gd name="connsiteY7" fmla="*/ 0 h 2947072"/>
              <a:gd name="connsiteX8" fmla="*/ 1467079 w 2943340"/>
              <a:gd name="connsiteY8" fmla="*/ 1469796 h 2947072"/>
              <a:gd name="connsiteX9" fmla="*/ 0 w 2943340"/>
              <a:gd name="connsiteY9" fmla="*/ 1469796 h 2947072"/>
              <a:gd name="connsiteX0" fmla="*/ 2936036 w 2936036"/>
              <a:gd name="connsiteY0" fmla="*/ 1620768 h 2947072"/>
              <a:gd name="connsiteX1" fmla="*/ 1467079 w 2936036"/>
              <a:gd name="connsiteY1" fmla="*/ 2946376 h 2947072"/>
              <a:gd name="connsiteX2" fmla="*/ 2936036 w 2936036"/>
              <a:gd name="connsiteY2" fmla="*/ 1620768 h 2947072"/>
              <a:gd name="connsiteX3" fmla="*/ 0 w 2936036"/>
              <a:gd name="connsiteY3" fmla="*/ 1469796 h 2947072"/>
              <a:gd name="connsiteX4" fmla="*/ 7304 w 2936036"/>
              <a:gd name="connsiteY4" fmla="*/ 1325144 h 2947072"/>
              <a:gd name="connsiteX5" fmla="*/ 1325289 w 2936036"/>
              <a:gd name="connsiteY5" fmla="*/ 7160 h 2947072"/>
              <a:gd name="connsiteX6" fmla="*/ 1467079 w 2936036"/>
              <a:gd name="connsiteY6" fmla="*/ 0 h 2947072"/>
              <a:gd name="connsiteX7" fmla="*/ 1467079 w 2936036"/>
              <a:gd name="connsiteY7" fmla="*/ 1469796 h 2947072"/>
              <a:gd name="connsiteX8" fmla="*/ 0 w 2936036"/>
              <a:gd name="connsiteY8" fmla="*/ 1469796 h 2947072"/>
              <a:gd name="connsiteX0" fmla="*/ 0 w 1467079"/>
              <a:gd name="connsiteY0" fmla="*/ 1469796 h 1469796"/>
              <a:gd name="connsiteX1" fmla="*/ 7304 w 1467079"/>
              <a:gd name="connsiteY1" fmla="*/ 1325144 h 1469796"/>
              <a:gd name="connsiteX2" fmla="*/ 1325289 w 1467079"/>
              <a:gd name="connsiteY2" fmla="*/ 7160 h 1469796"/>
              <a:gd name="connsiteX3" fmla="*/ 1467079 w 1467079"/>
              <a:gd name="connsiteY3" fmla="*/ 0 h 1469796"/>
              <a:gd name="connsiteX4" fmla="*/ 1467079 w 1467079"/>
              <a:gd name="connsiteY4" fmla="*/ 1469796 h 1469796"/>
              <a:gd name="connsiteX5" fmla="*/ 0 w 1467079"/>
              <a:gd name="connsiteY5" fmla="*/ 1469796 h 146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79" h="1469796">
                <a:moveTo>
                  <a:pt x="0" y="1469796"/>
                </a:moveTo>
                <a:lnTo>
                  <a:pt x="7304" y="1325144"/>
                </a:lnTo>
                <a:cubicBezTo>
                  <a:pt x="77879" y="630208"/>
                  <a:pt x="630353" y="77734"/>
                  <a:pt x="1325289" y="7160"/>
                </a:cubicBezTo>
                <a:lnTo>
                  <a:pt x="1467079" y="0"/>
                </a:lnTo>
                <a:lnTo>
                  <a:pt x="1467079" y="1469796"/>
                </a:lnTo>
                <a:lnTo>
                  <a:pt x="0" y="1469796"/>
                </a:lnTo>
                <a:close/>
              </a:path>
            </a:pathLst>
          </a:custGeom>
          <a:noFill/>
          <a:ln w="38100">
            <a:solidFill>
              <a:srgbClr val="F092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2" name="Group 21">
            <a:extLst>
              <a:ext uri="{FF2B5EF4-FFF2-40B4-BE49-F238E27FC236}">
                <a16:creationId xmlns:a16="http://schemas.microsoft.com/office/drawing/2014/main" id="{9E8FBAE4-FE35-CD08-084F-1D52DE4E749A}"/>
              </a:ext>
            </a:extLst>
          </p:cNvPr>
          <p:cNvGrpSpPr/>
          <p:nvPr/>
        </p:nvGrpSpPr>
        <p:grpSpPr>
          <a:xfrm>
            <a:off x="3649002" y="4783632"/>
            <a:ext cx="1300608" cy="641288"/>
            <a:chOff x="7026633" y="3894151"/>
            <a:chExt cx="1300608" cy="641288"/>
          </a:xfrm>
        </p:grpSpPr>
        <p:pic>
          <p:nvPicPr>
            <p:cNvPr id="45" name="Picture 2">
              <a:extLst>
                <a:ext uri="{FF2B5EF4-FFF2-40B4-BE49-F238E27FC236}">
                  <a16:creationId xmlns:a16="http://schemas.microsoft.com/office/drawing/2014/main" id="{D8DDBD39-2A40-D11A-47D8-F01EEBD0303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1265" t="-9153" r="-6784" b="-8"/>
            <a:stretch/>
          </p:blipFill>
          <p:spPr bwMode="auto">
            <a:xfrm>
              <a:off x="7380843" y="4283379"/>
              <a:ext cx="592188" cy="252060"/>
            </a:xfrm>
            <a:prstGeom prst="rect">
              <a:avLst/>
            </a:prstGeom>
            <a:noFill/>
          </p:spPr>
        </p:pic>
        <p:pic>
          <p:nvPicPr>
            <p:cNvPr id="46" name="Picture 45" descr="Logo&#10;&#10;Description automatically generated">
              <a:extLst>
                <a:ext uri="{FF2B5EF4-FFF2-40B4-BE49-F238E27FC236}">
                  <a16:creationId xmlns:a16="http://schemas.microsoft.com/office/drawing/2014/main" id="{F2870B8B-5B72-9FDB-CD0B-E1C266F5C374}"/>
                </a:ext>
              </a:extLst>
            </p:cNvPr>
            <p:cNvPicPr>
              <a:picLocks noChangeAspect="1"/>
            </p:cNvPicPr>
            <p:nvPr/>
          </p:nvPicPr>
          <p:blipFill rotWithShape="1">
            <a:blip r:embed="rId27">
              <a:extLst>
                <a:ext uri="{28A0092B-C50C-407E-A947-70E740481C1C}">
                  <a14:useLocalDpi xmlns:a14="http://schemas.microsoft.com/office/drawing/2010/main" val="0"/>
                </a:ext>
              </a:extLst>
            </a:blip>
            <a:srcRect l="-907" t="-21078" r="-909" b="-21084"/>
            <a:stretch/>
          </p:blipFill>
          <p:spPr>
            <a:xfrm>
              <a:off x="7026633" y="3894151"/>
              <a:ext cx="1300608" cy="331506"/>
            </a:xfrm>
            <a:prstGeom prst="rect">
              <a:avLst/>
            </a:prstGeom>
            <a:noFill/>
          </p:spPr>
        </p:pic>
      </p:grpSp>
      <p:grpSp>
        <p:nvGrpSpPr>
          <p:cNvPr id="6" name="Group 5">
            <a:extLst>
              <a:ext uri="{FF2B5EF4-FFF2-40B4-BE49-F238E27FC236}">
                <a16:creationId xmlns:a16="http://schemas.microsoft.com/office/drawing/2014/main" id="{03194DEC-4E13-AFCB-95F8-84E8ACCE17FA}"/>
              </a:ext>
            </a:extLst>
          </p:cNvPr>
          <p:cNvGrpSpPr/>
          <p:nvPr/>
        </p:nvGrpSpPr>
        <p:grpSpPr>
          <a:xfrm>
            <a:off x="931477" y="4717711"/>
            <a:ext cx="10329049" cy="404395"/>
            <a:chOff x="931477" y="5347897"/>
            <a:chExt cx="10329049" cy="404395"/>
          </a:xfrm>
        </p:grpSpPr>
        <p:sp>
          <p:nvSpPr>
            <p:cNvPr id="4" name="Rectangle: Top Corners Rounded 3">
              <a:extLst>
                <a:ext uri="{FF2B5EF4-FFF2-40B4-BE49-F238E27FC236}">
                  <a16:creationId xmlns:a16="http://schemas.microsoft.com/office/drawing/2014/main" id="{150BD268-F4B1-DAF2-917D-8CA1AE8C9F27}"/>
                </a:ext>
              </a:extLst>
            </p:cNvPr>
            <p:cNvSpPr/>
            <p:nvPr/>
          </p:nvSpPr>
          <p:spPr>
            <a:xfrm rot="16200000">
              <a:off x="1994791" y="4284583"/>
              <a:ext cx="404395" cy="253102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Automate</a:t>
              </a:r>
            </a:p>
          </p:txBody>
        </p:sp>
        <p:sp>
          <p:nvSpPr>
            <p:cNvPr id="59" name="Rectangle: Top Corners Rounded 58">
              <a:extLst>
                <a:ext uri="{FF2B5EF4-FFF2-40B4-BE49-F238E27FC236}">
                  <a16:creationId xmlns:a16="http://schemas.microsoft.com/office/drawing/2014/main" id="{08537CCF-FCC5-6EB4-0075-CEC071203FB7}"/>
                </a:ext>
              </a:extLst>
            </p:cNvPr>
            <p:cNvSpPr/>
            <p:nvPr/>
          </p:nvSpPr>
          <p:spPr>
            <a:xfrm rot="16200000">
              <a:off x="4594133" y="4284583"/>
              <a:ext cx="404395" cy="2531023"/>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Orchestrate</a:t>
              </a:r>
            </a:p>
          </p:txBody>
        </p:sp>
        <p:sp>
          <p:nvSpPr>
            <p:cNvPr id="62" name="Rectangle: Top Corners Rounded 61">
              <a:extLst>
                <a:ext uri="{FF2B5EF4-FFF2-40B4-BE49-F238E27FC236}">
                  <a16:creationId xmlns:a16="http://schemas.microsoft.com/office/drawing/2014/main" id="{EAC762A0-B37F-D0D3-E8D8-1F5F530D09F1}"/>
                </a:ext>
              </a:extLst>
            </p:cNvPr>
            <p:cNvSpPr/>
            <p:nvPr/>
          </p:nvSpPr>
          <p:spPr>
            <a:xfrm rot="16200000">
              <a:off x="7193475" y="4284583"/>
              <a:ext cx="404395" cy="2531023"/>
            </a:xfrm>
            <a:prstGeom prst="round2SameRect">
              <a:avLst>
                <a:gd name="adj1" fmla="val 0"/>
                <a:gd name="adj2" fmla="val 0"/>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Test and Observe</a:t>
              </a:r>
            </a:p>
          </p:txBody>
        </p:sp>
        <p:sp>
          <p:nvSpPr>
            <p:cNvPr id="63" name="Rectangle: Top Corners Rounded 62">
              <a:extLst>
                <a:ext uri="{FF2B5EF4-FFF2-40B4-BE49-F238E27FC236}">
                  <a16:creationId xmlns:a16="http://schemas.microsoft.com/office/drawing/2014/main" id="{5CFEC1E6-469E-09F6-9BC2-529949A886CA}"/>
                </a:ext>
              </a:extLst>
            </p:cNvPr>
            <p:cNvSpPr/>
            <p:nvPr/>
          </p:nvSpPr>
          <p:spPr>
            <a:xfrm rot="16200000">
              <a:off x="9792817" y="4284583"/>
              <a:ext cx="404395" cy="2531023"/>
            </a:xfrm>
            <a:prstGeom prst="round2SameRect">
              <a:avLst>
                <a:gd name="adj1" fmla="val 0"/>
                <a:gd name="adj2" fmla="val 19108"/>
              </a:avLst>
            </a:prstGeom>
            <a:solidFill>
              <a:srgbClr val="F0929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600">
                  <a:latin typeface="+mj-lt"/>
                </a:rPr>
                <a:t>Develop and Deploy</a:t>
              </a:r>
            </a:p>
          </p:txBody>
        </p:sp>
      </p:grpSp>
      <p:pic>
        <p:nvPicPr>
          <p:cNvPr id="7" name="Picture 6">
            <a:extLst>
              <a:ext uri="{FF2B5EF4-FFF2-40B4-BE49-F238E27FC236}">
                <a16:creationId xmlns:a16="http://schemas.microsoft.com/office/drawing/2014/main" id="{931C38A4-96BD-F189-511C-6CEDCCBA2E2F}"/>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4855129" y="3289013"/>
            <a:ext cx="2597461" cy="464806"/>
          </a:xfrm>
          <a:prstGeom prst="rect">
            <a:avLst/>
          </a:prstGeom>
        </p:spPr>
      </p:pic>
    </p:spTree>
    <p:extLst>
      <p:ext uri="{BB962C8B-B14F-4D97-AF65-F5344CB8AC3E}">
        <p14:creationId xmlns:p14="http://schemas.microsoft.com/office/powerpoint/2010/main" val="2849522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68"/>
                                        </p:tgtEl>
                                      </p:cBhvr>
                                    </p:animEffect>
                                    <p:set>
                                      <p:cBhvr>
                                        <p:cTn id="59" dur="1" fill="hold">
                                          <p:stCondLst>
                                            <p:cond delay="499"/>
                                          </p:stCondLst>
                                        </p:cTn>
                                        <p:tgtEl>
                                          <p:spTgt spid="6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9"/>
                                        </p:tgtEl>
                                      </p:cBhvr>
                                    </p:animEffect>
                                    <p:set>
                                      <p:cBhvr>
                                        <p:cTn id="62" dur="1" fill="hold">
                                          <p:stCondLst>
                                            <p:cond delay="499"/>
                                          </p:stCondLst>
                                        </p:cTn>
                                        <p:tgtEl>
                                          <p:spTgt spid="6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500"/>
                            </p:stCondLst>
                            <p:childTnLst>
                              <p:par>
                                <p:cTn id="76" presetID="42" presetClass="path" presetSubtype="0" accel="50000" decel="50000" fill="hold" grpId="1" nodeType="afterEffect">
                                  <p:stCondLst>
                                    <p:cond delay="0"/>
                                  </p:stCondLst>
                                  <p:childTnLst>
                                    <p:animMotion origin="layout" path="M 4.375E-6 1.48148E-6 L 0.06132 0.07268 " pathEditMode="relative" rAng="0" ptsTypes="AA">
                                      <p:cBhvr>
                                        <p:cTn id="77" dur="500" fill="hold"/>
                                        <p:tgtEl>
                                          <p:spTgt spid="37"/>
                                        </p:tgtEl>
                                        <p:attrNameLst>
                                          <p:attrName>ppt_x</p:attrName>
                                          <p:attrName>ppt_y</p:attrName>
                                        </p:attrNameLst>
                                      </p:cBhvr>
                                      <p:rCtr x="3060" y="3634"/>
                                    </p:animMotion>
                                  </p:childTnLst>
                                </p:cTn>
                              </p:par>
                              <p:par>
                                <p:cTn id="78" presetID="42" presetClass="path" presetSubtype="0" accel="50000" decel="50000" fill="hold" grpId="1" nodeType="withEffect">
                                  <p:stCondLst>
                                    <p:cond delay="0"/>
                                  </p:stCondLst>
                                  <p:childTnLst>
                                    <p:animMotion origin="layout" path="M 1.45833E-6 4.44444E-6 L -0.05781 0.07314 " pathEditMode="relative" rAng="0" ptsTypes="AA">
                                      <p:cBhvr>
                                        <p:cTn id="79" dur="500" fill="hold"/>
                                        <p:tgtEl>
                                          <p:spTgt spid="36"/>
                                        </p:tgtEl>
                                        <p:attrNameLst>
                                          <p:attrName>ppt_x</p:attrName>
                                          <p:attrName>ppt_y</p:attrName>
                                        </p:attrNameLst>
                                      </p:cBhvr>
                                      <p:rCtr x="-2891" y="3657"/>
                                    </p:animMotion>
                                  </p:childTnLst>
                                </p:cTn>
                              </p:par>
                              <p:par>
                                <p:cTn id="80" presetID="42" presetClass="path" presetSubtype="0" accel="50000" decel="50000" fill="hold" grpId="1" nodeType="withEffect">
                                  <p:stCondLst>
                                    <p:cond delay="0"/>
                                  </p:stCondLst>
                                  <p:childTnLst>
                                    <p:animMotion origin="layout" path="M 2.29167E-6 -0.00093 L 0.06002 -0.0676 " pathEditMode="relative" rAng="0" ptsTypes="AA">
                                      <p:cBhvr>
                                        <p:cTn id="81" dur="500" fill="hold"/>
                                        <p:tgtEl>
                                          <p:spTgt spid="39"/>
                                        </p:tgtEl>
                                        <p:attrNameLst>
                                          <p:attrName>ppt_x</p:attrName>
                                          <p:attrName>ppt_y</p:attrName>
                                        </p:attrNameLst>
                                      </p:cBhvr>
                                      <p:rCtr x="2995" y="-3333"/>
                                    </p:animMotion>
                                  </p:childTnLst>
                                </p:cTn>
                              </p:par>
                              <p:par>
                                <p:cTn id="82" presetID="42" presetClass="path" presetSubtype="0" accel="50000" decel="50000" fill="hold" grpId="1" nodeType="withEffect">
                                  <p:stCondLst>
                                    <p:cond delay="0"/>
                                  </p:stCondLst>
                                  <p:childTnLst>
                                    <p:animMotion origin="layout" path="M -1.66667E-6 -1.48148E-6 L -0.05976 -0.06829 " pathEditMode="relative" rAng="0" ptsTypes="AA">
                                      <p:cBhvr>
                                        <p:cTn id="83" dur="500" fill="hold"/>
                                        <p:tgtEl>
                                          <p:spTgt spid="38"/>
                                        </p:tgtEl>
                                        <p:attrNameLst>
                                          <p:attrName>ppt_x</p:attrName>
                                          <p:attrName>ppt_y</p:attrName>
                                        </p:attrNameLst>
                                      </p:cBhvr>
                                      <p:rCtr x="-2995" y="-3426"/>
                                    </p:animMotion>
                                  </p:childTnLst>
                                </p:cTn>
                              </p:par>
                            </p:childTnLst>
                          </p:cTn>
                        </p:par>
                        <p:par>
                          <p:cTn id="84" fill="hold">
                            <p:stCondLst>
                              <p:cond delay="1000"/>
                            </p:stCondLst>
                            <p:childTnLst>
                              <p:par>
                                <p:cTn id="85" presetID="10" presetClass="exit" presetSubtype="0" fill="hold" grpId="2" nodeType="afterEffect">
                                  <p:stCondLst>
                                    <p:cond delay="250"/>
                                  </p:stCondLst>
                                  <p:childTnLst>
                                    <p:animEffect transition="out" filter="fad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10" presetClass="exit" presetSubtype="0" fill="hold" grpId="2" nodeType="withEffect">
                                  <p:stCondLst>
                                    <p:cond delay="250"/>
                                  </p:stCondLst>
                                  <p:childTnLst>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par>
                                <p:cTn id="91" presetID="10" presetClass="exit" presetSubtype="0" fill="hold" grpId="2" nodeType="withEffect">
                                  <p:stCondLst>
                                    <p:cond delay="25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par>
                                <p:cTn id="94" presetID="10" presetClass="exit" presetSubtype="0" fill="hold" grpId="2" nodeType="withEffect">
                                  <p:stCondLst>
                                    <p:cond delay="250"/>
                                  </p:stCondLst>
                                  <p:childTnLst>
                                    <p:animEffect transition="out" filter="fade">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childTnLst>
                          </p:cTn>
                        </p:par>
                        <p:par>
                          <p:cTn id="97" fill="hold">
                            <p:stCondLst>
                              <p:cond delay="1750"/>
                            </p:stCondLst>
                            <p:childTnLst>
                              <p:par>
                                <p:cTn id="98" presetID="1" presetClass="entr" presetSubtype="0" fill="hold" nodeType="afterEffect">
                                  <p:stCondLst>
                                    <p:cond delay="0"/>
                                  </p:stCondLst>
                                  <p:childTnLst>
                                    <p:set>
                                      <p:cBhvr>
                                        <p:cTn id="9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00" fill="hold">
                            <p:stCondLst>
                              <p:cond delay="1750"/>
                            </p:stCondLst>
                            <p:childTnLst>
                              <p:par>
                                <p:cTn id="101" presetID="10" presetClass="entr" presetSubtype="0" fill="hold" nodeType="afterEffect">
                                  <p:stCondLst>
                                    <p:cond delay="25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grpId="0" nodeType="withEffect">
                                  <p:stCondLst>
                                    <p:cond delay="25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10" presetClass="entr" presetSubtype="0" fill="hold" nodeType="withEffect">
                                  <p:stCondLst>
                                    <p:cond delay="25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58" grpId="1" animBg="1"/>
      <p:bldP spid="66" grpId="0" animBg="1"/>
      <p:bldP spid="66" grpId="1" animBg="1"/>
      <p:bldP spid="68" grpId="0" animBg="1"/>
      <p:bldP spid="68" grpId="1" animBg="1"/>
      <p:bldP spid="69" grpId="0" animBg="1"/>
      <p:bldP spid="69" grpId="1" animBg="1"/>
      <p:bldP spid="37" grpId="0" animBg="1"/>
      <p:bldP spid="37" grpId="1" animBg="1"/>
      <p:bldP spid="37" grpId="2" animBg="1"/>
      <p:bldP spid="36" grpId="0" animBg="1"/>
      <p:bldP spid="36" grpId="1" animBg="1"/>
      <p:bldP spid="36" grpId="2" animBg="1"/>
      <p:bldP spid="38" grpId="0" animBg="1"/>
      <p:bldP spid="38" grpId="1" animBg="1"/>
      <p:bldP spid="38" grpId="2" animBg="1"/>
      <p:bldP spid="39" grpId="0" animBg="1"/>
      <p:bldP spid="39" grpId="1" animBg="1"/>
      <p:bldP spid="39"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Placeholder 73">
            <a:extLst>
              <a:ext uri="{FF2B5EF4-FFF2-40B4-BE49-F238E27FC236}">
                <a16:creationId xmlns:a16="http://schemas.microsoft.com/office/drawing/2014/main" id="{68B34AE1-8CBE-4663-84A7-51ED7C547FFF}"/>
              </a:ext>
            </a:extLst>
          </p:cNvPr>
          <p:cNvSpPr>
            <a:spLocks noGrp="1"/>
          </p:cNvSpPr>
          <p:nvPr>
            <p:ph type="body" sz="quarter" idx="10"/>
          </p:nvPr>
        </p:nvSpPr>
        <p:spPr/>
        <p:txBody>
          <a:bodyPr/>
          <a:lstStyle/>
          <a:p>
            <a:r>
              <a:rPr lang="en-US"/>
              <a:t>Unique value drivers</a:t>
            </a:r>
            <a:endParaRPr lang="en-GB"/>
          </a:p>
        </p:txBody>
      </p:sp>
      <p:sp>
        <p:nvSpPr>
          <p:cNvPr id="75" name="Text Placeholder 74">
            <a:extLst>
              <a:ext uri="{FF2B5EF4-FFF2-40B4-BE49-F238E27FC236}">
                <a16:creationId xmlns:a16="http://schemas.microsoft.com/office/drawing/2014/main" id="{DC2D7C51-3FC8-48CF-8DC1-60A50F7FB72F}"/>
              </a:ext>
            </a:extLst>
          </p:cNvPr>
          <p:cNvSpPr>
            <a:spLocks noGrp="1"/>
          </p:cNvSpPr>
          <p:nvPr>
            <p:ph type="body" sz="quarter" idx="12"/>
          </p:nvPr>
        </p:nvSpPr>
        <p:spPr/>
        <p:txBody>
          <a:bodyPr/>
          <a:lstStyle/>
          <a:p>
            <a:r>
              <a:rPr lang="en-US" dirty="0">
                <a:latin typeface="Poppins Light"/>
                <a:cs typeface="Poppins Light"/>
              </a:rPr>
              <a:t>DataOps – Automating the build, test and deploy of data </a:t>
            </a:r>
            <a:br>
              <a:rPr lang="en-US" dirty="0"/>
            </a:br>
            <a:r>
              <a:rPr lang="en-US" dirty="0">
                <a:latin typeface="Poppins Light"/>
                <a:cs typeface="Poppins Light"/>
              </a:rPr>
              <a:t>applications and data products on the Snowflake Data Cloud</a:t>
            </a:r>
            <a:endParaRPr lang="en-GB" dirty="0">
              <a:latin typeface="Poppins Light"/>
              <a:cs typeface="Poppins Light"/>
            </a:endParaRPr>
          </a:p>
        </p:txBody>
      </p:sp>
      <p:sp>
        <p:nvSpPr>
          <p:cNvPr id="76" name="Text Placeholder 75">
            <a:extLst>
              <a:ext uri="{FF2B5EF4-FFF2-40B4-BE49-F238E27FC236}">
                <a16:creationId xmlns:a16="http://schemas.microsoft.com/office/drawing/2014/main" id="{893241D3-0218-4DE3-B55E-FDA228D59BE1}"/>
              </a:ext>
            </a:extLst>
          </p:cNvPr>
          <p:cNvSpPr>
            <a:spLocks noGrp="1"/>
          </p:cNvSpPr>
          <p:nvPr>
            <p:ph type="body" sz="quarter" idx="13"/>
          </p:nvPr>
        </p:nvSpPr>
        <p:spPr/>
        <p:txBody>
          <a:bodyPr/>
          <a:lstStyle/>
          <a:p>
            <a:r>
              <a:rPr lang="en-US"/>
              <a:t>Business and </a:t>
            </a:r>
            <a:br>
              <a:rPr lang="en-US"/>
            </a:br>
            <a:r>
              <a:rPr lang="en-US"/>
              <a:t>Developer Agility</a:t>
            </a:r>
            <a:endParaRPr lang="en-GB"/>
          </a:p>
        </p:txBody>
      </p:sp>
      <p:sp>
        <p:nvSpPr>
          <p:cNvPr id="77" name="Text Placeholder 76">
            <a:extLst>
              <a:ext uri="{FF2B5EF4-FFF2-40B4-BE49-F238E27FC236}">
                <a16:creationId xmlns:a16="http://schemas.microsoft.com/office/drawing/2014/main" id="{F0DE08D3-F0E1-47E8-84CE-117AD047C219}"/>
              </a:ext>
            </a:extLst>
          </p:cNvPr>
          <p:cNvSpPr>
            <a:spLocks noGrp="1"/>
          </p:cNvSpPr>
          <p:nvPr>
            <p:ph type="body" sz="quarter" idx="23"/>
          </p:nvPr>
        </p:nvSpPr>
        <p:spPr/>
        <p:txBody>
          <a:bodyPr/>
          <a:lstStyle/>
          <a:p>
            <a:r>
              <a:rPr lang="en-US"/>
              <a:t>Trust and </a:t>
            </a:r>
            <a:br>
              <a:rPr lang="en-US"/>
            </a:br>
            <a:r>
              <a:rPr lang="en-US"/>
              <a:t>Observability</a:t>
            </a:r>
            <a:endParaRPr lang="en-GB"/>
          </a:p>
        </p:txBody>
      </p:sp>
      <p:sp>
        <p:nvSpPr>
          <p:cNvPr id="78" name="Text Placeholder 77">
            <a:extLst>
              <a:ext uri="{FF2B5EF4-FFF2-40B4-BE49-F238E27FC236}">
                <a16:creationId xmlns:a16="http://schemas.microsoft.com/office/drawing/2014/main" id="{7C735473-9903-4410-8FEB-8AB01638479A}"/>
              </a:ext>
            </a:extLst>
          </p:cNvPr>
          <p:cNvSpPr>
            <a:spLocks noGrp="1"/>
          </p:cNvSpPr>
          <p:nvPr>
            <p:ph type="body" sz="quarter" idx="24"/>
          </p:nvPr>
        </p:nvSpPr>
        <p:spPr/>
        <p:txBody>
          <a:bodyPr/>
          <a:lstStyle/>
          <a:p>
            <a:r>
              <a:rPr lang="en-US"/>
              <a:t>Security and </a:t>
            </a:r>
            <a:br>
              <a:rPr lang="en-US"/>
            </a:br>
            <a:r>
              <a:rPr lang="en-US"/>
              <a:t>Governance</a:t>
            </a:r>
            <a:endParaRPr lang="en-GB"/>
          </a:p>
        </p:txBody>
      </p:sp>
      <p:sp>
        <p:nvSpPr>
          <p:cNvPr id="79" name="Text Placeholder 78">
            <a:extLst>
              <a:ext uri="{FF2B5EF4-FFF2-40B4-BE49-F238E27FC236}">
                <a16:creationId xmlns:a16="http://schemas.microsoft.com/office/drawing/2014/main" id="{4B2539C9-6331-447C-AF8C-648A66890909}"/>
              </a:ext>
            </a:extLst>
          </p:cNvPr>
          <p:cNvSpPr>
            <a:spLocks noGrp="1"/>
          </p:cNvSpPr>
          <p:nvPr>
            <p:ph type="body" sz="quarter" idx="28"/>
          </p:nvPr>
        </p:nvSpPr>
        <p:spPr/>
        <p:txBody>
          <a:bodyPr/>
          <a:lstStyle/>
          <a:p>
            <a:r>
              <a:rPr lang="en-US"/>
              <a:t>Automated Unit and Data Testing at every stage</a:t>
            </a:r>
          </a:p>
          <a:p>
            <a:r>
              <a:rPr lang="en-US"/>
              <a:t>Publish only when you </a:t>
            </a:r>
            <a:br>
              <a:rPr lang="en-US"/>
            </a:br>
            <a:r>
              <a:rPr lang="en-US"/>
              <a:t>know data is good</a:t>
            </a:r>
          </a:p>
          <a:p>
            <a:r>
              <a:rPr lang="en-US"/>
              <a:t>End-to-end logs and </a:t>
            </a:r>
            <a:br>
              <a:rPr lang="en-US"/>
            </a:br>
            <a:r>
              <a:rPr lang="en-US"/>
              <a:t>monitoring in a single view</a:t>
            </a:r>
          </a:p>
          <a:p>
            <a:r>
              <a:rPr lang="en-US"/>
              <a:t>Maintain point-in-time histories of every pipeline run</a:t>
            </a:r>
          </a:p>
          <a:p>
            <a:r>
              <a:rPr lang="en-US"/>
              <a:t>Roll back configuration </a:t>
            </a:r>
            <a:br>
              <a:rPr lang="en-US"/>
            </a:br>
            <a:r>
              <a:rPr lang="en-US"/>
              <a:t>and data to a point in time</a:t>
            </a:r>
            <a:endParaRPr lang="en-GB"/>
          </a:p>
        </p:txBody>
      </p:sp>
      <p:sp>
        <p:nvSpPr>
          <p:cNvPr id="80" name="Text Placeholder 79">
            <a:extLst>
              <a:ext uri="{FF2B5EF4-FFF2-40B4-BE49-F238E27FC236}">
                <a16:creationId xmlns:a16="http://schemas.microsoft.com/office/drawing/2014/main" id="{3586C73F-D901-4C1A-9334-2A901E5C7EC6}"/>
              </a:ext>
            </a:extLst>
          </p:cNvPr>
          <p:cNvSpPr>
            <a:spLocks noGrp="1"/>
          </p:cNvSpPr>
          <p:nvPr>
            <p:ph type="body" sz="quarter" idx="29"/>
          </p:nvPr>
        </p:nvSpPr>
        <p:spPr/>
        <p:txBody>
          <a:bodyPr/>
          <a:lstStyle/>
          <a:p>
            <a:r>
              <a:rPr lang="en-US"/>
              <a:t>Deploy new products </a:t>
            </a:r>
            <a:br>
              <a:rPr lang="en-US"/>
            </a:br>
            <a:r>
              <a:rPr lang="en-US"/>
              <a:t>in days not months</a:t>
            </a:r>
          </a:p>
          <a:p>
            <a:r>
              <a:rPr lang="en-US"/>
              <a:t>Changes live in hours </a:t>
            </a:r>
            <a:br>
              <a:rPr lang="en-US"/>
            </a:br>
            <a:r>
              <a:rPr lang="en-US"/>
              <a:t>not weeks</a:t>
            </a:r>
          </a:p>
          <a:p>
            <a:r>
              <a:rPr lang="en-US"/>
              <a:t>Declarative automation </a:t>
            </a:r>
            <a:br>
              <a:rPr lang="en-US"/>
            </a:br>
            <a:r>
              <a:rPr lang="en-US"/>
              <a:t>of everything Snowflake</a:t>
            </a:r>
          </a:p>
          <a:p>
            <a:r>
              <a:rPr lang="en-US"/>
              <a:t>Extensible container-based architecture – orchestrate anything</a:t>
            </a:r>
          </a:p>
          <a:p>
            <a:r>
              <a:rPr lang="en-US"/>
              <a:t>Fully git-based </a:t>
            </a:r>
            <a:br>
              <a:rPr lang="en-US"/>
            </a:br>
            <a:r>
              <a:rPr lang="en-US"/>
              <a:t>development flow</a:t>
            </a:r>
            <a:endParaRPr lang="en-GB"/>
          </a:p>
        </p:txBody>
      </p:sp>
      <p:sp>
        <p:nvSpPr>
          <p:cNvPr id="81" name="Text Placeholder 80">
            <a:extLst>
              <a:ext uri="{FF2B5EF4-FFF2-40B4-BE49-F238E27FC236}">
                <a16:creationId xmlns:a16="http://schemas.microsoft.com/office/drawing/2014/main" id="{829101ED-C042-4E1D-99DC-9704547D40E3}"/>
              </a:ext>
            </a:extLst>
          </p:cNvPr>
          <p:cNvSpPr>
            <a:spLocks noGrp="1"/>
          </p:cNvSpPr>
          <p:nvPr>
            <p:ph type="body" sz="quarter" idx="30"/>
          </p:nvPr>
        </p:nvSpPr>
        <p:spPr/>
        <p:txBody>
          <a:bodyPr/>
          <a:lstStyle/>
          <a:p>
            <a:r>
              <a:rPr lang="en-US"/>
              <a:t>Hybrid cloud/on prem </a:t>
            </a:r>
            <a:br>
              <a:rPr lang="en-US"/>
            </a:br>
            <a:r>
              <a:rPr lang="en-US"/>
              <a:t>execution model</a:t>
            </a:r>
          </a:p>
          <a:p>
            <a:r>
              <a:rPr lang="en-US"/>
              <a:t>Secrets Manager integration </a:t>
            </a:r>
            <a:br>
              <a:rPr lang="en-US"/>
            </a:br>
            <a:r>
              <a:rPr lang="en-US"/>
              <a:t>for any tool in the ecosystem</a:t>
            </a:r>
          </a:p>
          <a:p>
            <a:r>
              <a:rPr lang="en-US"/>
              <a:t>Who changed what, when, where, why</a:t>
            </a:r>
          </a:p>
          <a:p>
            <a:r>
              <a:rPr lang="en-US"/>
              <a:t>Org wide configuration </a:t>
            </a:r>
            <a:br>
              <a:rPr lang="en-US"/>
            </a:br>
            <a:r>
              <a:rPr lang="en-US"/>
              <a:t>and code reuse</a:t>
            </a:r>
          </a:p>
          <a:p>
            <a:r>
              <a:rPr lang="en-US"/>
              <a:t>Define grants along </a:t>
            </a:r>
            <a:br>
              <a:rPr lang="en-US"/>
            </a:br>
            <a:r>
              <a:rPr lang="en-US"/>
              <a:t>side functional logic</a:t>
            </a:r>
            <a:endParaRPr lang="en-GB"/>
          </a:p>
        </p:txBody>
      </p:sp>
    </p:spTree>
    <p:extLst>
      <p:ext uri="{BB962C8B-B14F-4D97-AF65-F5344CB8AC3E}">
        <p14:creationId xmlns:p14="http://schemas.microsoft.com/office/powerpoint/2010/main" val="3818038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B2BA7B-6B63-012B-AF84-903E0197000D}"/>
              </a:ext>
            </a:extLst>
          </p:cNvPr>
          <p:cNvSpPr>
            <a:spLocks noGrp="1"/>
          </p:cNvSpPr>
          <p:nvPr>
            <p:ph sz="quarter" idx="14"/>
          </p:nvPr>
        </p:nvSpPr>
        <p:spPr/>
        <p:txBody>
          <a:bodyPr/>
          <a:lstStyle/>
          <a:p>
            <a:pPr>
              <a:spcAft>
                <a:spcPts val="0"/>
              </a:spcAft>
            </a:pPr>
            <a:r>
              <a:rPr lang="en-US"/>
              <a:t>Complete engine for declarative definition of every Snowflake object</a:t>
            </a:r>
          </a:p>
          <a:p>
            <a:pPr lvl="1">
              <a:spcAft>
                <a:spcPts val="0"/>
              </a:spcAft>
            </a:pPr>
            <a:r>
              <a:rPr lang="en-US" noProof="0"/>
              <a:t>Environment Management</a:t>
            </a:r>
          </a:p>
          <a:p>
            <a:pPr lvl="1">
              <a:spcAft>
                <a:spcPts val="0"/>
              </a:spcAft>
            </a:pPr>
            <a:r>
              <a:rPr lang="en-US" noProof="0"/>
              <a:t>Automated Sandbox Creation</a:t>
            </a:r>
            <a:endParaRPr lang="en-US"/>
          </a:p>
          <a:p>
            <a:pPr lvl="0">
              <a:spcAft>
                <a:spcPts val="0"/>
              </a:spcAft>
            </a:pPr>
            <a:r>
              <a:rPr lang="en-US" noProof="0"/>
              <a:t>First and only Data specific Development Environment</a:t>
            </a:r>
          </a:p>
          <a:p>
            <a:pPr lvl="1">
              <a:spcAft>
                <a:spcPts val="0"/>
              </a:spcAft>
            </a:pPr>
            <a:r>
              <a:rPr lang="en-US" noProof="0"/>
              <a:t>Snowflake automation</a:t>
            </a:r>
          </a:p>
          <a:p>
            <a:pPr lvl="1">
              <a:spcAft>
                <a:spcPts val="0"/>
              </a:spcAft>
            </a:pPr>
            <a:r>
              <a:rPr lang="en-US"/>
              <a:t>M</a:t>
            </a:r>
            <a:r>
              <a:rPr lang="en-US" noProof="0" err="1"/>
              <a:t>odeling</a:t>
            </a:r>
            <a:r>
              <a:rPr lang="en-US" noProof="0"/>
              <a:t>, transformation, </a:t>
            </a:r>
            <a:r>
              <a:rPr lang="en-US" noProof="0" err="1"/>
              <a:t>dbt</a:t>
            </a:r>
            <a:r>
              <a:rPr lang="en-US" noProof="0"/>
              <a:t>, automated testing</a:t>
            </a:r>
          </a:p>
          <a:p>
            <a:pPr lvl="1">
              <a:spcAft>
                <a:spcPts val="0"/>
              </a:spcAft>
            </a:pPr>
            <a:r>
              <a:rPr lang="en-US" noProof="0" err="1"/>
              <a:t>Snowpark</a:t>
            </a:r>
            <a:r>
              <a:rPr lang="en-US" noProof="0"/>
              <a:t>, </a:t>
            </a:r>
            <a:r>
              <a:rPr lang="en-US" noProof="0" err="1"/>
              <a:t>Streamlit</a:t>
            </a:r>
            <a:r>
              <a:rPr lang="en-US" noProof="0"/>
              <a:t>, Python</a:t>
            </a:r>
          </a:p>
          <a:p>
            <a:pPr lvl="0">
              <a:spcAft>
                <a:spcPts val="0"/>
              </a:spcAft>
            </a:pPr>
            <a:r>
              <a:rPr lang="en-US" noProof="0"/>
              <a:t>Software dev processes and tools adapted specifically for data</a:t>
            </a:r>
          </a:p>
          <a:p>
            <a:pPr lvl="0">
              <a:spcAft>
                <a:spcPts val="0"/>
              </a:spcAft>
            </a:pPr>
            <a:r>
              <a:rPr lang="en-US" noProof="0"/>
              <a:t>Federated project inheritance and overrides</a:t>
            </a:r>
          </a:p>
          <a:p>
            <a:pPr lvl="1">
              <a:spcAft>
                <a:spcPts val="0"/>
              </a:spcAft>
            </a:pPr>
            <a:r>
              <a:rPr lang="en-US" noProof="0"/>
              <a:t>Federated governance and guard rails</a:t>
            </a:r>
          </a:p>
          <a:p>
            <a:pPr lvl="0">
              <a:spcAft>
                <a:spcPts val="0"/>
              </a:spcAft>
            </a:pPr>
            <a:r>
              <a:rPr lang="en-US" noProof="0"/>
              <a:t>Data Products as a First Class Citizen</a:t>
            </a:r>
          </a:p>
          <a:p>
            <a:pPr>
              <a:spcAft>
                <a:spcPts val="0"/>
              </a:spcAft>
            </a:pPr>
            <a:endParaRPr lang="en-US"/>
          </a:p>
        </p:txBody>
      </p:sp>
      <p:sp>
        <p:nvSpPr>
          <p:cNvPr id="7" name="Text Placeholder 6">
            <a:extLst>
              <a:ext uri="{FF2B5EF4-FFF2-40B4-BE49-F238E27FC236}">
                <a16:creationId xmlns:a16="http://schemas.microsoft.com/office/drawing/2014/main" id="{AD940D11-6864-2122-E12A-051DDFE95F1E}"/>
              </a:ext>
            </a:extLst>
          </p:cNvPr>
          <p:cNvSpPr>
            <a:spLocks noGrp="1"/>
          </p:cNvSpPr>
          <p:nvPr>
            <p:ph type="body" sz="quarter" idx="12"/>
          </p:nvPr>
        </p:nvSpPr>
        <p:spPr/>
        <p:txBody>
          <a:bodyPr/>
          <a:lstStyle/>
          <a:p>
            <a:endParaRPr lang="en-US"/>
          </a:p>
        </p:txBody>
      </p:sp>
      <p:sp>
        <p:nvSpPr>
          <p:cNvPr id="4" name="Title 3">
            <a:extLst>
              <a:ext uri="{FF2B5EF4-FFF2-40B4-BE49-F238E27FC236}">
                <a16:creationId xmlns:a16="http://schemas.microsoft.com/office/drawing/2014/main" id="{B5B6611A-001E-0695-E8C2-A09C7C3AC40C}"/>
              </a:ext>
            </a:extLst>
          </p:cNvPr>
          <p:cNvSpPr>
            <a:spLocks noGrp="1"/>
          </p:cNvSpPr>
          <p:nvPr>
            <p:ph type="title"/>
          </p:nvPr>
        </p:nvSpPr>
        <p:spPr/>
        <p:txBody>
          <a:bodyPr/>
          <a:lstStyle/>
          <a:p>
            <a:r>
              <a:rPr lang="en-US">
                <a:cs typeface="Poppins"/>
              </a:rPr>
              <a:t> </a:t>
            </a:r>
            <a:r>
              <a:rPr lang="en-US" err="1">
                <a:cs typeface="Poppins"/>
              </a:rPr>
              <a:t>DataOps.live</a:t>
            </a:r>
            <a:r>
              <a:rPr lang="en-US">
                <a:cs typeface="Poppins"/>
              </a:rPr>
              <a:t> Unique Differentiation</a:t>
            </a:r>
          </a:p>
        </p:txBody>
      </p:sp>
    </p:spTree>
    <p:extLst>
      <p:ext uri="{BB962C8B-B14F-4D97-AF65-F5344CB8AC3E}">
        <p14:creationId xmlns:p14="http://schemas.microsoft.com/office/powerpoint/2010/main" val="39165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7EFC6E82-0860-0310-B6E6-314AB31FAE8B}"/>
              </a:ext>
            </a:extLst>
          </p:cNvPr>
          <p:cNvSpPr/>
          <p:nvPr/>
        </p:nvSpPr>
        <p:spPr>
          <a:xfrm>
            <a:off x="251648" y="766304"/>
            <a:ext cx="4492473" cy="753824"/>
          </a:xfrm>
          <a:prstGeom prst="roundRect">
            <a:avLst>
              <a:gd name="adj" fmla="val 19554"/>
            </a:avLst>
          </a:prstGeom>
          <a:solidFill>
            <a:srgbClr val="FFC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C2F"/>
                </a:solidFill>
                <a:effectLst/>
                <a:uLnTx/>
                <a:uFillTx/>
                <a:latin typeface="Poppins" panose="00000500000000000000" pitchFamily="2" charset="0"/>
                <a:ea typeface="+mn-ea"/>
                <a:cs typeface="Poppins" panose="00000500000000000000" pitchFamily="2" charset="0"/>
              </a:rPr>
              <a:t>Unified Developer Experience</a:t>
            </a:r>
          </a:p>
        </p:txBody>
      </p:sp>
      <p:sp>
        <p:nvSpPr>
          <p:cNvPr id="6" name="Rectangle: Rounded Corners 5">
            <a:extLst>
              <a:ext uri="{FF2B5EF4-FFF2-40B4-BE49-F238E27FC236}">
                <a16:creationId xmlns:a16="http://schemas.microsoft.com/office/drawing/2014/main" id="{24F8464F-FA94-E96A-23A1-A35B79CB8A90}"/>
              </a:ext>
            </a:extLst>
          </p:cNvPr>
          <p:cNvSpPr/>
          <p:nvPr/>
        </p:nvSpPr>
        <p:spPr>
          <a:xfrm>
            <a:off x="251649" y="5796277"/>
            <a:ext cx="4492473" cy="880748"/>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4323D"/>
                </a:solidFill>
                <a:effectLst/>
                <a:uLnTx/>
                <a:uFillTx/>
                <a:latin typeface="Poppins"/>
                <a:ea typeface="+mn-ea"/>
                <a:cs typeface="Poppins"/>
              </a:rPr>
              <a:t>Enterprise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CFCFC"/>
                </a:solidFill>
                <a:effectLst/>
                <a:uLnTx/>
                <a:uFillTx/>
                <a:latin typeface="Poppins regular" panose="00000500000000000000" pitchFamily="2" charset="0"/>
                <a:ea typeface="+mn-ea"/>
                <a:cs typeface="Poppins regular" panose="00000500000000000000" pitchFamily="2" charset="0"/>
              </a:rPr>
              <a:t>Hybrid Cloud SaaS Platform, Secrets Management, Single Sign-on, Key Based Authentication</a:t>
            </a:r>
          </a:p>
        </p:txBody>
      </p:sp>
      <p:sp>
        <p:nvSpPr>
          <p:cNvPr id="3" name="Rectangle: Rounded Corners 2">
            <a:extLst>
              <a:ext uri="{FF2B5EF4-FFF2-40B4-BE49-F238E27FC236}">
                <a16:creationId xmlns:a16="http://schemas.microsoft.com/office/drawing/2014/main" id="{774DF156-A8D5-4983-BE79-F1AA06B19088}"/>
              </a:ext>
            </a:extLst>
          </p:cNvPr>
          <p:cNvSpPr/>
          <p:nvPr/>
        </p:nvSpPr>
        <p:spPr>
          <a:xfrm>
            <a:off x="251649" y="4770926"/>
            <a:ext cx="4492473" cy="844042"/>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Environment Automation</a:t>
            </a:r>
            <a:endParaRPr kumimoji="0" lang="en-US" sz="1400" b="1" i="0" u="none" strike="noStrike" kern="1200" cap="none" spc="0" normalizeH="0" baseline="0" noProof="0">
              <a:ln>
                <a:noFill/>
              </a:ln>
              <a:solidFill>
                <a:srgbClr val="11567F">
                  <a:lumMod val="75000"/>
                </a:srgbClr>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Manage Snowflake Infrastructure as code</a:t>
            </a:r>
          </a:p>
        </p:txBody>
      </p:sp>
      <p:sp>
        <p:nvSpPr>
          <p:cNvPr id="82" name="Rectangle: Rounded Corners 22">
            <a:extLst>
              <a:ext uri="{FF2B5EF4-FFF2-40B4-BE49-F238E27FC236}">
                <a16:creationId xmlns:a16="http://schemas.microsoft.com/office/drawing/2014/main" id="{15F7D286-30C0-CE76-EF2A-A95299C09C44}"/>
              </a:ext>
            </a:extLst>
          </p:cNvPr>
          <p:cNvSpPr/>
          <p:nvPr/>
        </p:nvSpPr>
        <p:spPr>
          <a:xfrm>
            <a:off x="251649" y="1690624"/>
            <a:ext cx="4492473" cy="8495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4323D"/>
                </a:solidFill>
                <a:effectLst/>
                <a:uLnTx/>
                <a:uFillTx/>
                <a:latin typeface="Poppins"/>
                <a:ea typeface="+mn-ea"/>
                <a:cs typeface="Poppins"/>
              </a:rPr>
              <a:t>Federated Deployment &amp;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Deliver Data Engineering at scale | Leverage design patterns e.g. Data Mesh/Data Vault | Deploy &amp; Life Cycle Manage Data Products</a:t>
            </a:r>
            <a:endParaRPr kumimoji="0" lang="en-US" sz="1800" b="0" i="0" u="none" strike="noStrike" kern="1200" cap="none" spc="0" normalizeH="0" baseline="0" noProof="0">
              <a:ln>
                <a:noFill/>
              </a:ln>
              <a:solidFill>
                <a:srgbClr val="FCFCFC"/>
              </a:solidFill>
              <a:effectLst/>
              <a:uLnTx/>
              <a:uFillTx/>
              <a:latin typeface="Poppins regular"/>
              <a:ea typeface="+mn-ea"/>
              <a:cs typeface="Poppins regular"/>
            </a:endParaRPr>
          </a:p>
        </p:txBody>
      </p:sp>
      <p:sp>
        <p:nvSpPr>
          <p:cNvPr id="39" name="Rectangle: Rounded Corners 38">
            <a:extLst>
              <a:ext uri="{FF2B5EF4-FFF2-40B4-BE49-F238E27FC236}">
                <a16:creationId xmlns:a16="http://schemas.microsoft.com/office/drawing/2014/main" id="{387F31F5-9C40-BBC7-476E-1A3C88E12E60}"/>
              </a:ext>
            </a:extLst>
          </p:cNvPr>
          <p:cNvSpPr/>
          <p:nvPr/>
        </p:nvSpPr>
        <p:spPr>
          <a:xfrm>
            <a:off x="251650" y="3729780"/>
            <a:ext cx="4492473" cy="848359"/>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Pipeline Orchestration </a:t>
            </a:r>
            <a:endParaRPr kumimoji="0" lang="en-US" sz="1400" b="1" i="0" u="none" strike="noStrike" kern="1200" cap="none" spc="0" normalizeH="0" baseline="0" noProof="0">
              <a:ln>
                <a:noFill/>
              </a:ln>
              <a:solidFill>
                <a:srgbClr val="11567F">
                  <a:lumMod val="75000"/>
                </a:srgbClr>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Data Fabric End to End including Data Vault, Automated Testing </a:t>
            </a:r>
          </a:p>
        </p:txBody>
      </p:sp>
      <p:sp>
        <p:nvSpPr>
          <p:cNvPr id="38" name="Rectangle: Rounded Corners 37">
            <a:extLst>
              <a:ext uri="{FF2B5EF4-FFF2-40B4-BE49-F238E27FC236}">
                <a16:creationId xmlns:a16="http://schemas.microsoft.com/office/drawing/2014/main" id="{8CCFC29E-DD01-A5B6-30D2-AE22B9AE4EA7}"/>
              </a:ext>
            </a:extLst>
          </p:cNvPr>
          <p:cNvSpPr/>
          <p:nvPr/>
        </p:nvSpPr>
        <p:spPr>
          <a:xfrm>
            <a:off x="251650" y="2708305"/>
            <a:ext cx="4492473" cy="84448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Unified Observability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Continuously collect, unify, manage and share Operational Metadata</a:t>
            </a:r>
          </a:p>
        </p:txBody>
      </p:sp>
      <p:sp>
        <p:nvSpPr>
          <p:cNvPr id="43" name="Title 42">
            <a:extLst>
              <a:ext uri="{FF2B5EF4-FFF2-40B4-BE49-F238E27FC236}">
                <a16:creationId xmlns:a16="http://schemas.microsoft.com/office/drawing/2014/main" id="{09AF3CE3-D264-AF73-3F38-4EBA7D57A99B}"/>
              </a:ext>
            </a:extLst>
          </p:cNvPr>
          <p:cNvSpPr>
            <a:spLocks noGrp="1"/>
          </p:cNvSpPr>
          <p:nvPr>
            <p:ph type="title"/>
          </p:nvPr>
        </p:nvSpPr>
        <p:spPr/>
        <p:txBody>
          <a:bodyPr/>
          <a:lstStyle/>
          <a:p>
            <a:r>
              <a:rPr lang="en-US"/>
              <a:t>The DataOps Platform – unique IP</a:t>
            </a:r>
          </a:p>
        </p:txBody>
      </p:sp>
      <p:sp>
        <p:nvSpPr>
          <p:cNvPr id="7" name="Rounded Rectangle 6">
            <a:extLst>
              <a:ext uri="{FF2B5EF4-FFF2-40B4-BE49-F238E27FC236}">
                <a16:creationId xmlns:a16="http://schemas.microsoft.com/office/drawing/2014/main" id="{4F40D6B0-7D7B-7F40-FC3F-A947353A1D6E}"/>
              </a:ext>
            </a:extLst>
          </p:cNvPr>
          <p:cNvSpPr/>
          <p:nvPr/>
        </p:nvSpPr>
        <p:spPr>
          <a:xfrm>
            <a:off x="5905948" y="5433993"/>
            <a:ext cx="6286052" cy="1243032"/>
          </a:xfrm>
          <a:prstGeom prst="roundRect">
            <a:avLst>
              <a:gd name="adj" fmla="val 839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Pipeline Vault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Integration into AWS Secrets Manager, Param Store, Azure </a:t>
            </a:r>
            <a:r>
              <a:rPr kumimoji="0" lang="en-US" sz="1800" b="0" i="0" u="none" strike="noStrike" kern="1200" cap="none" spc="0" normalizeH="0" baseline="0" noProof="0" err="1">
                <a:ln>
                  <a:noFill/>
                </a:ln>
                <a:solidFill>
                  <a:srgbClr val="FCFCFC"/>
                </a:solidFill>
                <a:effectLst/>
                <a:uLnTx/>
                <a:uFillTx/>
                <a:latin typeface="Poppins Light"/>
                <a:ea typeface="+mn-ea"/>
                <a:cs typeface="+mn-cs"/>
              </a:rPr>
              <a:t>KeyVault</a:t>
            </a:r>
            <a:r>
              <a:rPr kumimoji="0" lang="en-US" sz="1800" b="0" i="0" u="none" strike="noStrike" kern="1200" cap="none" spc="0" normalizeH="0" baseline="0" noProof="0">
                <a:ln>
                  <a:noFill/>
                </a:ln>
                <a:solidFill>
                  <a:srgbClr val="FCFCFC"/>
                </a:solidFill>
                <a:effectLst/>
                <a:uLnTx/>
                <a:uFillTx/>
                <a:latin typeface="Poppins Light"/>
                <a:ea typeface="+mn-ea"/>
                <a:cs typeface="+mn-cs"/>
              </a:rPr>
              <a:t> and </a:t>
            </a:r>
            <a:r>
              <a:rPr kumimoji="0" lang="en-US" sz="1800" b="0" i="0" u="none" strike="noStrike" kern="1200" cap="none" spc="0" normalizeH="0" baseline="0" noProof="0" err="1">
                <a:ln>
                  <a:noFill/>
                </a:ln>
                <a:solidFill>
                  <a:srgbClr val="FCFCFC"/>
                </a:solidFill>
                <a:effectLst/>
                <a:uLnTx/>
                <a:uFillTx/>
                <a:latin typeface="Poppins Light"/>
                <a:ea typeface="+mn-ea"/>
                <a:cs typeface="+mn-cs"/>
              </a:rPr>
              <a:t>Hashicorp</a:t>
            </a:r>
            <a:r>
              <a:rPr kumimoji="0" lang="en-US" sz="1800" b="0" i="0" u="none" strike="noStrike" kern="1200" cap="none" spc="0" normalizeH="0" baseline="0" noProof="0">
                <a:ln>
                  <a:noFill/>
                </a:ln>
                <a:solidFill>
                  <a:srgbClr val="FCFCFC"/>
                </a:solidFill>
                <a:effectLst/>
                <a:uLnTx/>
                <a:uFillTx/>
                <a:latin typeface="Poppins Light"/>
                <a:ea typeface="+mn-ea"/>
                <a:cs typeface="+mn-cs"/>
              </a:rPr>
              <a:t> Vault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Resilient hybrid agent</a:t>
            </a:r>
          </a:p>
        </p:txBody>
      </p:sp>
      <p:sp>
        <p:nvSpPr>
          <p:cNvPr id="8" name="Rounded Rectangle 7">
            <a:extLst>
              <a:ext uri="{FF2B5EF4-FFF2-40B4-BE49-F238E27FC236}">
                <a16:creationId xmlns:a16="http://schemas.microsoft.com/office/drawing/2014/main" id="{8CEAB8F6-14C9-C454-3699-63C8364F3560}"/>
              </a:ext>
            </a:extLst>
          </p:cNvPr>
          <p:cNvSpPr/>
          <p:nvPr/>
        </p:nvSpPr>
        <p:spPr>
          <a:xfrm>
            <a:off x="5935280" y="3911277"/>
            <a:ext cx="6286052" cy="1243032"/>
          </a:xfrm>
          <a:prstGeom prst="roundRect">
            <a:avLst>
              <a:gd name="adj" fmla="val 839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Complete engine for declarative definition of every Snowflake object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Environment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Automated Sandbox Creation</a:t>
            </a:r>
          </a:p>
        </p:txBody>
      </p:sp>
      <p:cxnSp>
        <p:nvCxnSpPr>
          <p:cNvPr id="10" name="Straight Connector 9">
            <a:extLst>
              <a:ext uri="{FF2B5EF4-FFF2-40B4-BE49-F238E27FC236}">
                <a16:creationId xmlns:a16="http://schemas.microsoft.com/office/drawing/2014/main" id="{2E16A842-CFBE-C04A-9591-CDDD63E9F9E5}"/>
              </a:ext>
            </a:extLst>
          </p:cNvPr>
          <p:cNvCxnSpPr>
            <a:cxnSpLocks/>
            <a:stCxn id="6" idx="3"/>
            <a:endCxn id="7" idx="1"/>
          </p:cNvCxnSpPr>
          <p:nvPr/>
        </p:nvCxnSpPr>
        <p:spPr>
          <a:xfrm flipV="1">
            <a:off x="4744122" y="6055509"/>
            <a:ext cx="1161826" cy="181142"/>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810770-BBC8-761C-A82E-DD37FC655B39}"/>
              </a:ext>
            </a:extLst>
          </p:cNvPr>
          <p:cNvCxnSpPr>
            <a:cxnSpLocks/>
            <a:stCxn id="3" idx="3"/>
            <a:endCxn id="8" idx="1"/>
          </p:cNvCxnSpPr>
          <p:nvPr/>
        </p:nvCxnSpPr>
        <p:spPr>
          <a:xfrm flipV="1">
            <a:off x="4744122" y="4532793"/>
            <a:ext cx="1191158" cy="66015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BACEE34-DE05-7485-7BD1-D0C8CCD11E84}"/>
              </a:ext>
            </a:extLst>
          </p:cNvPr>
          <p:cNvGrpSpPr/>
          <p:nvPr/>
        </p:nvGrpSpPr>
        <p:grpSpPr>
          <a:xfrm>
            <a:off x="5905947" y="123788"/>
            <a:ext cx="6286053" cy="3429000"/>
            <a:chOff x="5905947" y="0"/>
            <a:chExt cx="6286053" cy="3429000"/>
          </a:xfrm>
        </p:grpSpPr>
        <p:grpSp>
          <p:nvGrpSpPr>
            <p:cNvPr id="20" name="Group 19">
              <a:extLst>
                <a:ext uri="{FF2B5EF4-FFF2-40B4-BE49-F238E27FC236}">
                  <a16:creationId xmlns:a16="http://schemas.microsoft.com/office/drawing/2014/main" id="{1901B13D-44A7-7283-F19B-5F9B62271587}"/>
                </a:ext>
              </a:extLst>
            </p:cNvPr>
            <p:cNvGrpSpPr/>
            <p:nvPr/>
          </p:nvGrpSpPr>
          <p:grpSpPr>
            <a:xfrm>
              <a:off x="5905947" y="0"/>
              <a:ext cx="6286053" cy="3429000"/>
              <a:chOff x="5937140" y="1202504"/>
              <a:chExt cx="6286052" cy="3429000"/>
            </a:xfrm>
          </p:grpSpPr>
          <p:sp>
            <p:nvSpPr>
              <p:cNvPr id="21" name="Rounded Rectangle 20">
                <a:extLst>
                  <a:ext uri="{FF2B5EF4-FFF2-40B4-BE49-F238E27FC236}">
                    <a16:creationId xmlns:a16="http://schemas.microsoft.com/office/drawing/2014/main" id="{8CAB9346-8CAA-711F-AD92-F8F33B47E4AD}"/>
                  </a:ext>
                </a:extLst>
              </p:cNvPr>
              <p:cNvSpPr/>
              <p:nvPr/>
            </p:nvSpPr>
            <p:spPr>
              <a:xfrm>
                <a:off x="5937140" y="1202504"/>
                <a:ext cx="6286052" cy="3429000"/>
              </a:xfrm>
              <a:prstGeom prst="roundRect">
                <a:avLst>
                  <a:gd name="adj" fmla="val 376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CFCFC"/>
                    </a:solidFill>
                    <a:effectLst/>
                    <a:uLnTx/>
                    <a:uFillTx/>
                    <a:latin typeface="Poppins Light"/>
                    <a:ea typeface="+mn-ea"/>
                    <a:cs typeface="+mn-cs"/>
                  </a:rPr>
                  <a:t>Full </a:t>
                </a:r>
                <a:r>
                  <a:rPr kumimoji="0" lang="en-US" sz="1800" b="0" i="0" u="none" strike="noStrike" kern="1200" cap="none" spc="0" normalizeH="0" baseline="0" noProof="0">
                    <a:ln>
                      <a:noFill/>
                    </a:ln>
                    <a:solidFill>
                      <a:srgbClr val="FCFCFC"/>
                    </a:solidFill>
                    <a:effectLst/>
                    <a:uLnTx/>
                    <a:uFillTx/>
                    <a:latin typeface="Poppins Light"/>
                    <a:ea typeface="+mn-ea"/>
                    <a:cs typeface="+mn-cs"/>
                  </a:rPr>
                  <a:t>Orchestration and control of: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Poppins Light"/>
                  <a:ea typeface="+mn-ea"/>
                  <a:cs typeface="+mn-cs"/>
                </a:endParaRPr>
              </a:p>
            </p:txBody>
          </p:sp>
          <p:sp>
            <p:nvSpPr>
              <p:cNvPr id="26" name="Rounded Rectangle 25">
                <a:extLst>
                  <a:ext uri="{FF2B5EF4-FFF2-40B4-BE49-F238E27FC236}">
                    <a16:creationId xmlns:a16="http://schemas.microsoft.com/office/drawing/2014/main" id="{89CF7302-BBD0-C4BD-904A-8BBABED3BADD}"/>
                  </a:ext>
                </a:extLst>
              </p:cNvPr>
              <p:cNvSpPr/>
              <p:nvPr/>
            </p:nvSpPr>
            <p:spPr>
              <a:xfrm>
                <a:off x="6250905" y="1816129"/>
                <a:ext cx="5658522" cy="2555808"/>
              </a:xfrm>
              <a:prstGeom prst="roundRect">
                <a:avLst>
                  <a:gd name="adj" fmla="val 53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Poppins Light"/>
                  <a:ea typeface="+mn-ea"/>
                  <a:cs typeface="+mn-cs"/>
                </a:endParaRPr>
              </a:p>
            </p:txBody>
          </p:sp>
        </p:grpSp>
        <p:pic>
          <p:nvPicPr>
            <p:cNvPr id="29" name="Picture 12" descr="Matillion">
              <a:extLst>
                <a:ext uri="{FF2B5EF4-FFF2-40B4-BE49-F238E27FC236}">
                  <a16:creationId xmlns:a16="http://schemas.microsoft.com/office/drawing/2014/main" id="{BB38604D-1E67-FFBB-95D0-BC8BFBD31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00" t="11910" r="-6700" b="11910"/>
            <a:stretch/>
          </p:blipFill>
          <p:spPr>
            <a:xfrm>
              <a:off x="6714353" y="778314"/>
              <a:ext cx="1310140" cy="307975"/>
            </a:xfrm>
            <a:prstGeom prst="rect">
              <a:avLst/>
            </a:prstGeom>
          </p:spPr>
        </p:pic>
        <p:pic>
          <p:nvPicPr>
            <p:cNvPr id="30" name="Picture 8" descr="Informatica – Bloor Research">
              <a:extLst>
                <a:ext uri="{FF2B5EF4-FFF2-40B4-BE49-F238E27FC236}">
                  <a16:creationId xmlns:a16="http://schemas.microsoft.com/office/drawing/2014/main" id="{0F984909-328A-63D9-AE12-8E5FDA09C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4" t="33214" r="7084" b="33214"/>
            <a:stretch/>
          </p:blipFill>
          <p:spPr>
            <a:xfrm>
              <a:off x="9302551" y="1400123"/>
              <a:ext cx="1310140" cy="307975"/>
            </a:xfrm>
            <a:prstGeom prst="rect">
              <a:avLst/>
            </a:prstGeom>
          </p:spPr>
        </p:pic>
        <p:pic>
          <p:nvPicPr>
            <p:cNvPr id="31" name="Picture 4" descr="Monte Carlo Launches Chief Data Officer Advisory Board with Leaders from  UnitedHealthcare, Buzzfeed, Autodesk, Western Digital, and Other Data-driven  Organizations | Business Wire">
              <a:extLst>
                <a:ext uri="{FF2B5EF4-FFF2-40B4-BE49-F238E27FC236}">
                  <a16:creationId xmlns:a16="http://schemas.microsoft.com/office/drawing/2014/main" id="{7F589B0E-FBE0-71F4-C15B-4D729C7FA4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00" t="22906" r="-6700" b="22906"/>
            <a:stretch/>
          </p:blipFill>
          <p:spPr>
            <a:xfrm>
              <a:off x="8423236" y="1704237"/>
              <a:ext cx="1310140" cy="307975"/>
            </a:xfrm>
            <a:prstGeom prst="rect">
              <a:avLst/>
            </a:prstGeom>
          </p:spPr>
        </p:pic>
        <p:pic>
          <p:nvPicPr>
            <p:cNvPr id="32" name="Picture 2" descr="GitHub - sodadata/soda-sql: Data profiling, testing, and monitoring for SQL  accessible data.">
              <a:extLst>
                <a:ext uri="{FF2B5EF4-FFF2-40B4-BE49-F238E27FC236}">
                  <a16:creationId xmlns:a16="http://schemas.microsoft.com/office/drawing/2014/main" id="{58D3083F-67F4-B9F1-F4AA-59088C08AE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283" t="-28801" r="-73283" b="-28801"/>
            <a:stretch/>
          </p:blipFill>
          <p:spPr>
            <a:xfrm>
              <a:off x="10411692" y="1867164"/>
              <a:ext cx="1310140" cy="307975"/>
            </a:xfrm>
            <a:prstGeom prst="rect">
              <a:avLst/>
            </a:prstGeom>
          </p:spPr>
        </p:pic>
        <p:pic>
          <p:nvPicPr>
            <p:cNvPr id="33" name="Picture 2" descr="Talend · GitHub">
              <a:extLst>
                <a:ext uri="{FF2B5EF4-FFF2-40B4-BE49-F238E27FC236}">
                  <a16:creationId xmlns:a16="http://schemas.microsoft.com/office/drawing/2014/main" id="{39493ED5-EE78-7529-C389-A3C498DDF4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744" t="18612" r="-15744" b="5998"/>
            <a:stretch/>
          </p:blipFill>
          <p:spPr>
            <a:xfrm>
              <a:off x="10023919" y="738924"/>
              <a:ext cx="873538" cy="472318"/>
            </a:xfrm>
            <a:prstGeom prst="rect">
              <a:avLst/>
            </a:prstGeom>
          </p:spPr>
        </p:pic>
        <p:pic>
          <p:nvPicPr>
            <p:cNvPr id="34" name="Picture 6">
              <a:extLst>
                <a:ext uri="{FF2B5EF4-FFF2-40B4-BE49-F238E27FC236}">
                  <a16:creationId xmlns:a16="http://schemas.microsoft.com/office/drawing/2014/main" id="{687C3157-19A1-A06E-0BFD-E8D35557BD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47" t="-42701" r="-25247" b="-42701"/>
            <a:stretch/>
          </p:blipFill>
          <p:spPr>
            <a:xfrm>
              <a:off x="6929622" y="1189421"/>
              <a:ext cx="873538" cy="307975"/>
            </a:xfrm>
            <a:prstGeom prst="rect">
              <a:avLst/>
            </a:prstGeom>
          </p:spPr>
        </p:pic>
        <p:pic>
          <p:nvPicPr>
            <p:cNvPr id="35" name="Picture 2" descr="Stitch brand evolution">
              <a:extLst>
                <a:ext uri="{FF2B5EF4-FFF2-40B4-BE49-F238E27FC236}">
                  <a16:creationId xmlns:a16="http://schemas.microsoft.com/office/drawing/2014/main" id="{C94FDF93-AE11-F2B0-9835-7240AA0D82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67" t="24655" r="4867" b="24655"/>
            <a:stretch/>
          </p:blipFill>
          <p:spPr>
            <a:xfrm>
              <a:off x="8066485" y="1295147"/>
              <a:ext cx="873538" cy="307975"/>
            </a:xfrm>
            <a:prstGeom prst="rect">
              <a:avLst/>
            </a:prstGeom>
          </p:spPr>
        </p:pic>
        <p:pic>
          <p:nvPicPr>
            <p:cNvPr id="36" name="Picture 4" descr="Fivetran - EMEA Sales Engineer">
              <a:extLst>
                <a:ext uri="{FF2B5EF4-FFF2-40B4-BE49-F238E27FC236}">
                  <a16:creationId xmlns:a16="http://schemas.microsoft.com/office/drawing/2014/main" id="{9ADAD428-D549-49F5-60FF-912264ED86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296" t="-29549" r="-9296" b="-29549"/>
            <a:stretch/>
          </p:blipFill>
          <p:spPr>
            <a:xfrm>
              <a:off x="7390019" y="2002154"/>
              <a:ext cx="873538" cy="307975"/>
            </a:xfrm>
            <a:prstGeom prst="rect">
              <a:avLst/>
            </a:prstGeom>
          </p:spPr>
        </p:pic>
        <p:pic>
          <p:nvPicPr>
            <p:cNvPr id="37" name="Picture 18" descr="Download How To Use Aws Sagemaker - Amazon Sagemaker Logo - Full ...">
              <a:extLst>
                <a:ext uri="{FF2B5EF4-FFF2-40B4-BE49-F238E27FC236}">
                  <a16:creationId xmlns:a16="http://schemas.microsoft.com/office/drawing/2014/main" id="{5639C2B7-83C3-BA67-F70F-D450AC45D08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504" t="-2688" r="-18504" b="-2688"/>
            <a:stretch/>
          </p:blipFill>
          <p:spPr>
            <a:xfrm>
              <a:off x="9634016" y="1949515"/>
              <a:ext cx="1140153" cy="307975"/>
            </a:xfrm>
            <a:prstGeom prst="rect">
              <a:avLst/>
            </a:prstGeom>
          </p:spPr>
        </p:pic>
        <p:pic>
          <p:nvPicPr>
            <p:cNvPr id="40" name="Picture 39" descr="data.world | The Cloud-Native Data Catalog">
              <a:extLst>
                <a:ext uri="{FF2B5EF4-FFF2-40B4-BE49-F238E27FC236}">
                  <a16:creationId xmlns:a16="http://schemas.microsoft.com/office/drawing/2014/main" id="{C4669B40-208E-07A0-0C26-016FD6522F6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213" t="-18313" r="-7213" b="-18313"/>
            <a:stretch/>
          </p:blipFill>
          <p:spPr>
            <a:xfrm>
              <a:off x="6448364" y="1704238"/>
              <a:ext cx="1140153" cy="307975"/>
            </a:xfrm>
            <a:prstGeom prst="rect">
              <a:avLst/>
            </a:prstGeom>
          </p:spPr>
        </p:pic>
        <p:pic>
          <p:nvPicPr>
            <p:cNvPr id="41" name="Picture 8" descr="Collibra - Battery Ventures">
              <a:extLst>
                <a:ext uri="{FF2B5EF4-FFF2-40B4-BE49-F238E27FC236}">
                  <a16:creationId xmlns:a16="http://schemas.microsoft.com/office/drawing/2014/main" id="{9E4F7CB6-113F-1C13-CF26-62C8EE097CD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280" b="11280"/>
            <a:stretch/>
          </p:blipFill>
          <p:spPr>
            <a:xfrm>
              <a:off x="10460688" y="2435855"/>
              <a:ext cx="795558" cy="307975"/>
            </a:xfrm>
            <a:prstGeom prst="rect">
              <a:avLst/>
            </a:prstGeom>
          </p:spPr>
        </p:pic>
        <p:pic>
          <p:nvPicPr>
            <p:cNvPr id="44" name="Picture 2" descr="Project Jupyter - Wikipedia">
              <a:extLst>
                <a:ext uri="{FF2B5EF4-FFF2-40B4-BE49-F238E27FC236}">
                  <a16:creationId xmlns:a16="http://schemas.microsoft.com/office/drawing/2014/main" id="{44E9E5F4-B160-1B32-78D0-ACF7898FA7F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8020" t="659" r="-48020" b="659"/>
            <a:stretch/>
          </p:blipFill>
          <p:spPr>
            <a:xfrm>
              <a:off x="7639532" y="2505935"/>
              <a:ext cx="795558" cy="437796"/>
            </a:xfrm>
            <a:prstGeom prst="rect">
              <a:avLst/>
            </a:prstGeom>
          </p:spPr>
        </p:pic>
        <p:pic>
          <p:nvPicPr>
            <p:cNvPr id="45" name="Picture 2" descr="dataiku-logo-transparent - Big Data Week London">
              <a:extLst>
                <a:ext uri="{FF2B5EF4-FFF2-40B4-BE49-F238E27FC236}">
                  <a16:creationId xmlns:a16="http://schemas.microsoft.com/office/drawing/2014/main" id="{E2C5D582-583F-3769-D6AE-A92EEEE65B9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130" t="-24311" r="-4130" b="-24311"/>
            <a:stretch/>
          </p:blipFill>
          <p:spPr>
            <a:xfrm>
              <a:off x="9344113" y="2488205"/>
              <a:ext cx="706173" cy="307975"/>
            </a:xfrm>
            <a:prstGeom prst="rect">
              <a:avLst/>
            </a:prstGeom>
          </p:spPr>
        </p:pic>
        <p:pic>
          <p:nvPicPr>
            <p:cNvPr id="46" name="Picture 15">
              <a:extLst>
                <a:ext uri="{FF2B5EF4-FFF2-40B4-BE49-F238E27FC236}">
                  <a16:creationId xmlns:a16="http://schemas.microsoft.com/office/drawing/2014/main" id="{CDD68192-7007-7511-B32C-BD06B6AAC3EF}"/>
                </a:ext>
              </a:extLst>
            </p:cNvPr>
            <p:cNvPicPr>
              <a:picLocks noChangeAspect="1"/>
            </p:cNvPicPr>
            <p:nvPr/>
          </p:nvPicPr>
          <p:blipFill>
            <a:blip r:embed="rId16"/>
            <a:srcRect t="8985" b="8985"/>
            <a:stretch>
              <a:fillRect/>
            </a:stretch>
          </p:blipFill>
          <p:spPr>
            <a:xfrm>
              <a:off x="10686616" y="1462190"/>
              <a:ext cx="795558" cy="307975"/>
            </a:xfrm>
            <a:prstGeom prst="rect">
              <a:avLst/>
            </a:prstGeom>
          </p:spPr>
        </p:pic>
        <p:pic>
          <p:nvPicPr>
            <p:cNvPr id="47" name="Picture 29" descr="A picture containing text, clipart&#10;&#10;Description automatically generated">
              <a:extLst>
                <a:ext uri="{FF2B5EF4-FFF2-40B4-BE49-F238E27FC236}">
                  <a16:creationId xmlns:a16="http://schemas.microsoft.com/office/drawing/2014/main" id="{6931CDBE-12F2-2AA0-9227-F5BDB4390126}"/>
                </a:ext>
              </a:extLst>
            </p:cNvPr>
            <p:cNvPicPr>
              <a:picLocks noChangeAspect="1"/>
            </p:cNvPicPr>
            <p:nvPr/>
          </p:nvPicPr>
          <p:blipFill rotWithShape="1">
            <a:blip r:embed="rId17"/>
            <a:srcRect l="-840" t="-71749" r="-840" b="-71749"/>
            <a:stretch/>
          </p:blipFill>
          <p:spPr>
            <a:xfrm>
              <a:off x="6524319" y="2435855"/>
              <a:ext cx="795558" cy="307975"/>
            </a:xfrm>
            <a:prstGeom prst="rect">
              <a:avLst/>
            </a:prstGeom>
          </p:spPr>
        </p:pic>
        <p:pic>
          <p:nvPicPr>
            <p:cNvPr id="48" name="Picture 27">
              <a:extLst>
                <a:ext uri="{FF2B5EF4-FFF2-40B4-BE49-F238E27FC236}">
                  <a16:creationId xmlns:a16="http://schemas.microsoft.com/office/drawing/2014/main" id="{2015E958-9687-476B-008A-EF3F44754CCC}"/>
                </a:ext>
              </a:extLst>
            </p:cNvPr>
            <p:cNvPicPr>
              <a:picLocks noChangeAspect="1"/>
            </p:cNvPicPr>
            <p:nvPr/>
          </p:nvPicPr>
          <p:blipFill rotWithShape="1">
            <a:blip r:embed="rId18"/>
            <a:srcRect l="-12705" t="-66136" r="-12705" b="-66136"/>
            <a:stretch/>
          </p:blipFill>
          <p:spPr>
            <a:xfrm>
              <a:off x="8475677" y="2281722"/>
              <a:ext cx="644277" cy="280980"/>
            </a:xfrm>
            <a:prstGeom prst="rect">
              <a:avLst/>
            </a:prstGeom>
          </p:spPr>
        </p:pic>
        <p:pic>
          <p:nvPicPr>
            <p:cNvPr id="49" name="Picture 2" descr="Coalesce Emerges from Stealth to Reimagine Data">
              <a:extLst>
                <a:ext uri="{FF2B5EF4-FFF2-40B4-BE49-F238E27FC236}">
                  <a16:creationId xmlns:a16="http://schemas.microsoft.com/office/drawing/2014/main" id="{50C02975-16BA-3635-9FBA-25B7575106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43346" y="803441"/>
              <a:ext cx="1111196" cy="33209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2" name="Straight Connector 51">
            <a:extLst>
              <a:ext uri="{FF2B5EF4-FFF2-40B4-BE49-F238E27FC236}">
                <a16:creationId xmlns:a16="http://schemas.microsoft.com/office/drawing/2014/main" id="{767F75BE-3D2F-2B1C-916A-6539FB388058}"/>
              </a:ext>
            </a:extLst>
          </p:cNvPr>
          <p:cNvCxnSpPr>
            <a:cxnSpLocks/>
            <a:stCxn id="39" idx="3"/>
            <a:endCxn id="21" idx="1"/>
          </p:cNvCxnSpPr>
          <p:nvPr/>
        </p:nvCxnSpPr>
        <p:spPr>
          <a:xfrm flipV="1">
            <a:off x="4744123" y="1838288"/>
            <a:ext cx="1161824" cy="2315672"/>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4F8464F-FA94-E96A-23A1-A35B79CB8A90}"/>
              </a:ext>
            </a:extLst>
          </p:cNvPr>
          <p:cNvSpPr/>
          <p:nvPr/>
        </p:nvSpPr>
        <p:spPr>
          <a:xfrm>
            <a:off x="251649" y="5796277"/>
            <a:ext cx="4492473" cy="880748"/>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4323D"/>
                </a:solidFill>
                <a:effectLst/>
                <a:uLnTx/>
                <a:uFillTx/>
                <a:latin typeface="Poppins"/>
                <a:ea typeface="+mn-ea"/>
                <a:cs typeface="Poppins"/>
              </a:rPr>
              <a:t>Enterprise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CFCFC"/>
                </a:solidFill>
                <a:effectLst/>
                <a:uLnTx/>
                <a:uFillTx/>
                <a:latin typeface="Poppins regular" panose="00000500000000000000" pitchFamily="2" charset="0"/>
                <a:ea typeface="+mn-ea"/>
                <a:cs typeface="Poppins regular" panose="00000500000000000000" pitchFamily="2" charset="0"/>
              </a:rPr>
              <a:t>Hybrid Cloud SaaS Platform, Secrets Management, Single Sign-on, Key Based Authentication</a:t>
            </a:r>
          </a:p>
        </p:txBody>
      </p:sp>
      <p:sp>
        <p:nvSpPr>
          <p:cNvPr id="3" name="Rectangle: Rounded Corners 2">
            <a:extLst>
              <a:ext uri="{FF2B5EF4-FFF2-40B4-BE49-F238E27FC236}">
                <a16:creationId xmlns:a16="http://schemas.microsoft.com/office/drawing/2014/main" id="{774DF156-A8D5-4983-BE79-F1AA06B19088}"/>
              </a:ext>
            </a:extLst>
          </p:cNvPr>
          <p:cNvSpPr/>
          <p:nvPr/>
        </p:nvSpPr>
        <p:spPr>
          <a:xfrm>
            <a:off x="251649" y="4770926"/>
            <a:ext cx="4492473" cy="844042"/>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Environment Automation</a:t>
            </a:r>
            <a:endParaRPr kumimoji="0" lang="en-US" sz="1400" b="1" i="0" u="none" strike="noStrike" kern="1200" cap="none" spc="0" normalizeH="0" baseline="0" noProof="0">
              <a:ln>
                <a:noFill/>
              </a:ln>
              <a:solidFill>
                <a:srgbClr val="11567F">
                  <a:lumMod val="75000"/>
                </a:srgbClr>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Manage Snowflake Infrastructure as code</a:t>
            </a:r>
          </a:p>
        </p:txBody>
      </p:sp>
      <p:sp>
        <p:nvSpPr>
          <p:cNvPr id="82" name="Rectangle: Rounded Corners 22">
            <a:extLst>
              <a:ext uri="{FF2B5EF4-FFF2-40B4-BE49-F238E27FC236}">
                <a16:creationId xmlns:a16="http://schemas.microsoft.com/office/drawing/2014/main" id="{15F7D286-30C0-CE76-EF2A-A95299C09C44}"/>
              </a:ext>
            </a:extLst>
          </p:cNvPr>
          <p:cNvSpPr/>
          <p:nvPr/>
        </p:nvSpPr>
        <p:spPr>
          <a:xfrm>
            <a:off x="251649" y="1690624"/>
            <a:ext cx="4492473" cy="849565"/>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4323D"/>
                </a:solidFill>
                <a:effectLst/>
                <a:uLnTx/>
                <a:uFillTx/>
                <a:latin typeface="Poppins"/>
                <a:ea typeface="+mn-ea"/>
                <a:cs typeface="Poppins"/>
              </a:rPr>
              <a:t>Federated Deployment &amp;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Deliver Data Engineering at scale | Leverage design patterns e.g. Data Mesh/Data Vault | Deploy &amp; Life Cycle Manage Data Products</a:t>
            </a:r>
            <a:endParaRPr kumimoji="0" lang="en-US" sz="1800" b="0" i="0" u="none" strike="noStrike" kern="1200" cap="none" spc="0" normalizeH="0" baseline="0" noProof="0">
              <a:ln>
                <a:noFill/>
              </a:ln>
              <a:solidFill>
                <a:srgbClr val="FCFCFC"/>
              </a:solidFill>
              <a:effectLst/>
              <a:uLnTx/>
              <a:uFillTx/>
              <a:latin typeface="Poppins regular"/>
              <a:ea typeface="+mn-ea"/>
              <a:cs typeface="Poppins regular"/>
            </a:endParaRPr>
          </a:p>
        </p:txBody>
      </p:sp>
      <p:sp>
        <p:nvSpPr>
          <p:cNvPr id="39" name="Rectangle: Rounded Corners 38">
            <a:extLst>
              <a:ext uri="{FF2B5EF4-FFF2-40B4-BE49-F238E27FC236}">
                <a16:creationId xmlns:a16="http://schemas.microsoft.com/office/drawing/2014/main" id="{387F31F5-9C40-BBC7-476E-1A3C88E12E60}"/>
              </a:ext>
            </a:extLst>
          </p:cNvPr>
          <p:cNvSpPr/>
          <p:nvPr/>
        </p:nvSpPr>
        <p:spPr>
          <a:xfrm>
            <a:off x="251650" y="3729780"/>
            <a:ext cx="4492473" cy="848359"/>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Pipeline Orchestration </a:t>
            </a:r>
            <a:endParaRPr kumimoji="0" lang="en-US" sz="1400" b="1" i="0" u="none" strike="noStrike" kern="1200" cap="none" spc="0" normalizeH="0" baseline="0" noProof="0">
              <a:ln>
                <a:noFill/>
              </a:ln>
              <a:solidFill>
                <a:srgbClr val="11567F">
                  <a:lumMod val="75000"/>
                </a:srgbClr>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Data Fabric End to End including Data Vault, Automated Testing </a:t>
            </a:r>
          </a:p>
        </p:txBody>
      </p:sp>
      <p:sp>
        <p:nvSpPr>
          <p:cNvPr id="38" name="Rectangle: Rounded Corners 37">
            <a:extLst>
              <a:ext uri="{FF2B5EF4-FFF2-40B4-BE49-F238E27FC236}">
                <a16:creationId xmlns:a16="http://schemas.microsoft.com/office/drawing/2014/main" id="{8CCFC29E-DD01-A5B6-30D2-AE22B9AE4EA7}"/>
              </a:ext>
            </a:extLst>
          </p:cNvPr>
          <p:cNvSpPr/>
          <p:nvPr/>
        </p:nvSpPr>
        <p:spPr>
          <a:xfrm>
            <a:off x="251650" y="2708305"/>
            <a:ext cx="4492473" cy="844483"/>
          </a:xfrm>
          <a:prstGeom prst="roundRect">
            <a:avLst/>
          </a:prstGeom>
          <a:solidFill>
            <a:srgbClr val="29B5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lumMod val="75000"/>
                  </a:srgbClr>
                </a:solidFill>
                <a:effectLst/>
                <a:uLnTx/>
                <a:uFillTx/>
                <a:latin typeface="Poppins"/>
                <a:ea typeface="+mn-ea"/>
                <a:cs typeface="Poppins"/>
              </a:rPr>
              <a:t>Unified Observability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Poppins regular"/>
                <a:ea typeface="+mn-ea"/>
                <a:cs typeface="Poppins regular"/>
              </a:rPr>
              <a:t>Continuously collect, unify, manage and share Operational Metadata</a:t>
            </a:r>
          </a:p>
        </p:txBody>
      </p:sp>
      <p:sp>
        <p:nvSpPr>
          <p:cNvPr id="43" name="Title 42">
            <a:extLst>
              <a:ext uri="{FF2B5EF4-FFF2-40B4-BE49-F238E27FC236}">
                <a16:creationId xmlns:a16="http://schemas.microsoft.com/office/drawing/2014/main" id="{09AF3CE3-D264-AF73-3F38-4EBA7D57A99B}"/>
              </a:ext>
            </a:extLst>
          </p:cNvPr>
          <p:cNvSpPr>
            <a:spLocks noGrp="1"/>
          </p:cNvSpPr>
          <p:nvPr>
            <p:ph type="title"/>
          </p:nvPr>
        </p:nvSpPr>
        <p:spPr/>
        <p:txBody>
          <a:bodyPr/>
          <a:lstStyle/>
          <a:p>
            <a:r>
              <a:rPr lang="en-US"/>
              <a:t>The DataOps Platform – unique IP</a:t>
            </a:r>
          </a:p>
        </p:txBody>
      </p:sp>
      <p:sp>
        <p:nvSpPr>
          <p:cNvPr id="5" name="Rounded Rectangle 4">
            <a:extLst>
              <a:ext uri="{FF2B5EF4-FFF2-40B4-BE49-F238E27FC236}">
                <a16:creationId xmlns:a16="http://schemas.microsoft.com/office/drawing/2014/main" id="{8CAEF5F8-267F-34AF-716F-059448CB9D88}"/>
              </a:ext>
            </a:extLst>
          </p:cNvPr>
          <p:cNvSpPr/>
          <p:nvPr/>
        </p:nvSpPr>
        <p:spPr>
          <a:xfrm>
            <a:off x="5905948" y="190594"/>
            <a:ext cx="6286052" cy="1501697"/>
          </a:xfrm>
          <a:prstGeom prst="roundRect">
            <a:avLst>
              <a:gd name="adj" fmla="val 839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First and only Data specific Development Environment: </a:t>
            </a:r>
            <a:r>
              <a:rPr kumimoji="0" lang="en-US" sz="1800" b="1" i="0" u="none" strike="noStrike" kern="1200" cap="none" spc="0" normalizeH="0" baseline="0" noProof="0">
                <a:ln>
                  <a:noFill/>
                </a:ln>
                <a:solidFill>
                  <a:srgbClr val="FCFCFC"/>
                </a:solidFill>
                <a:effectLst/>
                <a:uLnTx/>
                <a:uFillTx/>
                <a:latin typeface="Poppins Light"/>
                <a:ea typeface="+mn-ea"/>
                <a:cs typeface="+mn-cs"/>
              </a:rPr>
              <a:t>Snowflake automation/modeling, </a:t>
            </a:r>
            <a:r>
              <a:rPr kumimoji="0" lang="en-US" sz="1800" b="1" i="0" u="none" strike="noStrike" kern="1200" cap="none" spc="0" normalizeH="0" baseline="0" noProof="0" err="1">
                <a:ln>
                  <a:noFill/>
                </a:ln>
                <a:solidFill>
                  <a:srgbClr val="FCFCFC"/>
                </a:solidFill>
                <a:effectLst/>
                <a:uLnTx/>
                <a:uFillTx/>
                <a:latin typeface="Poppins Light"/>
                <a:ea typeface="+mn-ea"/>
                <a:cs typeface="+mn-cs"/>
              </a:rPr>
              <a:t>dbt</a:t>
            </a:r>
            <a:r>
              <a:rPr kumimoji="0" lang="en-US" sz="1800" b="1" i="0" u="none" strike="noStrike" kern="1200" cap="none" spc="0" normalizeH="0" baseline="0" noProof="0">
                <a:ln>
                  <a:noFill/>
                </a:ln>
                <a:solidFill>
                  <a:srgbClr val="FCFCFC"/>
                </a:solidFill>
                <a:effectLst/>
                <a:uLnTx/>
                <a:uFillTx/>
                <a:latin typeface="Poppins Light"/>
                <a:ea typeface="+mn-ea"/>
                <a:cs typeface="+mn-cs"/>
              </a:rPr>
              <a:t>, </a:t>
            </a:r>
            <a:r>
              <a:rPr kumimoji="0" lang="en-US" sz="1800" b="1" i="0" u="none" strike="noStrike" kern="1200" cap="none" spc="0" normalizeH="0" baseline="0" noProof="0" err="1">
                <a:ln>
                  <a:noFill/>
                </a:ln>
                <a:solidFill>
                  <a:srgbClr val="FCFCFC"/>
                </a:solidFill>
                <a:effectLst/>
                <a:uLnTx/>
                <a:uFillTx/>
                <a:latin typeface="Poppins Light"/>
                <a:ea typeface="+mn-ea"/>
                <a:cs typeface="+mn-cs"/>
              </a:rPr>
              <a:t>Snowpark</a:t>
            </a:r>
            <a:r>
              <a:rPr kumimoji="0" lang="en-US" sz="1800" b="1" i="0" u="none" strike="noStrike" kern="1200" cap="none" spc="0" normalizeH="0" baseline="0" noProof="0">
                <a:ln>
                  <a:noFill/>
                </a:ln>
                <a:solidFill>
                  <a:srgbClr val="FCFCFC"/>
                </a:solidFill>
                <a:effectLst/>
                <a:uLnTx/>
                <a:uFillTx/>
                <a:latin typeface="Poppins Light"/>
                <a:ea typeface="+mn-ea"/>
                <a:cs typeface="+mn-cs"/>
              </a:rPr>
              <a:t>, </a:t>
            </a:r>
            <a:r>
              <a:rPr kumimoji="0" lang="en-US" sz="1800" b="1" i="0" u="none" strike="noStrike" kern="1200" cap="none" spc="0" normalizeH="0" baseline="0" noProof="0" err="1">
                <a:ln>
                  <a:noFill/>
                </a:ln>
                <a:solidFill>
                  <a:srgbClr val="FCFCFC"/>
                </a:solidFill>
                <a:effectLst/>
                <a:uLnTx/>
                <a:uFillTx/>
                <a:latin typeface="Poppins Light"/>
                <a:ea typeface="+mn-ea"/>
                <a:cs typeface="+mn-cs"/>
              </a:rPr>
              <a:t>Streamlit</a:t>
            </a:r>
            <a:r>
              <a:rPr kumimoji="0" lang="en-US" sz="1800" b="1" i="0" u="none" strike="noStrike" kern="1200" cap="none" spc="0" normalizeH="0" baseline="0" noProof="0">
                <a:ln>
                  <a:noFill/>
                </a:ln>
                <a:solidFill>
                  <a:srgbClr val="FCFCFC"/>
                </a:solidFill>
                <a:effectLst/>
                <a:uLnTx/>
                <a:uFillTx/>
                <a:latin typeface="Poppins Light"/>
                <a:ea typeface="+mn-ea"/>
                <a:cs typeface="+mn-cs"/>
              </a:rPr>
              <a:t>, Python, 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Software dev processes and tools adapted specifically for data</a:t>
            </a:r>
          </a:p>
        </p:txBody>
      </p:sp>
      <p:sp>
        <p:nvSpPr>
          <p:cNvPr id="7" name="Rounded Rectangle 6">
            <a:extLst>
              <a:ext uri="{FF2B5EF4-FFF2-40B4-BE49-F238E27FC236}">
                <a16:creationId xmlns:a16="http://schemas.microsoft.com/office/drawing/2014/main" id="{4F40D6B0-7D7B-7F40-FC3F-A947353A1D6E}"/>
              </a:ext>
            </a:extLst>
          </p:cNvPr>
          <p:cNvSpPr/>
          <p:nvPr/>
        </p:nvSpPr>
        <p:spPr>
          <a:xfrm>
            <a:off x="5905948" y="2237582"/>
            <a:ext cx="6286052" cy="1014245"/>
          </a:xfrm>
          <a:prstGeom prst="roundRect">
            <a:avLst>
              <a:gd name="adj" fmla="val 839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Federated project inheritance and overrides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Federated governance and guard rails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Data Products as a First Class Citizen</a:t>
            </a:r>
          </a:p>
        </p:txBody>
      </p:sp>
      <p:sp>
        <p:nvSpPr>
          <p:cNvPr id="8" name="Rounded Rectangle 7">
            <a:extLst>
              <a:ext uri="{FF2B5EF4-FFF2-40B4-BE49-F238E27FC236}">
                <a16:creationId xmlns:a16="http://schemas.microsoft.com/office/drawing/2014/main" id="{E296A345-A6B4-1BBD-B5E8-5298FF4A7D17}"/>
              </a:ext>
            </a:extLst>
          </p:cNvPr>
          <p:cNvSpPr/>
          <p:nvPr/>
        </p:nvSpPr>
        <p:spPr>
          <a:xfrm>
            <a:off x="5905948" y="3904552"/>
            <a:ext cx="6286052" cy="1305450"/>
          </a:xfrm>
          <a:prstGeom prst="roundRect">
            <a:avLst>
              <a:gd name="adj" fmla="val 839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Collection of meta data from all orchestrated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Standardized Data Ontology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Complete application stack for visualizing or querying unified data</a:t>
            </a:r>
          </a:p>
        </p:txBody>
      </p:sp>
      <p:cxnSp>
        <p:nvCxnSpPr>
          <p:cNvPr id="9" name="Straight Connector 8">
            <a:extLst>
              <a:ext uri="{FF2B5EF4-FFF2-40B4-BE49-F238E27FC236}">
                <a16:creationId xmlns:a16="http://schemas.microsoft.com/office/drawing/2014/main" id="{DE2CDB2A-00B4-45DD-D68D-832A3C530CCE}"/>
              </a:ext>
            </a:extLst>
          </p:cNvPr>
          <p:cNvCxnSpPr>
            <a:cxnSpLocks/>
            <a:endCxn id="5" idx="1"/>
          </p:cNvCxnSpPr>
          <p:nvPr/>
        </p:nvCxnSpPr>
        <p:spPr>
          <a:xfrm flipV="1">
            <a:off x="4786463" y="941443"/>
            <a:ext cx="1119485" cy="190587"/>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A9C5BA-02A2-480B-92C6-353BD893BA8A}"/>
              </a:ext>
            </a:extLst>
          </p:cNvPr>
          <p:cNvCxnSpPr>
            <a:cxnSpLocks/>
            <a:stCxn id="82" idx="3"/>
            <a:endCxn id="7" idx="1"/>
          </p:cNvCxnSpPr>
          <p:nvPr/>
        </p:nvCxnSpPr>
        <p:spPr>
          <a:xfrm>
            <a:off x="4744122" y="2115407"/>
            <a:ext cx="1161826" cy="62929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3369C6-29B2-18BD-4122-ECBE827E219E}"/>
              </a:ext>
            </a:extLst>
          </p:cNvPr>
          <p:cNvCxnSpPr>
            <a:cxnSpLocks/>
            <a:stCxn id="38" idx="3"/>
            <a:endCxn id="8" idx="1"/>
          </p:cNvCxnSpPr>
          <p:nvPr/>
        </p:nvCxnSpPr>
        <p:spPr>
          <a:xfrm>
            <a:off x="4744123" y="3130547"/>
            <a:ext cx="1161825" cy="142673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Rounded Corners 22">
            <a:extLst>
              <a:ext uri="{FF2B5EF4-FFF2-40B4-BE49-F238E27FC236}">
                <a16:creationId xmlns:a16="http://schemas.microsoft.com/office/drawing/2014/main" id="{25723E1A-658D-E74C-0444-1BC13FDC3505}"/>
              </a:ext>
            </a:extLst>
          </p:cNvPr>
          <p:cNvSpPr/>
          <p:nvPr/>
        </p:nvSpPr>
        <p:spPr>
          <a:xfrm>
            <a:off x="251648" y="766304"/>
            <a:ext cx="4492473" cy="753824"/>
          </a:xfrm>
          <a:prstGeom prst="roundRect">
            <a:avLst>
              <a:gd name="adj" fmla="val 19554"/>
            </a:avLst>
          </a:prstGeom>
          <a:solidFill>
            <a:srgbClr val="FFC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C2F"/>
                </a:solidFill>
                <a:effectLst/>
                <a:uLnTx/>
                <a:uFillTx/>
                <a:latin typeface="Poppins" panose="00000500000000000000" pitchFamily="2" charset="0"/>
                <a:ea typeface="+mn-ea"/>
                <a:cs typeface="Poppins" panose="00000500000000000000" pitchFamily="2" charset="0"/>
              </a:rPr>
              <a:t>Unified Developer Experience</a:t>
            </a:r>
          </a:p>
        </p:txBody>
      </p:sp>
      <p:pic>
        <p:nvPicPr>
          <p:cNvPr id="2" name="Picture 1">
            <a:extLst>
              <a:ext uri="{FF2B5EF4-FFF2-40B4-BE49-F238E27FC236}">
                <a16:creationId xmlns:a16="http://schemas.microsoft.com/office/drawing/2014/main" id="{FD346D56-E772-37C8-6C26-072CB7C226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59145" y="6493463"/>
            <a:ext cx="1004972" cy="179836"/>
          </a:xfrm>
          <a:prstGeom prst="rect">
            <a:avLst/>
          </a:prstGeom>
        </p:spPr>
      </p:pic>
    </p:spTree>
    <p:extLst>
      <p:ext uri="{BB962C8B-B14F-4D97-AF65-F5344CB8AC3E}">
        <p14:creationId xmlns:p14="http://schemas.microsoft.com/office/powerpoint/2010/main" val="15707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012569F-A78D-5A44-D8C2-6BAE7EC7B362}"/>
              </a:ext>
            </a:extLst>
          </p:cNvPr>
          <p:cNvSpPr>
            <a:spLocks noGrp="1"/>
          </p:cNvSpPr>
          <p:nvPr>
            <p:ph type="body" sz="quarter" idx="12"/>
          </p:nvPr>
        </p:nvSpPr>
        <p:spPr/>
        <p:txBody>
          <a:bodyPr/>
          <a:lstStyle/>
          <a:p>
            <a:endParaRPr lang="en-US"/>
          </a:p>
        </p:txBody>
      </p:sp>
      <p:sp>
        <p:nvSpPr>
          <p:cNvPr id="30" name="Title 1">
            <a:extLst>
              <a:ext uri="{FF2B5EF4-FFF2-40B4-BE49-F238E27FC236}">
                <a16:creationId xmlns:a16="http://schemas.microsoft.com/office/drawing/2014/main" id="{7C17C518-AFCF-401C-B69E-1459B6ADF404}"/>
              </a:ext>
            </a:extLst>
          </p:cNvPr>
          <p:cNvSpPr>
            <a:spLocks noGrp="1"/>
          </p:cNvSpPr>
          <p:nvPr>
            <p:ph type="title"/>
          </p:nvPr>
        </p:nvSpPr>
        <p:spPr>
          <a:xfrm>
            <a:off x="425450" y="415733"/>
            <a:ext cx="11334750" cy="291699"/>
          </a:xfrm>
        </p:spPr>
        <p:txBody>
          <a:bodyPr/>
          <a:lstStyle/>
          <a:p>
            <a:r>
              <a:rPr lang="en-US"/>
              <a:t>The right solution – Data Engineering at scale</a:t>
            </a:r>
          </a:p>
        </p:txBody>
      </p:sp>
      <p:pic>
        <p:nvPicPr>
          <p:cNvPr id="101" name="Picture 4" descr="Prefect is Open-Source! 🎉. On March 24, 2017, we started writing a… | by  Jeremiah Lowin | The Prefect Blog | Medium">
            <a:extLst>
              <a:ext uri="{FF2B5EF4-FFF2-40B4-BE49-F238E27FC236}">
                <a16:creationId xmlns:a16="http://schemas.microsoft.com/office/drawing/2014/main" id="{8303D9A0-30CB-4174-A891-8780503C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29" y="5856609"/>
            <a:ext cx="2012020" cy="680890"/>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C7778733-15F9-0FBD-A8C4-9A9C789CAB21}"/>
              </a:ext>
            </a:extLst>
          </p:cNvPr>
          <p:cNvPicPr>
            <a:picLocks noGrp="1" noChangeAspect="1"/>
          </p:cNvPicPr>
          <p:nvPr>
            <p:ph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0022" y="5756568"/>
            <a:ext cx="2139488" cy="213949"/>
          </a:xfrm>
          <a:effectLst/>
        </p:spPr>
      </p:pic>
      <p:pic>
        <p:nvPicPr>
          <p:cNvPr id="12" name="Graphic 11">
            <a:extLst>
              <a:ext uri="{FF2B5EF4-FFF2-40B4-BE49-F238E27FC236}">
                <a16:creationId xmlns:a16="http://schemas.microsoft.com/office/drawing/2014/main" id="{BB994DBD-B8B6-2AAF-9475-CB8FA6C4B5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51577" y="6071357"/>
            <a:ext cx="1333105" cy="284495"/>
          </a:xfrm>
          <a:prstGeom prst="rect">
            <a:avLst/>
          </a:prstGeom>
          <a:effectLst/>
        </p:spPr>
      </p:pic>
      <p:sp>
        <p:nvSpPr>
          <p:cNvPr id="2" name="Rounded Rectangle 1">
            <a:extLst>
              <a:ext uri="{FF2B5EF4-FFF2-40B4-BE49-F238E27FC236}">
                <a16:creationId xmlns:a16="http://schemas.microsoft.com/office/drawing/2014/main" id="{93F33902-4444-C05F-0F90-5DF783CC1350}"/>
              </a:ext>
            </a:extLst>
          </p:cNvPr>
          <p:cNvSpPr/>
          <p:nvPr/>
        </p:nvSpPr>
        <p:spPr>
          <a:xfrm>
            <a:off x="2386100" y="4745501"/>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Engineer</a:t>
            </a:r>
          </a:p>
        </p:txBody>
      </p:sp>
      <p:sp>
        <p:nvSpPr>
          <p:cNvPr id="3" name="Rounded Rectangle 2">
            <a:extLst>
              <a:ext uri="{FF2B5EF4-FFF2-40B4-BE49-F238E27FC236}">
                <a16:creationId xmlns:a16="http://schemas.microsoft.com/office/drawing/2014/main" id="{2C65AA1E-893C-A504-7961-D8BA0400A124}"/>
              </a:ext>
            </a:extLst>
          </p:cNvPr>
          <p:cNvSpPr/>
          <p:nvPr/>
        </p:nvSpPr>
        <p:spPr>
          <a:xfrm>
            <a:off x="2386100" y="3947712"/>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Team</a:t>
            </a:r>
          </a:p>
        </p:txBody>
      </p:sp>
      <p:sp>
        <p:nvSpPr>
          <p:cNvPr id="4" name="Rounded Rectangle 3">
            <a:extLst>
              <a:ext uri="{FF2B5EF4-FFF2-40B4-BE49-F238E27FC236}">
                <a16:creationId xmlns:a16="http://schemas.microsoft.com/office/drawing/2014/main" id="{98917074-CF68-1299-C6EE-3B57B24BBAF9}"/>
              </a:ext>
            </a:extLst>
          </p:cNvPr>
          <p:cNvSpPr/>
          <p:nvPr/>
        </p:nvSpPr>
        <p:spPr>
          <a:xfrm>
            <a:off x="2386100" y="3149922"/>
            <a:ext cx="2175933" cy="558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Multi-Team</a:t>
            </a:r>
          </a:p>
        </p:txBody>
      </p:sp>
      <p:sp>
        <p:nvSpPr>
          <p:cNvPr id="5" name="Rounded Rectangle 4">
            <a:extLst>
              <a:ext uri="{FF2B5EF4-FFF2-40B4-BE49-F238E27FC236}">
                <a16:creationId xmlns:a16="http://schemas.microsoft.com/office/drawing/2014/main" id="{561E3C3C-B040-A367-047C-5CB231728B97}"/>
              </a:ext>
            </a:extLst>
          </p:cNvPr>
          <p:cNvSpPr/>
          <p:nvPr/>
        </p:nvSpPr>
        <p:spPr>
          <a:xfrm>
            <a:off x="2386100" y="2352132"/>
            <a:ext cx="2175933" cy="558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Enterprise</a:t>
            </a:r>
          </a:p>
        </p:txBody>
      </p:sp>
      <p:sp>
        <p:nvSpPr>
          <p:cNvPr id="7" name="Rounded Rectangle 6">
            <a:extLst>
              <a:ext uri="{FF2B5EF4-FFF2-40B4-BE49-F238E27FC236}">
                <a16:creationId xmlns:a16="http://schemas.microsoft.com/office/drawing/2014/main" id="{371BD4B0-068E-1E73-62AE-B88DCCDB85A9}"/>
              </a:ext>
            </a:extLst>
          </p:cNvPr>
          <p:cNvSpPr/>
          <p:nvPr/>
        </p:nvSpPr>
        <p:spPr>
          <a:xfrm>
            <a:off x="2384329" y="1554342"/>
            <a:ext cx="2175933" cy="558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Self Service Teams</a:t>
            </a:r>
          </a:p>
        </p:txBody>
      </p:sp>
      <p:sp>
        <p:nvSpPr>
          <p:cNvPr id="8" name="Rounded Rectangle 7">
            <a:extLst>
              <a:ext uri="{FF2B5EF4-FFF2-40B4-BE49-F238E27FC236}">
                <a16:creationId xmlns:a16="http://schemas.microsoft.com/office/drawing/2014/main" id="{12F1A5E5-0D3E-1F1D-65D6-3D5B97A103D2}"/>
              </a:ext>
            </a:extLst>
          </p:cNvPr>
          <p:cNvSpPr/>
          <p:nvPr/>
        </p:nvSpPr>
        <p:spPr>
          <a:xfrm>
            <a:off x="7025834" y="4745501"/>
            <a:ext cx="2175933" cy="5588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Engineer</a:t>
            </a:r>
          </a:p>
        </p:txBody>
      </p:sp>
      <p:sp>
        <p:nvSpPr>
          <p:cNvPr id="9" name="Rounded Rectangle 8">
            <a:extLst>
              <a:ext uri="{FF2B5EF4-FFF2-40B4-BE49-F238E27FC236}">
                <a16:creationId xmlns:a16="http://schemas.microsoft.com/office/drawing/2014/main" id="{5E93CC40-87B8-A32F-DC19-F0B3180F2196}"/>
              </a:ext>
            </a:extLst>
          </p:cNvPr>
          <p:cNvSpPr/>
          <p:nvPr/>
        </p:nvSpPr>
        <p:spPr>
          <a:xfrm>
            <a:off x="7025834" y="3947712"/>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Team</a:t>
            </a:r>
          </a:p>
        </p:txBody>
      </p:sp>
      <p:sp>
        <p:nvSpPr>
          <p:cNvPr id="11" name="Rounded Rectangle 10">
            <a:extLst>
              <a:ext uri="{FF2B5EF4-FFF2-40B4-BE49-F238E27FC236}">
                <a16:creationId xmlns:a16="http://schemas.microsoft.com/office/drawing/2014/main" id="{0B5380B3-0D09-6299-B0EF-3310BE1CDE29}"/>
              </a:ext>
            </a:extLst>
          </p:cNvPr>
          <p:cNvSpPr/>
          <p:nvPr/>
        </p:nvSpPr>
        <p:spPr>
          <a:xfrm>
            <a:off x="7025834" y="3149922"/>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Multi-Team</a:t>
            </a:r>
          </a:p>
        </p:txBody>
      </p:sp>
      <p:sp>
        <p:nvSpPr>
          <p:cNvPr id="15" name="Rounded Rectangle 14">
            <a:extLst>
              <a:ext uri="{FF2B5EF4-FFF2-40B4-BE49-F238E27FC236}">
                <a16:creationId xmlns:a16="http://schemas.microsoft.com/office/drawing/2014/main" id="{2707E33E-9D9E-0338-AFCF-B41AA1AF83DF}"/>
              </a:ext>
            </a:extLst>
          </p:cNvPr>
          <p:cNvSpPr/>
          <p:nvPr/>
        </p:nvSpPr>
        <p:spPr>
          <a:xfrm>
            <a:off x="7025834" y="2352132"/>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Enterprise</a:t>
            </a:r>
          </a:p>
        </p:txBody>
      </p:sp>
      <p:sp>
        <p:nvSpPr>
          <p:cNvPr id="16" name="Rounded Rectangle 15">
            <a:extLst>
              <a:ext uri="{FF2B5EF4-FFF2-40B4-BE49-F238E27FC236}">
                <a16:creationId xmlns:a16="http://schemas.microsoft.com/office/drawing/2014/main" id="{176E2612-5664-E29C-4596-D4CE19ECD1EA}"/>
              </a:ext>
            </a:extLst>
          </p:cNvPr>
          <p:cNvSpPr/>
          <p:nvPr/>
        </p:nvSpPr>
        <p:spPr>
          <a:xfrm>
            <a:off x="7024063" y="1554342"/>
            <a:ext cx="2175933" cy="55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Poppins Light"/>
                <a:ea typeface="+mn-ea"/>
                <a:cs typeface="+mn-cs"/>
              </a:rPr>
              <a:t>Self Service Teams</a:t>
            </a:r>
          </a:p>
        </p:txBody>
      </p:sp>
      <p:cxnSp>
        <p:nvCxnSpPr>
          <p:cNvPr id="19" name="Straight Arrow Connector 18">
            <a:extLst>
              <a:ext uri="{FF2B5EF4-FFF2-40B4-BE49-F238E27FC236}">
                <a16:creationId xmlns:a16="http://schemas.microsoft.com/office/drawing/2014/main" id="{2982562C-D8A4-2F41-79DC-DE88C9F83217}"/>
              </a:ext>
            </a:extLst>
          </p:cNvPr>
          <p:cNvCxnSpPr>
            <a:cxnSpLocks/>
          </p:cNvCxnSpPr>
          <p:nvPr/>
        </p:nvCxnSpPr>
        <p:spPr>
          <a:xfrm flipV="1">
            <a:off x="3477490" y="5304301"/>
            <a:ext cx="0" cy="393766"/>
          </a:xfrm>
          <a:prstGeom prst="straightConnector1">
            <a:avLst/>
          </a:prstGeom>
          <a:ln w="76200">
            <a:solidFill>
              <a:srgbClr val="11567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FCF1A9B-1D15-0CD2-8792-2DE4FEBF4135}"/>
              </a:ext>
            </a:extLst>
          </p:cNvPr>
          <p:cNvCxnSpPr>
            <a:cxnSpLocks/>
          </p:cNvCxnSpPr>
          <p:nvPr/>
        </p:nvCxnSpPr>
        <p:spPr>
          <a:xfrm flipV="1">
            <a:off x="8176490" y="5304300"/>
            <a:ext cx="0" cy="393767"/>
          </a:xfrm>
          <a:prstGeom prst="straightConnector1">
            <a:avLst/>
          </a:prstGeom>
          <a:ln w="76200">
            <a:solidFill>
              <a:srgbClr val="11567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4F6E04-3E3F-34BA-80E3-D31F3361105D}"/>
              </a:ext>
            </a:extLst>
          </p:cNvPr>
          <p:cNvCxnSpPr>
            <a:cxnSpLocks/>
          </p:cNvCxnSpPr>
          <p:nvPr/>
        </p:nvCxnSpPr>
        <p:spPr>
          <a:xfrm flipH="1" flipV="1">
            <a:off x="9199996" y="2631626"/>
            <a:ext cx="605904" cy="1"/>
          </a:xfrm>
          <a:prstGeom prst="straightConnector1">
            <a:avLst/>
          </a:prstGeom>
          <a:ln w="76200">
            <a:solidFill>
              <a:srgbClr val="11567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53EE24-AB7A-D6A9-2813-FB4143BE919B}"/>
              </a:ext>
            </a:extLst>
          </p:cNvPr>
          <p:cNvCxnSpPr>
            <a:cxnSpLocks/>
            <a:endCxn id="11" idx="3"/>
          </p:cNvCxnSpPr>
          <p:nvPr/>
        </p:nvCxnSpPr>
        <p:spPr>
          <a:xfrm flipH="1">
            <a:off x="9201767" y="2631531"/>
            <a:ext cx="604133" cy="797791"/>
          </a:xfrm>
          <a:prstGeom prst="straightConnector1">
            <a:avLst/>
          </a:prstGeom>
          <a:ln w="76200">
            <a:solidFill>
              <a:srgbClr val="11567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AEB84A-A8AF-5360-8924-24BE43D57681}"/>
              </a:ext>
            </a:extLst>
          </p:cNvPr>
          <p:cNvCxnSpPr>
            <a:cxnSpLocks/>
            <a:endCxn id="16" idx="3"/>
          </p:cNvCxnSpPr>
          <p:nvPr/>
        </p:nvCxnSpPr>
        <p:spPr>
          <a:xfrm flipH="1" flipV="1">
            <a:off x="9199996" y="1833742"/>
            <a:ext cx="605904" cy="797789"/>
          </a:xfrm>
          <a:prstGeom prst="straightConnector1">
            <a:avLst/>
          </a:prstGeom>
          <a:ln w="76200">
            <a:solidFill>
              <a:srgbClr val="11567F"/>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ket 13">
            <a:extLst>
              <a:ext uri="{FF2B5EF4-FFF2-40B4-BE49-F238E27FC236}">
                <a16:creationId xmlns:a16="http://schemas.microsoft.com/office/drawing/2014/main" id="{24FC014D-B0F7-E9E9-C7FA-8D0E599F88E5}"/>
              </a:ext>
            </a:extLst>
          </p:cNvPr>
          <p:cNvSpPr/>
          <p:nvPr/>
        </p:nvSpPr>
        <p:spPr>
          <a:xfrm>
            <a:off x="2144110" y="1429407"/>
            <a:ext cx="127468" cy="2385848"/>
          </a:xfrm>
          <a:prstGeom prst="leftBracket">
            <a:avLst/>
          </a:prstGeom>
          <a:solidFill>
            <a:srgbClr val="FFFFFF"/>
          </a:solidFill>
          <a:ln w="57150">
            <a:solidFill>
              <a:srgbClr val="5F4496"/>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323D"/>
              </a:solidFill>
              <a:effectLst/>
              <a:uLnTx/>
              <a:uFillTx/>
              <a:latin typeface="Poppins Light"/>
              <a:ea typeface="+mn-ea"/>
              <a:cs typeface="+mn-cs"/>
            </a:endParaRPr>
          </a:p>
        </p:txBody>
      </p:sp>
      <p:sp>
        <p:nvSpPr>
          <p:cNvPr id="18" name="TextBox 17">
            <a:extLst>
              <a:ext uri="{FF2B5EF4-FFF2-40B4-BE49-F238E27FC236}">
                <a16:creationId xmlns:a16="http://schemas.microsoft.com/office/drawing/2014/main" id="{81098746-2F0B-CE53-C26D-C9D54618A8BF}"/>
              </a:ext>
            </a:extLst>
          </p:cNvPr>
          <p:cNvSpPr txBox="1"/>
          <p:nvPr/>
        </p:nvSpPr>
        <p:spPr>
          <a:xfrm>
            <a:off x="538745" y="1859041"/>
            <a:ext cx="1457450" cy="175432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Additional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tools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custom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generated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4496"/>
                </a:solidFill>
                <a:effectLst/>
                <a:uLnTx/>
                <a:uFillTx/>
                <a:latin typeface="Poppins Light"/>
                <a:ea typeface="+mn-ea"/>
                <a:cs typeface="+mn-cs"/>
              </a:rPr>
              <a:t>required </a:t>
            </a:r>
          </a:p>
        </p:txBody>
      </p:sp>
      <p:sp>
        <p:nvSpPr>
          <p:cNvPr id="20" name="TextBox 19">
            <a:extLst>
              <a:ext uri="{FF2B5EF4-FFF2-40B4-BE49-F238E27FC236}">
                <a16:creationId xmlns:a16="http://schemas.microsoft.com/office/drawing/2014/main" id="{B4E6C8B7-44F3-88F1-E877-67AF7FCD7D33}"/>
              </a:ext>
            </a:extLst>
          </p:cNvPr>
          <p:cNvSpPr txBox="1"/>
          <p:nvPr/>
        </p:nvSpPr>
        <p:spPr>
          <a:xfrm>
            <a:off x="10094242" y="2803116"/>
            <a:ext cx="17636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1567F"/>
                </a:solidFill>
                <a:effectLst/>
                <a:uLnTx/>
                <a:uFillTx/>
                <a:latin typeface="Poppins Light"/>
                <a:ea typeface="+mn-ea"/>
                <a:cs typeface="+mn-cs"/>
              </a:rPr>
              <a:t>Core functionality</a:t>
            </a:r>
          </a:p>
        </p:txBody>
      </p:sp>
      <p:pic>
        <p:nvPicPr>
          <p:cNvPr id="6" name="Picture 5">
            <a:extLst>
              <a:ext uri="{FF2B5EF4-FFF2-40B4-BE49-F238E27FC236}">
                <a16:creationId xmlns:a16="http://schemas.microsoft.com/office/drawing/2014/main" id="{8A291A0A-B2AC-48A3-C5E8-EEC42D20EA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1964" y="2326680"/>
            <a:ext cx="2168181" cy="387988"/>
          </a:xfrm>
          <a:prstGeom prst="rect">
            <a:avLst/>
          </a:prstGeom>
        </p:spPr>
      </p:pic>
      <p:pic>
        <p:nvPicPr>
          <p:cNvPr id="22" name="Picture 21">
            <a:extLst>
              <a:ext uri="{FF2B5EF4-FFF2-40B4-BE49-F238E27FC236}">
                <a16:creationId xmlns:a16="http://schemas.microsoft.com/office/drawing/2014/main" id="{F5A14CC4-5887-86DF-43BE-E86C27B20B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92399" y="5776523"/>
            <a:ext cx="2168181" cy="387988"/>
          </a:xfrm>
          <a:prstGeom prst="rect">
            <a:avLst/>
          </a:prstGeom>
        </p:spPr>
      </p:pic>
    </p:spTree>
    <p:extLst>
      <p:ext uri="{BB962C8B-B14F-4D97-AF65-F5344CB8AC3E}">
        <p14:creationId xmlns:p14="http://schemas.microsoft.com/office/powerpoint/2010/main" val="357943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76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DABAA-5B58-1224-40D9-8E7FC145D1DE}"/>
              </a:ext>
            </a:extLst>
          </p:cNvPr>
          <p:cNvSpPr>
            <a:spLocks noGrp="1"/>
          </p:cNvSpPr>
          <p:nvPr>
            <p:ph type="title"/>
          </p:nvPr>
        </p:nvSpPr>
        <p:spPr>
          <a:xfrm>
            <a:off x="-3112" y="0"/>
            <a:ext cx="5371139" cy="6858000"/>
          </a:xfrm>
        </p:spPr>
        <p:txBody>
          <a:bodyPr/>
          <a:lstStyle/>
          <a:p>
            <a:r>
              <a:rPr lang="en-GB" sz="2800">
                <a:cs typeface="Poppins"/>
              </a:rPr>
              <a:t>“Data Products” or “Data-as-a-Product”</a:t>
            </a:r>
            <a:br>
              <a:rPr lang="en-GB" sz="2000">
                <a:ea typeface="+mj-lt"/>
              </a:rPr>
            </a:br>
            <a:br>
              <a:rPr lang="en-GB" sz="2400">
                <a:ea typeface="+mj-lt"/>
              </a:rPr>
            </a:br>
            <a:r>
              <a:rPr lang="en-GB" sz="1800" err="1">
                <a:cs typeface="Poppins"/>
              </a:rPr>
              <a:t>DataOps.live</a:t>
            </a:r>
            <a:r>
              <a:rPr lang="en-GB" sz="1800">
                <a:cs typeface="Poppins"/>
              </a:rPr>
              <a:t> have been talking about how we build, test and deploy “Data Products” since 2019. </a:t>
            </a:r>
            <a:br>
              <a:rPr lang="en-GB" sz="1800">
                <a:ea typeface="+mj-lt"/>
              </a:rPr>
            </a:br>
            <a:br>
              <a:rPr lang="en-GB" sz="1800">
                <a:ea typeface="+mj-lt"/>
              </a:rPr>
            </a:br>
            <a:br>
              <a:rPr lang="en-GB" sz="1800">
                <a:ea typeface="+mj-lt"/>
              </a:rPr>
            </a:br>
            <a:br>
              <a:rPr lang="en-GB" sz="1800">
                <a:ea typeface="+mj-lt"/>
              </a:rPr>
            </a:br>
            <a:endParaRPr lang="en-GB" sz="2400"/>
          </a:p>
        </p:txBody>
      </p:sp>
      <p:pic>
        <p:nvPicPr>
          <p:cNvPr id="9" name="Picture 8">
            <a:extLst>
              <a:ext uri="{FF2B5EF4-FFF2-40B4-BE49-F238E27FC236}">
                <a16:creationId xmlns:a16="http://schemas.microsoft.com/office/drawing/2014/main" id="{79715CC2-CCAB-E3D2-596A-C5B822F091B5}"/>
              </a:ext>
            </a:extLst>
          </p:cNvPr>
          <p:cNvPicPr>
            <a:picLocks noChangeAspect="1"/>
          </p:cNvPicPr>
          <p:nvPr/>
        </p:nvPicPr>
        <p:blipFill>
          <a:blip r:embed="rId3"/>
          <a:stretch>
            <a:fillRect/>
          </a:stretch>
        </p:blipFill>
        <p:spPr>
          <a:xfrm>
            <a:off x="5537044" y="3640147"/>
            <a:ext cx="3924060" cy="1584084"/>
          </a:xfrm>
          <a:prstGeom prst="rect">
            <a:avLst/>
          </a:prstGeom>
          <a:ln>
            <a:noFill/>
          </a:ln>
          <a:effectLst>
            <a:outerShdw blurRad="292100" dist="139700" dir="2700000" algn="tl" rotWithShape="0">
              <a:srgbClr val="333333">
                <a:alpha val="65000"/>
              </a:srgbClr>
            </a:outerShdw>
          </a:effectLst>
        </p:spPr>
      </p:pic>
      <p:pic>
        <p:nvPicPr>
          <p:cNvPr id="243714" name="Picture 2" descr="Forbes – Logos Download">
            <a:extLst>
              <a:ext uri="{FF2B5EF4-FFF2-40B4-BE49-F238E27FC236}">
                <a16:creationId xmlns:a16="http://schemas.microsoft.com/office/drawing/2014/main" id="{C9C5F8AA-07C3-0A5F-3F60-260083485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051" y="4007111"/>
            <a:ext cx="2082800" cy="808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215A4FF-AD2C-807D-4D26-F290B5D3F6E2}"/>
              </a:ext>
            </a:extLst>
          </p:cNvPr>
          <p:cNvPicPr>
            <a:picLocks noChangeAspect="1"/>
          </p:cNvPicPr>
          <p:nvPr/>
        </p:nvPicPr>
        <p:blipFill>
          <a:blip r:embed="rId5"/>
          <a:stretch>
            <a:fillRect/>
          </a:stretch>
        </p:blipFill>
        <p:spPr>
          <a:xfrm>
            <a:off x="12865100" y="5960810"/>
            <a:ext cx="3808000" cy="1548170"/>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726AE13A-5487-A3BE-52B6-A21869D7193A}"/>
              </a:ext>
            </a:extLst>
          </p:cNvPr>
          <p:cNvGrpSpPr/>
          <p:nvPr/>
        </p:nvGrpSpPr>
        <p:grpSpPr>
          <a:xfrm>
            <a:off x="5537044" y="1837752"/>
            <a:ext cx="6509777" cy="1548675"/>
            <a:chOff x="5493501" y="2065269"/>
            <a:chExt cx="6509777" cy="1548675"/>
          </a:xfrm>
        </p:grpSpPr>
        <p:pic>
          <p:nvPicPr>
            <p:cNvPr id="13" name="Picture 12">
              <a:extLst>
                <a:ext uri="{FF2B5EF4-FFF2-40B4-BE49-F238E27FC236}">
                  <a16:creationId xmlns:a16="http://schemas.microsoft.com/office/drawing/2014/main" id="{7FD47D91-7614-3188-1B99-BE3920437906}"/>
                </a:ext>
              </a:extLst>
            </p:cNvPr>
            <p:cNvPicPr>
              <a:picLocks noChangeAspect="1"/>
            </p:cNvPicPr>
            <p:nvPr/>
          </p:nvPicPr>
          <p:blipFill>
            <a:blip r:embed="rId6"/>
            <a:stretch>
              <a:fillRect/>
            </a:stretch>
          </p:blipFill>
          <p:spPr>
            <a:xfrm>
              <a:off x="5493501" y="2065774"/>
              <a:ext cx="6509776" cy="154817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06D9349-41F0-EA51-1837-FD9ED2C85923}"/>
                </a:ext>
              </a:extLst>
            </p:cNvPr>
            <p:cNvPicPr>
              <a:picLocks noChangeAspect="1"/>
            </p:cNvPicPr>
            <p:nvPr/>
          </p:nvPicPr>
          <p:blipFill rotWithShape="1">
            <a:blip r:embed="rId7"/>
            <a:srcRect b="41433"/>
            <a:stretch/>
          </p:blipFill>
          <p:spPr>
            <a:xfrm>
              <a:off x="9029128" y="2065269"/>
              <a:ext cx="2974150" cy="106845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5AA14C6-3D60-BE92-C452-6938F981CA1B}"/>
                </a:ext>
              </a:extLst>
            </p:cNvPr>
            <p:cNvPicPr>
              <a:picLocks noChangeAspect="1"/>
            </p:cNvPicPr>
            <p:nvPr/>
          </p:nvPicPr>
          <p:blipFill>
            <a:blip r:embed="rId8"/>
            <a:stretch>
              <a:fillRect/>
            </a:stretch>
          </p:blipFill>
          <p:spPr>
            <a:xfrm>
              <a:off x="9029128" y="2987941"/>
              <a:ext cx="2974149" cy="612730"/>
            </a:xfrm>
            <a:prstGeom prst="rect">
              <a:avLst/>
            </a:prstGeom>
            <a:ln>
              <a:noFill/>
            </a:ln>
            <a:effectLst>
              <a:outerShdw blurRad="292100" dist="139700" dir="2700000" algn="tl" rotWithShape="0">
                <a:srgbClr val="333333">
                  <a:alpha val="65000"/>
                </a:srgbClr>
              </a:outerShdw>
            </a:effectLst>
          </p:spPr>
        </p:pic>
      </p:grpSp>
      <p:pic>
        <p:nvPicPr>
          <p:cNvPr id="243716" name="Picture 4" descr="Beating the cycle: Building resilience in chemicals | McKinsey">
            <a:extLst>
              <a:ext uri="{FF2B5EF4-FFF2-40B4-BE49-F238E27FC236}">
                <a16:creationId xmlns:a16="http://schemas.microsoft.com/office/drawing/2014/main" id="{73CC626F-92F1-191C-B01E-1070036920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8318" y="1962146"/>
            <a:ext cx="1071562" cy="3420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9CE8D86-C646-77AC-6AB0-78FFF7C7228E}"/>
              </a:ext>
            </a:extLst>
          </p:cNvPr>
          <p:cNvPicPr>
            <a:picLocks noChangeAspect="1"/>
          </p:cNvPicPr>
          <p:nvPr/>
        </p:nvPicPr>
        <p:blipFill>
          <a:blip r:embed="rId10"/>
          <a:stretch>
            <a:fillRect/>
          </a:stretch>
        </p:blipFill>
        <p:spPr>
          <a:xfrm>
            <a:off x="5537044" y="5435966"/>
            <a:ext cx="6509776" cy="1205514"/>
          </a:xfrm>
          <a:prstGeom prst="rect">
            <a:avLst/>
          </a:prstGeom>
          <a:ln>
            <a:noFill/>
          </a:ln>
          <a:effectLst>
            <a:outerShdw blurRad="292100" dist="139700" dir="2700000" algn="tl" rotWithShape="0">
              <a:srgbClr val="333333">
                <a:alpha val="65000"/>
              </a:srgbClr>
            </a:outerShdw>
          </a:effectLst>
        </p:spPr>
      </p:pic>
      <p:pic>
        <p:nvPicPr>
          <p:cNvPr id="243718" name="Picture 6">
            <a:extLst>
              <a:ext uri="{FF2B5EF4-FFF2-40B4-BE49-F238E27FC236}">
                <a16:creationId xmlns:a16="http://schemas.microsoft.com/office/drawing/2014/main" id="{DC44A6D8-C24E-7930-02EE-D46E3CDEE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93070" y="5961443"/>
            <a:ext cx="1479732" cy="397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Diagram&#10;&#10;Description automatically generated">
            <a:extLst>
              <a:ext uri="{FF2B5EF4-FFF2-40B4-BE49-F238E27FC236}">
                <a16:creationId xmlns:a16="http://schemas.microsoft.com/office/drawing/2014/main" id="{2408291B-6A8F-1D0F-31EF-DCEB17636454}"/>
              </a:ext>
            </a:extLst>
          </p:cNvPr>
          <p:cNvPicPr>
            <a:picLocks noChangeAspect="1"/>
          </p:cNvPicPr>
          <p:nvPr/>
        </p:nvPicPr>
        <p:blipFill>
          <a:blip r:embed="rId12"/>
          <a:stretch>
            <a:fillRect/>
          </a:stretch>
        </p:blipFill>
        <p:spPr>
          <a:xfrm>
            <a:off x="5537044" y="44069"/>
            <a:ext cx="1080356" cy="16809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9939EC2-3FD9-5440-B92B-06CAAA0D878C}"/>
              </a:ext>
            </a:extLst>
          </p:cNvPr>
          <p:cNvSpPr txBox="1"/>
          <p:nvPr/>
        </p:nvSpPr>
        <p:spPr>
          <a:xfrm>
            <a:off x="6677036" y="344647"/>
            <a:ext cx="3308797" cy="95410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400"/>
              <a:t>“Data Products” (Guy &amp; Justin)</a:t>
            </a:r>
          </a:p>
          <a:p>
            <a:endParaRPr lang="en-GB" sz="1400"/>
          </a:p>
          <a:p>
            <a:r>
              <a:rPr lang="en-GB" sz="1400" err="1"/>
              <a:t>www.truedataops.org</a:t>
            </a:r>
            <a:r>
              <a:rPr lang="en-GB" sz="1400"/>
              <a:t> (June 2019)</a:t>
            </a:r>
          </a:p>
          <a:p>
            <a:r>
              <a:rPr lang="en-GB" sz="1400"/>
              <a:t>DataOps for Dummies (July 2021)</a:t>
            </a:r>
          </a:p>
        </p:txBody>
      </p:sp>
      <p:sp>
        <p:nvSpPr>
          <p:cNvPr id="7" name="TextBox 6">
            <a:extLst>
              <a:ext uri="{FF2B5EF4-FFF2-40B4-BE49-F238E27FC236}">
                <a16:creationId xmlns:a16="http://schemas.microsoft.com/office/drawing/2014/main" id="{5703B430-51AC-73D3-9A1E-2E5F221387E9}"/>
              </a:ext>
            </a:extLst>
          </p:cNvPr>
          <p:cNvSpPr txBox="1"/>
          <p:nvPr/>
        </p:nvSpPr>
        <p:spPr>
          <a:xfrm>
            <a:off x="490531" y="4300901"/>
            <a:ext cx="4191637" cy="923330"/>
          </a:xfrm>
          <a:prstGeom prst="rect">
            <a:avLst/>
          </a:prstGeom>
          <a:noFill/>
        </p:spPr>
        <p:txBody>
          <a:bodyPr wrap="square">
            <a:spAutoFit/>
          </a:bodyPr>
          <a:lstStyle/>
          <a:p>
            <a:r>
              <a:rPr lang="en-GB" b="1">
                <a:solidFill>
                  <a:schemeClr val="bg1"/>
                </a:solidFill>
                <a:latin typeface="+mj-lt"/>
                <a:cs typeface="Poppins" panose="00000500000000000000" pitchFamily="2" charset="0"/>
              </a:rPr>
              <a:t>This terminology has gained mainstream adoption in 2021 and 2022.</a:t>
            </a:r>
            <a:endParaRPr lang="en-US" b="1">
              <a:solidFill>
                <a:schemeClr val="bg1"/>
              </a:solidFill>
              <a:latin typeface="+mj-lt"/>
              <a:cs typeface="Poppins" panose="00000500000000000000" pitchFamily="2" charset="0"/>
            </a:endParaRPr>
          </a:p>
        </p:txBody>
      </p:sp>
      <p:pic>
        <p:nvPicPr>
          <p:cNvPr id="10" name="Picture 9">
            <a:extLst>
              <a:ext uri="{FF2B5EF4-FFF2-40B4-BE49-F238E27FC236}">
                <a16:creationId xmlns:a16="http://schemas.microsoft.com/office/drawing/2014/main" id="{0F1BEED7-F2E6-C828-B7B9-026FCA6C3333}"/>
              </a:ext>
            </a:extLst>
          </p:cNvPr>
          <p:cNvPicPr>
            <a:picLocks noChangeAspect="1"/>
          </p:cNvPicPr>
          <p:nvPr/>
        </p:nvPicPr>
        <p:blipFill>
          <a:blip r:embed="rId13"/>
          <a:stretch>
            <a:fillRect/>
          </a:stretch>
        </p:blipFill>
        <p:spPr>
          <a:xfrm>
            <a:off x="10045469" y="148621"/>
            <a:ext cx="2088134" cy="1346157"/>
          </a:xfrm>
          <a:prstGeom prst="rect">
            <a:avLst/>
          </a:prstGeom>
        </p:spPr>
      </p:pic>
    </p:spTree>
    <p:extLst>
      <p:ext uri="{BB962C8B-B14F-4D97-AF65-F5344CB8AC3E}">
        <p14:creationId xmlns:p14="http://schemas.microsoft.com/office/powerpoint/2010/main" val="8933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43714"/>
                                        </p:tgtEl>
                                        <p:attrNameLst>
                                          <p:attrName>style.visibility</p:attrName>
                                        </p:attrNameLst>
                                      </p:cBhvr>
                                      <p:to>
                                        <p:strVal val="visible"/>
                                      </p:to>
                                    </p:set>
                                    <p:animEffect transition="in" filter="fade">
                                      <p:cBhvr>
                                        <p:cTn id="10" dur="500"/>
                                        <p:tgtEl>
                                          <p:spTgt spid="2437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43716"/>
                                        </p:tgtEl>
                                        <p:attrNameLst>
                                          <p:attrName>style.visibility</p:attrName>
                                        </p:attrNameLst>
                                      </p:cBhvr>
                                      <p:to>
                                        <p:strVal val="visible"/>
                                      </p:to>
                                    </p:set>
                                    <p:animEffect transition="in" filter="fade">
                                      <p:cBhvr>
                                        <p:cTn id="16" dur="500"/>
                                        <p:tgtEl>
                                          <p:spTgt spid="243716"/>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43718"/>
                                        </p:tgtEl>
                                        <p:attrNameLst>
                                          <p:attrName>style.visibility</p:attrName>
                                        </p:attrNameLst>
                                      </p:cBhvr>
                                      <p:to>
                                        <p:strVal val="visible"/>
                                      </p:to>
                                    </p:set>
                                    <p:animEffect transition="in" filter="fade">
                                      <p:cBhvr>
                                        <p:cTn id="22" dur="500"/>
                                        <p:tgtEl>
                                          <p:spTgt spid="2437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16086CB4-24C4-4128-9E5C-907B12C97366}"/>
              </a:ext>
            </a:extLst>
          </p:cNvPr>
          <p:cNvSpPr/>
          <p:nvPr/>
        </p:nvSpPr>
        <p:spPr>
          <a:xfrm>
            <a:off x="4799113" y="2113043"/>
            <a:ext cx="2583607" cy="2583607"/>
          </a:xfrm>
          <a:prstGeom prst="ellipse">
            <a:avLst/>
          </a:prstGeom>
          <a:solidFill>
            <a:sysClr val="window" lastClr="FFFFFF">
              <a:lumMod val="95000"/>
            </a:sysClr>
          </a:solidFill>
          <a:ln w="25400" cap="flat" cmpd="sng" algn="ctr">
            <a:noFill/>
            <a:prstDash val="solid"/>
          </a:ln>
          <a:effectLst/>
        </p:spPr>
        <p:txBody>
          <a:bodyPr rtlCol="0" anchor="ctr"/>
          <a:lstStyle/>
          <a:p>
            <a:pPr defTabSz="609494">
              <a:defRPr/>
            </a:pPr>
            <a:endParaRPr lang="en-IN" kern="0">
              <a:solidFill>
                <a:prstClr val="white"/>
              </a:solidFill>
            </a:endParaRPr>
          </a:p>
        </p:txBody>
      </p:sp>
      <p:sp>
        <p:nvSpPr>
          <p:cNvPr id="73" name="Freeform 5">
            <a:extLst>
              <a:ext uri="{FF2B5EF4-FFF2-40B4-BE49-F238E27FC236}">
                <a16:creationId xmlns:a16="http://schemas.microsoft.com/office/drawing/2014/main" id="{11116532-91B0-4172-A5F8-A1FCA2D2D80F}"/>
              </a:ext>
            </a:extLst>
          </p:cNvPr>
          <p:cNvSpPr>
            <a:spLocks/>
          </p:cNvSpPr>
          <p:nvPr/>
        </p:nvSpPr>
        <p:spPr bwMode="auto">
          <a:xfrm>
            <a:off x="6705062" y="3728256"/>
            <a:ext cx="979406" cy="1142257"/>
          </a:xfrm>
          <a:custGeom>
            <a:avLst/>
            <a:gdLst>
              <a:gd name="T0" fmla="*/ 0 w 941"/>
              <a:gd name="T1" fmla="*/ 896 h 1100"/>
              <a:gd name="T2" fmla="*/ 99 w 941"/>
              <a:gd name="T3" fmla="*/ 1100 h 1100"/>
              <a:gd name="T4" fmla="*/ 941 w 941"/>
              <a:gd name="T5" fmla="*/ 53 h 1100"/>
              <a:gd name="T6" fmla="*/ 720 w 941"/>
              <a:gd name="T7" fmla="*/ 0 h 1100"/>
              <a:gd name="T8" fmla="*/ 0 w 941"/>
              <a:gd name="T9" fmla="*/ 896 h 1100"/>
            </a:gdLst>
            <a:ahLst/>
            <a:cxnLst>
              <a:cxn ang="0">
                <a:pos x="T0" y="T1"/>
              </a:cxn>
              <a:cxn ang="0">
                <a:pos x="T2" y="T3"/>
              </a:cxn>
              <a:cxn ang="0">
                <a:pos x="T4" y="T5"/>
              </a:cxn>
              <a:cxn ang="0">
                <a:pos x="T6" y="T7"/>
              </a:cxn>
              <a:cxn ang="0">
                <a:pos x="T8" y="T9"/>
              </a:cxn>
            </a:cxnLst>
            <a:rect l="0" t="0" r="r" b="b"/>
            <a:pathLst>
              <a:path w="941" h="1100">
                <a:moveTo>
                  <a:pt x="0" y="896"/>
                </a:moveTo>
                <a:cubicBezTo>
                  <a:pt x="99" y="1100"/>
                  <a:pt x="99" y="1100"/>
                  <a:pt x="99" y="1100"/>
                </a:cubicBezTo>
                <a:cubicBezTo>
                  <a:pt x="517" y="897"/>
                  <a:pt x="831" y="514"/>
                  <a:pt x="941" y="53"/>
                </a:cubicBezTo>
                <a:cubicBezTo>
                  <a:pt x="720" y="0"/>
                  <a:pt x="720" y="0"/>
                  <a:pt x="720" y="0"/>
                </a:cubicBezTo>
                <a:cubicBezTo>
                  <a:pt x="626" y="395"/>
                  <a:pt x="357" y="722"/>
                  <a:pt x="0" y="896"/>
                </a:cubicBezTo>
                <a:close/>
              </a:path>
            </a:pathLst>
          </a:custGeom>
          <a:solidFill>
            <a:srgbClr val="0193F2"/>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4" name="Freeform 6">
            <a:extLst>
              <a:ext uri="{FF2B5EF4-FFF2-40B4-BE49-F238E27FC236}">
                <a16:creationId xmlns:a16="http://schemas.microsoft.com/office/drawing/2014/main" id="{14B3B2BF-7EDB-4DDC-86DD-D29F822C9153}"/>
              </a:ext>
            </a:extLst>
          </p:cNvPr>
          <p:cNvSpPr>
            <a:spLocks/>
          </p:cNvSpPr>
          <p:nvPr/>
        </p:nvSpPr>
        <p:spPr bwMode="auto">
          <a:xfrm>
            <a:off x="4498133" y="3715198"/>
            <a:ext cx="1000147" cy="1165301"/>
          </a:xfrm>
          <a:custGeom>
            <a:avLst/>
            <a:gdLst>
              <a:gd name="T0" fmla="*/ 221 w 961"/>
              <a:gd name="T1" fmla="*/ 0 h 1122"/>
              <a:gd name="T2" fmla="*/ 0 w 961"/>
              <a:gd name="T3" fmla="*/ 51 h 1122"/>
              <a:gd name="T4" fmla="*/ 865 w 961"/>
              <a:gd name="T5" fmla="*/ 1122 h 1122"/>
              <a:gd name="T6" fmla="*/ 961 w 961"/>
              <a:gd name="T7" fmla="*/ 917 h 1122"/>
              <a:gd name="T8" fmla="*/ 221 w 961"/>
              <a:gd name="T9" fmla="*/ 0 h 1122"/>
            </a:gdLst>
            <a:ahLst/>
            <a:cxnLst>
              <a:cxn ang="0">
                <a:pos x="T0" y="T1"/>
              </a:cxn>
              <a:cxn ang="0">
                <a:pos x="T2" y="T3"/>
              </a:cxn>
              <a:cxn ang="0">
                <a:pos x="T4" y="T5"/>
              </a:cxn>
              <a:cxn ang="0">
                <a:pos x="T6" y="T7"/>
              </a:cxn>
              <a:cxn ang="0">
                <a:pos x="T8" y="T9"/>
              </a:cxn>
            </a:cxnLst>
            <a:rect l="0" t="0" r="r" b="b"/>
            <a:pathLst>
              <a:path w="961" h="1122">
                <a:moveTo>
                  <a:pt x="221" y="0"/>
                </a:moveTo>
                <a:cubicBezTo>
                  <a:pt x="0" y="51"/>
                  <a:pt x="0" y="51"/>
                  <a:pt x="0" y="51"/>
                </a:cubicBezTo>
                <a:cubicBezTo>
                  <a:pt x="109" y="526"/>
                  <a:pt x="433" y="919"/>
                  <a:pt x="865" y="1122"/>
                </a:cubicBezTo>
                <a:cubicBezTo>
                  <a:pt x="961" y="917"/>
                  <a:pt x="961" y="917"/>
                  <a:pt x="961" y="917"/>
                </a:cubicBezTo>
                <a:cubicBezTo>
                  <a:pt x="592" y="743"/>
                  <a:pt x="314" y="406"/>
                  <a:pt x="221" y="0"/>
                </a:cubicBezTo>
                <a:close/>
              </a:path>
            </a:pathLst>
          </a:custGeom>
          <a:solidFill>
            <a:srgbClr val="F9940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5" name="Freeform 7">
            <a:extLst>
              <a:ext uri="{FF2B5EF4-FFF2-40B4-BE49-F238E27FC236}">
                <a16:creationId xmlns:a16="http://schemas.microsoft.com/office/drawing/2014/main" id="{2238425C-03D9-45DE-8755-292A011C3698}"/>
              </a:ext>
            </a:extLst>
          </p:cNvPr>
          <p:cNvSpPr>
            <a:spLocks/>
          </p:cNvSpPr>
          <p:nvPr/>
        </p:nvSpPr>
        <p:spPr bwMode="auto">
          <a:xfrm>
            <a:off x="4456653" y="2388583"/>
            <a:ext cx="539250" cy="1379618"/>
          </a:xfrm>
          <a:custGeom>
            <a:avLst/>
            <a:gdLst>
              <a:gd name="T0" fmla="*/ 227 w 518"/>
              <a:gd name="T1" fmla="*/ 977 h 1329"/>
              <a:gd name="T2" fmla="*/ 518 w 518"/>
              <a:gd name="T3" fmla="*/ 141 h 1329"/>
              <a:gd name="T4" fmla="*/ 341 w 518"/>
              <a:gd name="T5" fmla="*/ 0 h 1329"/>
              <a:gd name="T6" fmla="*/ 0 w 518"/>
              <a:gd name="T7" fmla="*/ 977 h 1329"/>
              <a:gd name="T8" fmla="*/ 40 w 518"/>
              <a:gd name="T9" fmla="*/ 1329 h 1329"/>
              <a:gd name="T10" fmla="*/ 261 w 518"/>
              <a:gd name="T11" fmla="*/ 1278 h 1329"/>
              <a:gd name="T12" fmla="*/ 227 w 518"/>
              <a:gd name="T13" fmla="*/ 977 h 1329"/>
            </a:gdLst>
            <a:ahLst/>
            <a:cxnLst>
              <a:cxn ang="0">
                <a:pos x="T0" y="T1"/>
              </a:cxn>
              <a:cxn ang="0">
                <a:pos x="T2" y="T3"/>
              </a:cxn>
              <a:cxn ang="0">
                <a:pos x="T4" y="T5"/>
              </a:cxn>
              <a:cxn ang="0">
                <a:pos x="T6" y="T7"/>
              </a:cxn>
              <a:cxn ang="0">
                <a:pos x="T8" y="T9"/>
              </a:cxn>
              <a:cxn ang="0">
                <a:pos x="T10" y="T11"/>
              </a:cxn>
              <a:cxn ang="0">
                <a:pos x="T12" y="T13"/>
              </a:cxn>
            </a:cxnLst>
            <a:rect l="0" t="0" r="r" b="b"/>
            <a:pathLst>
              <a:path w="518" h="1329">
                <a:moveTo>
                  <a:pt x="227" y="977"/>
                </a:moveTo>
                <a:cubicBezTo>
                  <a:pt x="227" y="661"/>
                  <a:pt x="336" y="371"/>
                  <a:pt x="518" y="141"/>
                </a:cubicBezTo>
                <a:cubicBezTo>
                  <a:pt x="341" y="0"/>
                  <a:pt x="341" y="0"/>
                  <a:pt x="341" y="0"/>
                </a:cubicBezTo>
                <a:cubicBezTo>
                  <a:pt x="128" y="268"/>
                  <a:pt x="0" y="607"/>
                  <a:pt x="0" y="977"/>
                </a:cubicBezTo>
                <a:cubicBezTo>
                  <a:pt x="0" y="1098"/>
                  <a:pt x="14" y="1216"/>
                  <a:pt x="40" y="1329"/>
                </a:cubicBezTo>
                <a:cubicBezTo>
                  <a:pt x="261" y="1278"/>
                  <a:pt x="261" y="1278"/>
                  <a:pt x="261" y="1278"/>
                </a:cubicBezTo>
                <a:cubicBezTo>
                  <a:pt x="238" y="1181"/>
                  <a:pt x="227" y="1080"/>
                  <a:pt x="227" y="977"/>
                </a:cubicBezTo>
                <a:close/>
              </a:path>
            </a:pathLst>
          </a:custGeom>
          <a:solidFill>
            <a:srgbClr val="E2A93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6" name="Freeform 8">
            <a:extLst>
              <a:ext uri="{FF2B5EF4-FFF2-40B4-BE49-F238E27FC236}">
                <a16:creationId xmlns:a16="http://schemas.microsoft.com/office/drawing/2014/main" id="{EFB4DA9F-2A06-481D-96AE-A4D7A2BAEC7A}"/>
              </a:ext>
            </a:extLst>
          </p:cNvPr>
          <p:cNvSpPr>
            <a:spLocks/>
          </p:cNvSpPr>
          <p:nvPr/>
        </p:nvSpPr>
        <p:spPr bwMode="auto">
          <a:xfrm>
            <a:off x="5398418" y="4658501"/>
            <a:ext cx="1409577" cy="375631"/>
          </a:xfrm>
          <a:custGeom>
            <a:avLst/>
            <a:gdLst>
              <a:gd name="T0" fmla="*/ 667 w 1354"/>
              <a:gd name="T1" fmla="*/ 136 h 362"/>
              <a:gd name="T2" fmla="*/ 96 w 1354"/>
              <a:gd name="T3" fmla="*/ 9 h 362"/>
              <a:gd name="T4" fmla="*/ 0 w 1354"/>
              <a:gd name="T5" fmla="*/ 214 h 362"/>
              <a:gd name="T6" fmla="*/ 667 w 1354"/>
              <a:gd name="T7" fmla="*/ 362 h 362"/>
              <a:gd name="T8" fmla="*/ 1354 w 1354"/>
              <a:gd name="T9" fmla="*/ 204 h 362"/>
              <a:gd name="T10" fmla="*/ 1255 w 1354"/>
              <a:gd name="T11" fmla="*/ 0 h 362"/>
              <a:gd name="T12" fmla="*/ 667 w 1354"/>
              <a:gd name="T13" fmla="*/ 136 h 362"/>
            </a:gdLst>
            <a:ahLst/>
            <a:cxnLst>
              <a:cxn ang="0">
                <a:pos x="T0" y="T1"/>
              </a:cxn>
              <a:cxn ang="0">
                <a:pos x="T2" y="T3"/>
              </a:cxn>
              <a:cxn ang="0">
                <a:pos x="T4" y="T5"/>
              </a:cxn>
              <a:cxn ang="0">
                <a:pos x="T6" y="T7"/>
              </a:cxn>
              <a:cxn ang="0">
                <a:pos x="T8" y="T9"/>
              </a:cxn>
              <a:cxn ang="0">
                <a:pos x="T10" y="T11"/>
              </a:cxn>
              <a:cxn ang="0">
                <a:pos x="T12" y="T13"/>
              </a:cxn>
            </a:cxnLst>
            <a:rect l="0" t="0" r="r" b="b"/>
            <a:pathLst>
              <a:path w="1354" h="362">
                <a:moveTo>
                  <a:pt x="667" y="136"/>
                </a:moveTo>
                <a:cubicBezTo>
                  <a:pt x="463" y="136"/>
                  <a:pt x="270" y="90"/>
                  <a:pt x="96" y="9"/>
                </a:cubicBezTo>
                <a:cubicBezTo>
                  <a:pt x="0" y="214"/>
                  <a:pt x="0" y="214"/>
                  <a:pt x="0" y="214"/>
                </a:cubicBezTo>
                <a:cubicBezTo>
                  <a:pt x="202" y="309"/>
                  <a:pt x="428" y="362"/>
                  <a:pt x="667" y="362"/>
                </a:cubicBezTo>
                <a:cubicBezTo>
                  <a:pt x="913" y="362"/>
                  <a:pt x="1147" y="305"/>
                  <a:pt x="1354" y="204"/>
                </a:cubicBezTo>
                <a:cubicBezTo>
                  <a:pt x="1255" y="0"/>
                  <a:pt x="1255" y="0"/>
                  <a:pt x="1255" y="0"/>
                </a:cubicBezTo>
                <a:cubicBezTo>
                  <a:pt x="1077" y="87"/>
                  <a:pt x="878" y="136"/>
                  <a:pt x="667" y="136"/>
                </a:cubicBezTo>
                <a:close/>
              </a:path>
            </a:pathLst>
          </a:custGeom>
          <a:solidFill>
            <a:srgbClr val="58BE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7" name="Freeform 9">
            <a:extLst>
              <a:ext uri="{FF2B5EF4-FFF2-40B4-BE49-F238E27FC236}">
                <a16:creationId xmlns:a16="http://schemas.microsoft.com/office/drawing/2014/main" id="{6BAE13D2-FE9B-4F68-9AB8-5042B578AF12}"/>
              </a:ext>
            </a:extLst>
          </p:cNvPr>
          <p:cNvSpPr>
            <a:spLocks/>
          </p:cNvSpPr>
          <p:nvPr/>
        </p:nvSpPr>
        <p:spPr bwMode="auto">
          <a:xfrm>
            <a:off x="7195917" y="2397802"/>
            <a:ext cx="533105" cy="1384995"/>
          </a:xfrm>
          <a:custGeom>
            <a:avLst/>
            <a:gdLst>
              <a:gd name="T0" fmla="*/ 178 w 512"/>
              <a:gd name="T1" fmla="*/ 0 h 1334"/>
              <a:gd name="T2" fmla="*/ 0 w 512"/>
              <a:gd name="T3" fmla="*/ 140 h 1334"/>
              <a:gd name="T4" fmla="*/ 285 w 512"/>
              <a:gd name="T5" fmla="*/ 968 h 1334"/>
              <a:gd name="T6" fmla="*/ 248 w 512"/>
              <a:gd name="T7" fmla="*/ 1281 h 1334"/>
              <a:gd name="T8" fmla="*/ 469 w 512"/>
              <a:gd name="T9" fmla="*/ 1334 h 1334"/>
              <a:gd name="T10" fmla="*/ 512 w 512"/>
              <a:gd name="T11" fmla="*/ 968 h 1334"/>
              <a:gd name="T12" fmla="*/ 178 w 512"/>
              <a:gd name="T13" fmla="*/ 0 h 1334"/>
            </a:gdLst>
            <a:ahLst/>
            <a:cxnLst>
              <a:cxn ang="0">
                <a:pos x="T0" y="T1"/>
              </a:cxn>
              <a:cxn ang="0">
                <a:pos x="T2" y="T3"/>
              </a:cxn>
              <a:cxn ang="0">
                <a:pos x="T4" y="T5"/>
              </a:cxn>
              <a:cxn ang="0">
                <a:pos x="T6" y="T7"/>
              </a:cxn>
              <a:cxn ang="0">
                <a:pos x="T8" y="T9"/>
              </a:cxn>
              <a:cxn ang="0">
                <a:pos x="T10" y="T11"/>
              </a:cxn>
              <a:cxn ang="0">
                <a:pos x="T12" y="T13"/>
              </a:cxn>
            </a:cxnLst>
            <a:rect l="0" t="0" r="r" b="b"/>
            <a:pathLst>
              <a:path w="512" h="1334">
                <a:moveTo>
                  <a:pt x="178" y="0"/>
                </a:moveTo>
                <a:cubicBezTo>
                  <a:pt x="0" y="140"/>
                  <a:pt x="0" y="140"/>
                  <a:pt x="0" y="140"/>
                </a:cubicBezTo>
                <a:cubicBezTo>
                  <a:pt x="178" y="368"/>
                  <a:pt x="285" y="656"/>
                  <a:pt x="285" y="968"/>
                </a:cubicBezTo>
                <a:cubicBezTo>
                  <a:pt x="285" y="1075"/>
                  <a:pt x="272" y="1180"/>
                  <a:pt x="248" y="1281"/>
                </a:cubicBezTo>
                <a:cubicBezTo>
                  <a:pt x="469" y="1334"/>
                  <a:pt x="469" y="1334"/>
                  <a:pt x="469" y="1334"/>
                </a:cubicBezTo>
                <a:cubicBezTo>
                  <a:pt x="497" y="1216"/>
                  <a:pt x="512" y="1094"/>
                  <a:pt x="512" y="968"/>
                </a:cubicBezTo>
                <a:cubicBezTo>
                  <a:pt x="512" y="603"/>
                  <a:pt x="387" y="267"/>
                  <a:pt x="178" y="0"/>
                </a:cubicBezTo>
                <a:close/>
              </a:path>
            </a:pathLst>
          </a:custGeom>
          <a:solidFill>
            <a:srgbClr val="773AC1"/>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8" name="Freeform 10">
            <a:extLst>
              <a:ext uri="{FF2B5EF4-FFF2-40B4-BE49-F238E27FC236}">
                <a16:creationId xmlns:a16="http://schemas.microsoft.com/office/drawing/2014/main" id="{7ACAC9EA-9D56-41ED-896E-7649C7291B31}"/>
              </a:ext>
            </a:extLst>
          </p:cNvPr>
          <p:cNvSpPr>
            <a:spLocks/>
          </p:cNvSpPr>
          <p:nvPr/>
        </p:nvSpPr>
        <p:spPr bwMode="auto">
          <a:xfrm>
            <a:off x="6095142" y="1770214"/>
            <a:ext cx="1286671" cy="772770"/>
          </a:xfrm>
          <a:custGeom>
            <a:avLst/>
            <a:gdLst>
              <a:gd name="T0" fmla="*/ 1058 w 1236"/>
              <a:gd name="T1" fmla="*/ 744 h 744"/>
              <a:gd name="T2" fmla="*/ 1236 w 1236"/>
              <a:gd name="T3" fmla="*/ 604 h 744"/>
              <a:gd name="T4" fmla="*/ 0 w 1236"/>
              <a:gd name="T5" fmla="*/ 0 h 744"/>
              <a:gd name="T6" fmla="*/ 0 w 1236"/>
              <a:gd name="T7" fmla="*/ 226 h 744"/>
              <a:gd name="T8" fmla="*/ 1058 w 1236"/>
              <a:gd name="T9" fmla="*/ 744 h 744"/>
            </a:gdLst>
            <a:ahLst/>
            <a:cxnLst>
              <a:cxn ang="0">
                <a:pos x="T0" y="T1"/>
              </a:cxn>
              <a:cxn ang="0">
                <a:pos x="T2" y="T3"/>
              </a:cxn>
              <a:cxn ang="0">
                <a:pos x="T4" y="T5"/>
              </a:cxn>
              <a:cxn ang="0">
                <a:pos x="T6" y="T7"/>
              </a:cxn>
              <a:cxn ang="0">
                <a:pos x="T8" y="T9"/>
              </a:cxn>
            </a:cxnLst>
            <a:rect l="0" t="0" r="r" b="b"/>
            <a:pathLst>
              <a:path w="1236" h="744">
                <a:moveTo>
                  <a:pt x="1058" y="744"/>
                </a:moveTo>
                <a:cubicBezTo>
                  <a:pt x="1236" y="604"/>
                  <a:pt x="1236" y="604"/>
                  <a:pt x="1236" y="604"/>
                </a:cubicBezTo>
                <a:cubicBezTo>
                  <a:pt x="949" y="237"/>
                  <a:pt x="502" y="1"/>
                  <a:pt x="0" y="0"/>
                </a:cubicBezTo>
                <a:cubicBezTo>
                  <a:pt x="0" y="226"/>
                  <a:pt x="0" y="226"/>
                  <a:pt x="0" y="226"/>
                </a:cubicBezTo>
                <a:cubicBezTo>
                  <a:pt x="429" y="227"/>
                  <a:pt x="811" y="429"/>
                  <a:pt x="1058" y="744"/>
                </a:cubicBezTo>
                <a:close/>
              </a:path>
            </a:pathLst>
          </a:custGeom>
          <a:solidFill>
            <a:sysClr val="windowText" lastClr="000000">
              <a:lumMod val="65000"/>
              <a:lumOff val="3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79" name="Freeform 11">
            <a:extLst>
              <a:ext uri="{FF2B5EF4-FFF2-40B4-BE49-F238E27FC236}">
                <a16:creationId xmlns:a16="http://schemas.microsoft.com/office/drawing/2014/main" id="{560EEE17-FB81-461C-AE60-44D5BBB09955}"/>
              </a:ext>
            </a:extLst>
          </p:cNvPr>
          <p:cNvSpPr>
            <a:spLocks/>
          </p:cNvSpPr>
          <p:nvPr/>
        </p:nvSpPr>
        <p:spPr bwMode="auto">
          <a:xfrm>
            <a:off x="4811543" y="1770214"/>
            <a:ext cx="1283598" cy="764321"/>
          </a:xfrm>
          <a:custGeom>
            <a:avLst/>
            <a:gdLst>
              <a:gd name="T0" fmla="*/ 1231 w 1233"/>
              <a:gd name="T1" fmla="*/ 226 h 736"/>
              <a:gd name="T2" fmla="*/ 1233 w 1233"/>
              <a:gd name="T3" fmla="*/ 226 h 736"/>
              <a:gd name="T4" fmla="*/ 1233 w 1233"/>
              <a:gd name="T5" fmla="*/ 0 h 736"/>
              <a:gd name="T6" fmla="*/ 1231 w 1233"/>
              <a:gd name="T7" fmla="*/ 0 h 736"/>
              <a:gd name="T8" fmla="*/ 0 w 1233"/>
              <a:gd name="T9" fmla="*/ 595 h 736"/>
              <a:gd name="T10" fmla="*/ 177 w 1233"/>
              <a:gd name="T11" fmla="*/ 736 h 736"/>
              <a:gd name="T12" fmla="*/ 1231 w 1233"/>
              <a:gd name="T13" fmla="*/ 226 h 736"/>
            </a:gdLst>
            <a:ahLst/>
            <a:cxnLst>
              <a:cxn ang="0">
                <a:pos x="T0" y="T1"/>
              </a:cxn>
              <a:cxn ang="0">
                <a:pos x="T2" y="T3"/>
              </a:cxn>
              <a:cxn ang="0">
                <a:pos x="T4" y="T5"/>
              </a:cxn>
              <a:cxn ang="0">
                <a:pos x="T6" y="T7"/>
              </a:cxn>
              <a:cxn ang="0">
                <a:pos x="T8" y="T9"/>
              </a:cxn>
              <a:cxn ang="0">
                <a:pos x="T10" y="T11"/>
              </a:cxn>
              <a:cxn ang="0">
                <a:pos x="T12" y="T13"/>
              </a:cxn>
            </a:cxnLst>
            <a:rect l="0" t="0" r="r" b="b"/>
            <a:pathLst>
              <a:path w="1233" h="736">
                <a:moveTo>
                  <a:pt x="1231" y="226"/>
                </a:moveTo>
                <a:cubicBezTo>
                  <a:pt x="1232" y="226"/>
                  <a:pt x="1232" y="226"/>
                  <a:pt x="1233" y="226"/>
                </a:cubicBezTo>
                <a:cubicBezTo>
                  <a:pt x="1233" y="0"/>
                  <a:pt x="1233" y="0"/>
                  <a:pt x="1233" y="0"/>
                </a:cubicBezTo>
                <a:cubicBezTo>
                  <a:pt x="1232" y="0"/>
                  <a:pt x="1232" y="0"/>
                  <a:pt x="1231" y="0"/>
                </a:cubicBezTo>
                <a:cubicBezTo>
                  <a:pt x="732" y="0"/>
                  <a:pt x="288" y="232"/>
                  <a:pt x="0" y="595"/>
                </a:cubicBezTo>
                <a:cubicBezTo>
                  <a:pt x="177" y="736"/>
                  <a:pt x="177" y="736"/>
                  <a:pt x="177" y="736"/>
                </a:cubicBezTo>
                <a:cubicBezTo>
                  <a:pt x="424" y="426"/>
                  <a:pt x="805" y="226"/>
                  <a:pt x="1231" y="226"/>
                </a:cubicBezTo>
                <a:close/>
              </a:path>
            </a:pathLst>
          </a:custGeom>
          <a:solidFill>
            <a:sysClr val="windowText" lastClr="000000">
              <a:lumMod val="50000"/>
              <a:lumOff val="50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0" name="Freeform 12">
            <a:extLst>
              <a:ext uri="{FF2B5EF4-FFF2-40B4-BE49-F238E27FC236}">
                <a16:creationId xmlns:a16="http://schemas.microsoft.com/office/drawing/2014/main" id="{ABD5657E-A066-4474-AAFB-0090B875BB48}"/>
              </a:ext>
            </a:extLst>
          </p:cNvPr>
          <p:cNvSpPr>
            <a:spLocks/>
          </p:cNvSpPr>
          <p:nvPr/>
        </p:nvSpPr>
        <p:spPr bwMode="auto">
          <a:xfrm>
            <a:off x="6626709" y="3686008"/>
            <a:ext cx="827311" cy="972492"/>
          </a:xfrm>
          <a:custGeom>
            <a:avLst/>
            <a:gdLst>
              <a:gd name="T0" fmla="*/ 0 w 795"/>
              <a:gd name="T1" fmla="*/ 783 h 936"/>
              <a:gd name="T2" fmla="*/ 75 w 795"/>
              <a:gd name="T3" fmla="*/ 936 h 936"/>
              <a:gd name="T4" fmla="*/ 795 w 795"/>
              <a:gd name="T5" fmla="*/ 40 h 936"/>
              <a:gd name="T6" fmla="*/ 629 w 795"/>
              <a:gd name="T7" fmla="*/ 0 h 936"/>
              <a:gd name="T8" fmla="*/ 0 w 795"/>
              <a:gd name="T9" fmla="*/ 783 h 936"/>
            </a:gdLst>
            <a:ahLst/>
            <a:cxnLst>
              <a:cxn ang="0">
                <a:pos x="T0" y="T1"/>
              </a:cxn>
              <a:cxn ang="0">
                <a:pos x="T2" y="T3"/>
              </a:cxn>
              <a:cxn ang="0">
                <a:pos x="T4" y="T5"/>
              </a:cxn>
              <a:cxn ang="0">
                <a:pos x="T6" y="T7"/>
              </a:cxn>
              <a:cxn ang="0">
                <a:pos x="T8" y="T9"/>
              </a:cxn>
            </a:cxnLst>
            <a:rect l="0" t="0" r="r" b="b"/>
            <a:pathLst>
              <a:path w="795" h="936">
                <a:moveTo>
                  <a:pt x="0" y="783"/>
                </a:moveTo>
                <a:cubicBezTo>
                  <a:pt x="75" y="936"/>
                  <a:pt x="75" y="936"/>
                  <a:pt x="75" y="936"/>
                </a:cubicBezTo>
                <a:cubicBezTo>
                  <a:pt x="432" y="762"/>
                  <a:pt x="701" y="435"/>
                  <a:pt x="795" y="40"/>
                </a:cubicBezTo>
                <a:cubicBezTo>
                  <a:pt x="629" y="0"/>
                  <a:pt x="629" y="0"/>
                  <a:pt x="629" y="0"/>
                </a:cubicBezTo>
                <a:cubicBezTo>
                  <a:pt x="547" y="345"/>
                  <a:pt x="312" y="631"/>
                  <a:pt x="0" y="783"/>
                </a:cubicBezTo>
                <a:close/>
              </a:path>
            </a:pathLst>
          </a:custGeom>
          <a:solidFill>
            <a:srgbClr val="0193F2">
              <a:lumMod val="60000"/>
              <a:lumOff val="40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1" name="Freeform 13">
            <a:extLst>
              <a:ext uri="{FF2B5EF4-FFF2-40B4-BE49-F238E27FC236}">
                <a16:creationId xmlns:a16="http://schemas.microsoft.com/office/drawing/2014/main" id="{64DF3043-9B3E-4737-BA15-4FB4C473091B}"/>
              </a:ext>
            </a:extLst>
          </p:cNvPr>
          <p:cNvSpPr>
            <a:spLocks/>
          </p:cNvSpPr>
          <p:nvPr/>
        </p:nvSpPr>
        <p:spPr bwMode="auto">
          <a:xfrm>
            <a:off x="4728582" y="3676021"/>
            <a:ext cx="845747" cy="991697"/>
          </a:xfrm>
          <a:custGeom>
            <a:avLst/>
            <a:gdLst>
              <a:gd name="T0" fmla="*/ 166 w 813"/>
              <a:gd name="T1" fmla="*/ 0 h 955"/>
              <a:gd name="T2" fmla="*/ 0 w 813"/>
              <a:gd name="T3" fmla="*/ 38 h 955"/>
              <a:gd name="T4" fmla="*/ 740 w 813"/>
              <a:gd name="T5" fmla="*/ 955 h 955"/>
              <a:gd name="T6" fmla="*/ 813 w 813"/>
              <a:gd name="T7" fmla="*/ 800 h 955"/>
              <a:gd name="T8" fmla="*/ 166 w 813"/>
              <a:gd name="T9" fmla="*/ 0 h 955"/>
            </a:gdLst>
            <a:ahLst/>
            <a:cxnLst>
              <a:cxn ang="0">
                <a:pos x="T0" y="T1"/>
              </a:cxn>
              <a:cxn ang="0">
                <a:pos x="T2" y="T3"/>
              </a:cxn>
              <a:cxn ang="0">
                <a:pos x="T4" y="T5"/>
              </a:cxn>
              <a:cxn ang="0">
                <a:pos x="T6" y="T7"/>
              </a:cxn>
              <a:cxn ang="0">
                <a:pos x="T8" y="T9"/>
              </a:cxn>
            </a:cxnLst>
            <a:rect l="0" t="0" r="r" b="b"/>
            <a:pathLst>
              <a:path w="813" h="955">
                <a:moveTo>
                  <a:pt x="166" y="0"/>
                </a:moveTo>
                <a:cubicBezTo>
                  <a:pt x="0" y="38"/>
                  <a:pt x="0" y="38"/>
                  <a:pt x="0" y="38"/>
                </a:cubicBezTo>
                <a:cubicBezTo>
                  <a:pt x="93" y="444"/>
                  <a:pt x="371" y="781"/>
                  <a:pt x="740" y="955"/>
                </a:cubicBezTo>
                <a:cubicBezTo>
                  <a:pt x="813" y="800"/>
                  <a:pt x="813" y="800"/>
                  <a:pt x="813" y="800"/>
                </a:cubicBezTo>
                <a:cubicBezTo>
                  <a:pt x="490" y="649"/>
                  <a:pt x="248" y="355"/>
                  <a:pt x="166" y="0"/>
                </a:cubicBezTo>
                <a:close/>
              </a:path>
            </a:pathLst>
          </a:custGeom>
          <a:solidFill>
            <a:srgbClr val="F99406">
              <a:lumMod val="60000"/>
              <a:lumOff val="40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2" name="Freeform 14">
            <a:extLst>
              <a:ext uri="{FF2B5EF4-FFF2-40B4-BE49-F238E27FC236}">
                <a16:creationId xmlns:a16="http://schemas.microsoft.com/office/drawing/2014/main" id="{5D0E6815-6A5A-40AD-A8C4-AD2D6DA85E97}"/>
              </a:ext>
            </a:extLst>
          </p:cNvPr>
          <p:cNvSpPr>
            <a:spLocks/>
          </p:cNvSpPr>
          <p:nvPr/>
        </p:nvSpPr>
        <p:spPr bwMode="auto">
          <a:xfrm>
            <a:off x="4693246" y="2534535"/>
            <a:ext cx="442461" cy="1180665"/>
          </a:xfrm>
          <a:custGeom>
            <a:avLst/>
            <a:gdLst>
              <a:gd name="T0" fmla="*/ 171 w 425"/>
              <a:gd name="T1" fmla="*/ 836 h 1137"/>
              <a:gd name="T2" fmla="*/ 425 w 425"/>
              <a:gd name="T3" fmla="*/ 106 h 1137"/>
              <a:gd name="T4" fmla="*/ 291 w 425"/>
              <a:gd name="T5" fmla="*/ 0 h 1137"/>
              <a:gd name="T6" fmla="*/ 0 w 425"/>
              <a:gd name="T7" fmla="*/ 836 h 1137"/>
              <a:gd name="T8" fmla="*/ 34 w 425"/>
              <a:gd name="T9" fmla="*/ 1137 h 1137"/>
              <a:gd name="T10" fmla="*/ 200 w 425"/>
              <a:gd name="T11" fmla="*/ 1099 h 1137"/>
              <a:gd name="T12" fmla="*/ 171 w 425"/>
              <a:gd name="T13" fmla="*/ 836 h 1137"/>
            </a:gdLst>
            <a:ahLst/>
            <a:cxnLst>
              <a:cxn ang="0">
                <a:pos x="T0" y="T1"/>
              </a:cxn>
              <a:cxn ang="0">
                <a:pos x="T2" y="T3"/>
              </a:cxn>
              <a:cxn ang="0">
                <a:pos x="T4" y="T5"/>
              </a:cxn>
              <a:cxn ang="0">
                <a:pos x="T6" y="T7"/>
              </a:cxn>
              <a:cxn ang="0">
                <a:pos x="T8" y="T9"/>
              </a:cxn>
              <a:cxn ang="0">
                <a:pos x="T10" y="T11"/>
              </a:cxn>
              <a:cxn ang="0">
                <a:pos x="T12" y="T13"/>
              </a:cxn>
            </a:cxnLst>
            <a:rect l="0" t="0" r="r" b="b"/>
            <a:pathLst>
              <a:path w="425" h="1137">
                <a:moveTo>
                  <a:pt x="171" y="836"/>
                </a:moveTo>
                <a:cubicBezTo>
                  <a:pt x="171" y="560"/>
                  <a:pt x="266" y="306"/>
                  <a:pt x="425" y="106"/>
                </a:cubicBezTo>
                <a:cubicBezTo>
                  <a:pt x="291" y="0"/>
                  <a:pt x="291" y="0"/>
                  <a:pt x="291" y="0"/>
                </a:cubicBezTo>
                <a:cubicBezTo>
                  <a:pt x="109" y="230"/>
                  <a:pt x="0" y="520"/>
                  <a:pt x="0" y="836"/>
                </a:cubicBezTo>
                <a:cubicBezTo>
                  <a:pt x="0" y="939"/>
                  <a:pt x="11" y="1040"/>
                  <a:pt x="34" y="1137"/>
                </a:cubicBezTo>
                <a:cubicBezTo>
                  <a:pt x="200" y="1099"/>
                  <a:pt x="200" y="1099"/>
                  <a:pt x="200" y="1099"/>
                </a:cubicBezTo>
                <a:cubicBezTo>
                  <a:pt x="181" y="1014"/>
                  <a:pt x="171" y="926"/>
                  <a:pt x="171" y="836"/>
                </a:cubicBezTo>
                <a:close/>
              </a:path>
            </a:pathLst>
          </a:custGeom>
          <a:solidFill>
            <a:srgbClr val="EDCA83"/>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3" name="Freeform 15">
            <a:extLst>
              <a:ext uri="{FF2B5EF4-FFF2-40B4-BE49-F238E27FC236}">
                <a16:creationId xmlns:a16="http://schemas.microsoft.com/office/drawing/2014/main" id="{80F2051C-182D-414C-9898-B66EC69FA5E2}"/>
              </a:ext>
            </a:extLst>
          </p:cNvPr>
          <p:cNvSpPr>
            <a:spLocks/>
          </p:cNvSpPr>
          <p:nvPr/>
        </p:nvSpPr>
        <p:spPr bwMode="auto">
          <a:xfrm>
            <a:off x="5498279" y="4499491"/>
            <a:ext cx="1206783" cy="300351"/>
          </a:xfrm>
          <a:custGeom>
            <a:avLst/>
            <a:gdLst>
              <a:gd name="T0" fmla="*/ 571 w 1159"/>
              <a:gd name="T1" fmla="*/ 118 h 289"/>
              <a:gd name="T2" fmla="*/ 73 w 1159"/>
              <a:gd name="T3" fmla="*/ 7 h 289"/>
              <a:gd name="T4" fmla="*/ 0 w 1159"/>
              <a:gd name="T5" fmla="*/ 162 h 289"/>
              <a:gd name="T6" fmla="*/ 571 w 1159"/>
              <a:gd name="T7" fmla="*/ 289 h 289"/>
              <a:gd name="T8" fmla="*/ 1159 w 1159"/>
              <a:gd name="T9" fmla="*/ 153 h 289"/>
              <a:gd name="T10" fmla="*/ 1084 w 1159"/>
              <a:gd name="T11" fmla="*/ 0 h 289"/>
              <a:gd name="T12" fmla="*/ 571 w 1159"/>
              <a:gd name="T13" fmla="*/ 118 h 289"/>
            </a:gdLst>
            <a:ahLst/>
            <a:cxnLst>
              <a:cxn ang="0">
                <a:pos x="T0" y="T1"/>
              </a:cxn>
              <a:cxn ang="0">
                <a:pos x="T2" y="T3"/>
              </a:cxn>
              <a:cxn ang="0">
                <a:pos x="T4" y="T5"/>
              </a:cxn>
              <a:cxn ang="0">
                <a:pos x="T6" y="T7"/>
              </a:cxn>
              <a:cxn ang="0">
                <a:pos x="T8" y="T9"/>
              </a:cxn>
              <a:cxn ang="0">
                <a:pos x="T10" y="T11"/>
              </a:cxn>
              <a:cxn ang="0">
                <a:pos x="T12" y="T13"/>
              </a:cxn>
            </a:cxnLst>
            <a:rect l="0" t="0" r="r" b="b"/>
            <a:pathLst>
              <a:path w="1159" h="289">
                <a:moveTo>
                  <a:pt x="571" y="118"/>
                </a:moveTo>
                <a:cubicBezTo>
                  <a:pt x="393" y="118"/>
                  <a:pt x="224" y="78"/>
                  <a:pt x="73" y="7"/>
                </a:cubicBezTo>
                <a:cubicBezTo>
                  <a:pt x="0" y="162"/>
                  <a:pt x="0" y="162"/>
                  <a:pt x="0" y="162"/>
                </a:cubicBezTo>
                <a:cubicBezTo>
                  <a:pt x="174" y="243"/>
                  <a:pt x="367" y="289"/>
                  <a:pt x="571" y="289"/>
                </a:cubicBezTo>
                <a:cubicBezTo>
                  <a:pt x="782" y="289"/>
                  <a:pt x="981" y="240"/>
                  <a:pt x="1159" y="153"/>
                </a:cubicBezTo>
                <a:cubicBezTo>
                  <a:pt x="1084" y="0"/>
                  <a:pt x="1084" y="0"/>
                  <a:pt x="1084" y="0"/>
                </a:cubicBezTo>
                <a:cubicBezTo>
                  <a:pt x="929" y="75"/>
                  <a:pt x="755" y="118"/>
                  <a:pt x="571" y="118"/>
                </a:cubicBezTo>
                <a:close/>
              </a:path>
            </a:pathLst>
          </a:custGeom>
          <a:solidFill>
            <a:srgbClr val="58BEFF">
              <a:lumMod val="60000"/>
              <a:lumOff val="40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4" name="Freeform 16">
            <a:extLst>
              <a:ext uri="{FF2B5EF4-FFF2-40B4-BE49-F238E27FC236}">
                <a16:creationId xmlns:a16="http://schemas.microsoft.com/office/drawing/2014/main" id="{47C488BA-C5CD-4D7E-B791-496F377B7537}"/>
              </a:ext>
            </a:extLst>
          </p:cNvPr>
          <p:cNvSpPr>
            <a:spLocks/>
          </p:cNvSpPr>
          <p:nvPr/>
        </p:nvSpPr>
        <p:spPr bwMode="auto">
          <a:xfrm>
            <a:off x="7055344" y="2542984"/>
            <a:ext cx="437852" cy="1185273"/>
          </a:xfrm>
          <a:custGeom>
            <a:avLst/>
            <a:gdLst>
              <a:gd name="T0" fmla="*/ 249 w 420"/>
              <a:gd name="T1" fmla="*/ 828 h 1141"/>
              <a:gd name="T2" fmla="*/ 217 w 420"/>
              <a:gd name="T3" fmla="*/ 1101 h 1141"/>
              <a:gd name="T4" fmla="*/ 383 w 420"/>
              <a:gd name="T5" fmla="*/ 1141 h 1141"/>
              <a:gd name="T6" fmla="*/ 420 w 420"/>
              <a:gd name="T7" fmla="*/ 828 h 1141"/>
              <a:gd name="T8" fmla="*/ 135 w 420"/>
              <a:gd name="T9" fmla="*/ 0 h 1141"/>
              <a:gd name="T10" fmla="*/ 0 w 420"/>
              <a:gd name="T11" fmla="*/ 105 h 1141"/>
              <a:gd name="T12" fmla="*/ 249 w 420"/>
              <a:gd name="T13" fmla="*/ 828 h 1141"/>
            </a:gdLst>
            <a:ahLst/>
            <a:cxnLst>
              <a:cxn ang="0">
                <a:pos x="T0" y="T1"/>
              </a:cxn>
              <a:cxn ang="0">
                <a:pos x="T2" y="T3"/>
              </a:cxn>
              <a:cxn ang="0">
                <a:pos x="T4" y="T5"/>
              </a:cxn>
              <a:cxn ang="0">
                <a:pos x="T6" y="T7"/>
              </a:cxn>
              <a:cxn ang="0">
                <a:pos x="T8" y="T9"/>
              </a:cxn>
              <a:cxn ang="0">
                <a:pos x="T10" y="T11"/>
              </a:cxn>
              <a:cxn ang="0">
                <a:pos x="T12" y="T13"/>
              </a:cxn>
            </a:cxnLst>
            <a:rect l="0" t="0" r="r" b="b"/>
            <a:pathLst>
              <a:path w="420" h="1141">
                <a:moveTo>
                  <a:pt x="249" y="828"/>
                </a:moveTo>
                <a:cubicBezTo>
                  <a:pt x="249" y="922"/>
                  <a:pt x="238" y="1013"/>
                  <a:pt x="217" y="1101"/>
                </a:cubicBezTo>
                <a:cubicBezTo>
                  <a:pt x="383" y="1141"/>
                  <a:pt x="383" y="1141"/>
                  <a:pt x="383" y="1141"/>
                </a:cubicBezTo>
                <a:cubicBezTo>
                  <a:pt x="407" y="1040"/>
                  <a:pt x="420" y="935"/>
                  <a:pt x="420" y="828"/>
                </a:cubicBezTo>
                <a:cubicBezTo>
                  <a:pt x="420" y="516"/>
                  <a:pt x="313" y="228"/>
                  <a:pt x="135" y="0"/>
                </a:cubicBezTo>
                <a:cubicBezTo>
                  <a:pt x="0" y="105"/>
                  <a:pt x="0" y="105"/>
                  <a:pt x="0" y="105"/>
                </a:cubicBezTo>
                <a:cubicBezTo>
                  <a:pt x="156" y="304"/>
                  <a:pt x="249" y="555"/>
                  <a:pt x="249" y="828"/>
                </a:cubicBezTo>
                <a:close/>
              </a:path>
            </a:pathLst>
          </a:custGeom>
          <a:solidFill>
            <a:srgbClr val="773AC1">
              <a:lumMod val="60000"/>
              <a:lumOff val="40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5" name="Freeform 17">
            <a:extLst>
              <a:ext uri="{FF2B5EF4-FFF2-40B4-BE49-F238E27FC236}">
                <a16:creationId xmlns:a16="http://schemas.microsoft.com/office/drawing/2014/main" id="{47BF79F2-EC5F-492E-B824-29DA6858E049}"/>
              </a:ext>
            </a:extLst>
          </p:cNvPr>
          <p:cNvSpPr>
            <a:spLocks/>
          </p:cNvSpPr>
          <p:nvPr/>
        </p:nvSpPr>
        <p:spPr bwMode="auto">
          <a:xfrm>
            <a:off x="6095142" y="2005272"/>
            <a:ext cx="1100776" cy="646793"/>
          </a:xfrm>
          <a:custGeom>
            <a:avLst/>
            <a:gdLst>
              <a:gd name="T0" fmla="*/ 0 w 1058"/>
              <a:gd name="T1" fmla="*/ 0 h 623"/>
              <a:gd name="T2" fmla="*/ 0 w 1058"/>
              <a:gd name="T3" fmla="*/ 171 h 623"/>
              <a:gd name="T4" fmla="*/ 923 w 1058"/>
              <a:gd name="T5" fmla="*/ 623 h 623"/>
              <a:gd name="T6" fmla="*/ 1058 w 1058"/>
              <a:gd name="T7" fmla="*/ 518 h 623"/>
              <a:gd name="T8" fmla="*/ 0 w 1058"/>
              <a:gd name="T9" fmla="*/ 0 h 623"/>
            </a:gdLst>
            <a:ahLst/>
            <a:cxnLst>
              <a:cxn ang="0">
                <a:pos x="T0" y="T1"/>
              </a:cxn>
              <a:cxn ang="0">
                <a:pos x="T2" y="T3"/>
              </a:cxn>
              <a:cxn ang="0">
                <a:pos x="T4" y="T5"/>
              </a:cxn>
              <a:cxn ang="0">
                <a:pos x="T6" y="T7"/>
              </a:cxn>
              <a:cxn ang="0">
                <a:pos x="T8" y="T9"/>
              </a:cxn>
            </a:cxnLst>
            <a:rect l="0" t="0" r="r" b="b"/>
            <a:pathLst>
              <a:path w="1058" h="623">
                <a:moveTo>
                  <a:pt x="0" y="0"/>
                </a:moveTo>
                <a:cubicBezTo>
                  <a:pt x="0" y="171"/>
                  <a:pt x="0" y="171"/>
                  <a:pt x="0" y="171"/>
                </a:cubicBezTo>
                <a:cubicBezTo>
                  <a:pt x="375" y="172"/>
                  <a:pt x="709" y="348"/>
                  <a:pt x="923" y="623"/>
                </a:cubicBezTo>
                <a:cubicBezTo>
                  <a:pt x="1058" y="518"/>
                  <a:pt x="1058" y="518"/>
                  <a:pt x="1058" y="518"/>
                </a:cubicBezTo>
                <a:cubicBezTo>
                  <a:pt x="811" y="203"/>
                  <a:pt x="429" y="1"/>
                  <a:pt x="0" y="0"/>
                </a:cubicBezTo>
                <a:close/>
              </a:path>
            </a:pathLst>
          </a:custGeom>
          <a:solidFill>
            <a:sysClr val="window" lastClr="FFFFFF">
              <a:lumMod val="50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6" name="Freeform 18">
            <a:extLst>
              <a:ext uri="{FF2B5EF4-FFF2-40B4-BE49-F238E27FC236}">
                <a16:creationId xmlns:a16="http://schemas.microsoft.com/office/drawing/2014/main" id="{6DDF9462-0E70-47AF-B02D-5B9364F71B76}"/>
              </a:ext>
            </a:extLst>
          </p:cNvPr>
          <p:cNvSpPr>
            <a:spLocks/>
          </p:cNvSpPr>
          <p:nvPr/>
        </p:nvSpPr>
        <p:spPr bwMode="auto">
          <a:xfrm>
            <a:off x="4995902" y="2005272"/>
            <a:ext cx="1099241" cy="639879"/>
          </a:xfrm>
          <a:custGeom>
            <a:avLst/>
            <a:gdLst>
              <a:gd name="T0" fmla="*/ 1054 w 1056"/>
              <a:gd name="T1" fmla="*/ 171 h 616"/>
              <a:gd name="T2" fmla="*/ 1056 w 1056"/>
              <a:gd name="T3" fmla="*/ 171 h 616"/>
              <a:gd name="T4" fmla="*/ 1056 w 1056"/>
              <a:gd name="T5" fmla="*/ 0 h 616"/>
              <a:gd name="T6" fmla="*/ 1054 w 1056"/>
              <a:gd name="T7" fmla="*/ 0 h 616"/>
              <a:gd name="T8" fmla="*/ 0 w 1056"/>
              <a:gd name="T9" fmla="*/ 510 h 616"/>
              <a:gd name="T10" fmla="*/ 134 w 1056"/>
              <a:gd name="T11" fmla="*/ 616 h 616"/>
              <a:gd name="T12" fmla="*/ 1054 w 1056"/>
              <a:gd name="T13" fmla="*/ 171 h 616"/>
            </a:gdLst>
            <a:ahLst/>
            <a:cxnLst>
              <a:cxn ang="0">
                <a:pos x="T0" y="T1"/>
              </a:cxn>
              <a:cxn ang="0">
                <a:pos x="T2" y="T3"/>
              </a:cxn>
              <a:cxn ang="0">
                <a:pos x="T4" y="T5"/>
              </a:cxn>
              <a:cxn ang="0">
                <a:pos x="T6" y="T7"/>
              </a:cxn>
              <a:cxn ang="0">
                <a:pos x="T8" y="T9"/>
              </a:cxn>
              <a:cxn ang="0">
                <a:pos x="T10" y="T11"/>
              </a:cxn>
              <a:cxn ang="0">
                <a:pos x="T12" y="T13"/>
              </a:cxn>
            </a:cxnLst>
            <a:rect l="0" t="0" r="r" b="b"/>
            <a:pathLst>
              <a:path w="1056" h="616">
                <a:moveTo>
                  <a:pt x="1054" y="171"/>
                </a:moveTo>
                <a:cubicBezTo>
                  <a:pt x="1054" y="171"/>
                  <a:pt x="1055" y="171"/>
                  <a:pt x="1056" y="171"/>
                </a:cubicBezTo>
                <a:cubicBezTo>
                  <a:pt x="1056" y="0"/>
                  <a:pt x="1056" y="0"/>
                  <a:pt x="1056" y="0"/>
                </a:cubicBezTo>
                <a:cubicBezTo>
                  <a:pt x="1055" y="0"/>
                  <a:pt x="1055" y="0"/>
                  <a:pt x="1054" y="0"/>
                </a:cubicBezTo>
                <a:cubicBezTo>
                  <a:pt x="628" y="0"/>
                  <a:pt x="247" y="200"/>
                  <a:pt x="0" y="510"/>
                </a:cubicBezTo>
                <a:cubicBezTo>
                  <a:pt x="134" y="616"/>
                  <a:pt x="134" y="616"/>
                  <a:pt x="134" y="616"/>
                </a:cubicBezTo>
                <a:cubicBezTo>
                  <a:pt x="349" y="345"/>
                  <a:pt x="681" y="171"/>
                  <a:pt x="1054" y="171"/>
                </a:cubicBezTo>
                <a:close/>
              </a:path>
            </a:pathLst>
          </a:custGeom>
          <a:solidFill>
            <a:sysClr val="window" lastClr="FFFFFF">
              <a:lumMod val="6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7" name="Freeform 19">
            <a:extLst>
              <a:ext uri="{FF2B5EF4-FFF2-40B4-BE49-F238E27FC236}">
                <a16:creationId xmlns:a16="http://schemas.microsoft.com/office/drawing/2014/main" id="{BCFBDDF5-4FAE-4403-A1F7-5B98A98C5071}"/>
              </a:ext>
            </a:extLst>
          </p:cNvPr>
          <p:cNvSpPr>
            <a:spLocks/>
          </p:cNvSpPr>
          <p:nvPr/>
        </p:nvSpPr>
        <p:spPr bwMode="auto">
          <a:xfrm>
            <a:off x="7159045" y="2509953"/>
            <a:ext cx="387922" cy="1230595"/>
          </a:xfrm>
          <a:custGeom>
            <a:avLst/>
            <a:gdLst>
              <a:gd name="T0" fmla="*/ 276 w 373"/>
              <a:gd name="T1" fmla="*/ 860 h 1185"/>
              <a:gd name="T2" fmla="*/ 240 w 373"/>
              <a:gd name="T3" fmla="*/ 1162 h 1185"/>
              <a:gd name="T4" fmla="*/ 335 w 373"/>
              <a:gd name="T5" fmla="*/ 1185 h 1185"/>
              <a:gd name="T6" fmla="*/ 373 w 373"/>
              <a:gd name="T7" fmla="*/ 860 h 1185"/>
              <a:gd name="T8" fmla="*/ 76 w 373"/>
              <a:gd name="T9" fmla="*/ 0 h 1185"/>
              <a:gd name="T10" fmla="*/ 0 w 373"/>
              <a:gd name="T11" fmla="*/ 60 h 1185"/>
              <a:gd name="T12" fmla="*/ 276 w 373"/>
              <a:gd name="T13" fmla="*/ 860 h 1185"/>
            </a:gdLst>
            <a:ahLst/>
            <a:cxnLst>
              <a:cxn ang="0">
                <a:pos x="T0" y="T1"/>
              </a:cxn>
              <a:cxn ang="0">
                <a:pos x="T2" y="T3"/>
              </a:cxn>
              <a:cxn ang="0">
                <a:pos x="T4" y="T5"/>
              </a:cxn>
              <a:cxn ang="0">
                <a:pos x="T6" y="T7"/>
              </a:cxn>
              <a:cxn ang="0">
                <a:pos x="T8" y="T9"/>
              </a:cxn>
              <a:cxn ang="0">
                <a:pos x="T10" y="T11"/>
              </a:cxn>
              <a:cxn ang="0">
                <a:pos x="T12" y="T13"/>
              </a:cxn>
            </a:cxnLst>
            <a:rect l="0" t="0" r="r" b="b"/>
            <a:pathLst>
              <a:path w="373" h="1185">
                <a:moveTo>
                  <a:pt x="276" y="860"/>
                </a:moveTo>
                <a:cubicBezTo>
                  <a:pt x="276" y="964"/>
                  <a:pt x="263" y="1065"/>
                  <a:pt x="240" y="1162"/>
                </a:cubicBezTo>
                <a:cubicBezTo>
                  <a:pt x="335" y="1185"/>
                  <a:pt x="335" y="1185"/>
                  <a:pt x="335" y="1185"/>
                </a:cubicBezTo>
                <a:cubicBezTo>
                  <a:pt x="360" y="1081"/>
                  <a:pt x="373" y="972"/>
                  <a:pt x="373" y="860"/>
                </a:cubicBezTo>
                <a:cubicBezTo>
                  <a:pt x="373" y="536"/>
                  <a:pt x="262" y="237"/>
                  <a:pt x="76" y="0"/>
                </a:cubicBezTo>
                <a:cubicBezTo>
                  <a:pt x="0" y="60"/>
                  <a:pt x="0" y="60"/>
                  <a:pt x="0" y="60"/>
                </a:cubicBezTo>
                <a:cubicBezTo>
                  <a:pt x="173" y="280"/>
                  <a:pt x="276" y="558"/>
                  <a:pt x="276" y="860"/>
                </a:cubicBezTo>
                <a:close/>
              </a:path>
            </a:pathLst>
          </a:custGeom>
          <a:solidFill>
            <a:srgbClr val="773AC1">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8" name="Freeform 20">
            <a:extLst>
              <a:ext uri="{FF2B5EF4-FFF2-40B4-BE49-F238E27FC236}">
                <a16:creationId xmlns:a16="http://schemas.microsoft.com/office/drawing/2014/main" id="{168D4365-BD3C-4A08-B35F-C6EFEA35B5F2}"/>
              </a:ext>
            </a:extLst>
          </p:cNvPr>
          <p:cNvSpPr>
            <a:spLocks/>
          </p:cNvSpPr>
          <p:nvPr/>
        </p:nvSpPr>
        <p:spPr bwMode="auto">
          <a:xfrm>
            <a:off x="5476003" y="4617020"/>
            <a:ext cx="1252872" cy="236595"/>
          </a:xfrm>
          <a:custGeom>
            <a:avLst/>
            <a:gdLst>
              <a:gd name="T0" fmla="*/ 593 w 1204"/>
              <a:gd name="T1" fmla="*/ 131 h 228"/>
              <a:gd name="T2" fmla="*/ 41 w 1204"/>
              <a:gd name="T3" fmla="*/ 8 h 228"/>
              <a:gd name="T4" fmla="*/ 0 w 1204"/>
              <a:gd name="T5" fmla="*/ 96 h 228"/>
              <a:gd name="T6" fmla="*/ 593 w 1204"/>
              <a:gd name="T7" fmla="*/ 228 h 228"/>
              <a:gd name="T8" fmla="*/ 1204 w 1204"/>
              <a:gd name="T9" fmla="*/ 87 h 228"/>
              <a:gd name="T10" fmla="*/ 1161 w 1204"/>
              <a:gd name="T11" fmla="*/ 0 h 228"/>
              <a:gd name="T12" fmla="*/ 593 w 1204"/>
              <a:gd name="T13" fmla="*/ 131 h 228"/>
            </a:gdLst>
            <a:ahLst/>
            <a:cxnLst>
              <a:cxn ang="0">
                <a:pos x="T0" y="T1"/>
              </a:cxn>
              <a:cxn ang="0">
                <a:pos x="T2" y="T3"/>
              </a:cxn>
              <a:cxn ang="0">
                <a:pos x="T4" y="T5"/>
              </a:cxn>
              <a:cxn ang="0">
                <a:pos x="T6" y="T7"/>
              </a:cxn>
              <a:cxn ang="0">
                <a:pos x="T8" y="T9"/>
              </a:cxn>
              <a:cxn ang="0">
                <a:pos x="T10" y="T11"/>
              </a:cxn>
              <a:cxn ang="0">
                <a:pos x="T12" y="T13"/>
              </a:cxn>
            </a:cxnLst>
            <a:rect l="0" t="0" r="r" b="b"/>
            <a:pathLst>
              <a:path w="1204" h="228">
                <a:moveTo>
                  <a:pt x="593" y="131"/>
                </a:moveTo>
                <a:cubicBezTo>
                  <a:pt x="396" y="131"/>
                  <a:pt x="209" y="86"/>
                  <a:pt x="41" y="8"/>
                </a:cubicBezTo>
                <a:cubicBezTo>
                  <a:pt x="0" y="96"/>
                  <a:pt x="0" y="96"/>
                  <a:pt x="0" y="96"/>
                </a:cubicBezTo>
                <a:cubicBezTo>
                  <a:pt x="180" y="180"/>
                  <a:pt x="381" y="228"/>
                  <a:pt x="593" y="228"/>
                </a:cubicBezTo>
                <a:cubicBezTo>
                  <a:pt x="812" y="228"/>
                  <a:pt x="1019" y="177"/>
                  <a:pt x="1204" y="87"/>
                </a:cubicBezTo>
                <a:cubicBezTo>
                  <a:pt x="1161" y="0"/>
                  <a:pt x="1161" y="0"/>
                  <a:pt x="1161" y="0"/>
                </a:cubicBezTo>
                <a:cubicBezTo>
                  <a:pt x="989" y="83"/>
                  <a:pt x="797" y="131"/>
                  <a:pt x="593" y="131"/>
                </a:cubicBezTo>
                <a:close/>
              </a:path>
            </a:pathLst>
          </a:custGeom>
          <a:solidFill>
            <a:srgbClr val="58BEFF">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89" name="Freeform 21">
            <a:extLst>
              <a:ext uri="{FF2B5EF4-FFF2-40B4-BE49-F238E27FC236}">
                <a16:creationId xmlns:a16="http://schemas.microsoft.com/office/drawing/2014/main" id="{1647430A-143C-4523-AC1F-756BDBD1E3D7}"/>
              </a:ext>
            </a:extLst>
          </p:cNvPr>
          <p:cNvSpPr>
            <a:spLocks/>
          </p:cNvSpPr>
          <p:nvPr/>
        </p:nvSpPr>
        <p:spPr bwMode="auto">
          <a:xfrm>
            <a:off x="6684321" y="3716735"/>
            <a:ext cx="823469" cy="990160"/>
          </a:xfrm>
          <a:custGeom>
            <a:avLst/>
            <a:gdLst>
              <a:gd name="T0" fmla="*/ 791 w 791"/>
              <a:gd name="T1" fmla="*/ 23 h 954"/>
              <a:gd name="T2" fmla="*/ 696 w 791"/>
              <a:gd name="T3" fmla="*/ 0 h 954"/>
              <a:gd name="T4" fmla="*/ 0 w 791"/>
              <a:gd name="T5" fmla="*/ 867 h 954"/>
              <a:gd name="T6" fmla="*/ 43 w 791"/>
              <a:gd name="T7" fmla="*/ 954 h 954"/>
              <a:gd name="T8" fmla="*/ 791 w 791"/>
              <a:gd name="T9" fmla="*/ 23 h 954"/>
            </a:gdLst>
            <a:ahLst/>
            <a:cxnLst>
              <a:cxn ang="0">
                <a:pos x="T0" y="T1"/>
              </a:cxn>
              <a:cxn ang="0">
                <a:pos x="T2" y="T3"/>
              </a:cxn>
              <a:cxn ang="0">
                <a:pos x="T4" y="T5"/>
              </a:cxn>
              <a:cxn ang="0">
                <a:pos x="T6" y="T7"/>
              </a:cxn>
              <a:cxn ang="0">
                <a:pos x="T8" y="T9"/>
              </a:cxn>
            </a:cxnLst>
            <a:rect l="0" t="0" r="r" b="b"/>
            <a:pathLst>
              <a:path w="791" h="954">
                <a:moveTo>
                  <a:pt x="791" y="23"/>
                </a:moveTo>
                <a:cubicBezTo>
                  <a:pt x="696" y="0"/>
                  <a:pt x="696" y="0"/>
                  <a:pt x="696" y="0"/>
                </a:cubicBezTo>
                <a:cubicBezTo>
                  <a:pt x="605" y="382"/>
                  <a:pt x="345" y="698"/>
                  <a:pt x="0" y="867"/>
                </a:cubicBezTo>
                <a:cubicBezTo>
                  <a:pt x="43" y="954"/>
                  <a:pt x="43" y="954"/>
                  <a:pt x="43" y="954"/>
                </a:cubicBezTo>
                <a:cubicBezTo>
                  <a:pt x="414" y="773"/>
                  <a:pt x="693" y="433"/>
                  <a:pt x="791" y="23"/>
                </a:cubicBezTo>
                <a:close/>
              </a:path>
            </a:pathLst>
          </a:custGeom>
          <a:solidFill>
            <a:srgbClr val="0193F2">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0" name="Freeform 22">
            <a:extLst>
              <a:ext uri="{FF2B5EF4-FFF2-40B4-BE49-F238E27FC236}">
                <a16:creationId xmlns:a16="http://schemas.microsoft.com/office/drawing/2014/main" id="{089A50B6-402C-4E73-A25B-C02F7D5D9174}"/>
              </a:ext>
            </a:extLst>
          </p:cNvPr>
          <p:cNvSpPr>
            <a:spLocks/>
          </p:cNvSpPr>
          <p:nvPr/>
        </p:nvSpPr>
        <p:spPr bwMode="auto">
          <a:xfrm>
            <a:off x="4675578" y="3705212"/>
            <a:ext cx="842674" cy="1011669"/>
          </a:xfrm>
          <a:custGeom>
            <a:avLst/>
            <a:gdLst>
              <a:gd name="T0" fmla="*/ 95 w 810"/>
              <a:gd name="T1" fmla="*/ 0 h 974"/>
              <a:gd name="T2" fmla="*/ 0 w 810"/>
              <a:gd name="T3" fmla="*/ 22 h 974"/>
              <a:gd name="T4" fmla="*/ 769 w 810"/>
              <a:gd name="T5" fmla="*/ 974 h 974"/>
              <a:gd name="T6" fmla="*/ 810 w 810"/>
              <a:gd name="T7" fmla="*/ 886 h 974"/>
              <a:gd name="T8" fmla="*/ 95 w 810"/>
              <a:gd name="T9" fmla="*/ 0 h 974"/>
            </a:gdLst>
            <a:ahLst/>
            <a:cxnLst>
              <a:cxn ang="0">
                <a:pos x="T0" y="T1"/>
              </a:cxn>
              <a:cxn ang="0">
                <a:pos x="T2" y="T3"/>
              </a:cxn>
              <a:cxn ang="0">
                <a:pos x="T4" y="T5"/>
              </a:cxn>
              <a:cxn ang="0">
                <a:pos x="T6" y="T7"/>
              </a:cxn>
              <a:cxn ang="0">
                <a:pos x="T8" y="T9"/>
              </a:cxn>
            </a:cxnLst>
            <a:rect l="0" t="0" r="r" b="b"/>
            <a:pathLst>
              <a:path w="810" h="974">
                <a:moveTo>
                  <a:pt x="95" y="0"/>
                </a:moveTo>
                <a:cubicBezTo>
                  <a:pt x="0" y="22"/>
                  <a:pt x="0" y="22"/>
                  <a:pt x="0" y="22"/>
                </a:cubicBezTo>
                <a:cubicBezTo>
                  <a:pt x="97" y="444"/>
                  <a:pt x="386" y="793"/>
                  <a:pt x="769" y="974"/>
                </a:cubicBezTo>
                <a:cubicBezTo>
                  <a:pt x="810" y="886"/>
                  <a:pt x="810" y="886"/>
                  <a:pt x="810" y="886"/>
                </a:cubicBezTo>
                <a:cubicBezTo>
                  <a:pt x="454" y="718"/>
                  <a:pt x="185" y="393"/>
                  <a:pt x="95" y="0"/>
                </a:cubicBezTo>
                <a:close/>
              </a:path>
            </a:pathLst>
          </a:custGeom>
          <a:solidFill>
            <a:srgbClr val="F99406">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1" name="Freeform 23">
            <a:extLst>
              <a:ext uri="{FF2B5EF4-FFF2-40B4-BE49-F238E27FC236}">
                <a16:creationId xmlns:a16="http://schemas.microsoft.com/office/drawing/2014/main" id="{A84E659A-7670-40F9-BC09-0D931370727E}"/>
              </a:ext>
            </a:extLst>
          </p:cNvPr>
          <p:cNvSpPr>
            <a:spLocks/>
          </p:cNvSpPr>
          <p:nvPr/>
        </p:nvSpPr>
        <p:spPr bwMode="auto">
          <a:xfrm>
            <a:off x="4638706" y="2501504"/>
            <a:ext cx="394836" cy="1226754"/>
          </a:xfrm>
          <a:custGeom>
            <a:avLst/>
            <a:gdLst>
              <a:gd name="T0" fmla="*/ 97 w 379"/>
              <a:gd name="T1" fmla="*/ 868 h 1181"/>
              <a:gd name="T2" fmla="*/ 379 w 379"/>
              <a:gd name="T3" fmla="*/ 60 h 1181"/>
              <a:gd name="T4" fmla="*/ 303 w 379"/>
              <a:gd name="T5" fmla="*/ 0 h 1181"/>
              <a:gd name="T6" fmla="*/ 0 w 379"/>
              <a:gd name="T7" fmla="*/ 868 h 1181"/>
              <a:gd name="T8" fmla="*/ 35 w 379"/>
              <a:gd name="T9" fmla="*/ 1181 h 1181"/>
              <a:gd name="T10" fmla="*/ 130 w 379"/>
              <a:gd name="T11" fmla="*/ 1159 h 1181"/>
              <a:gd name="T12" fmla="*/ 97 w 379"/>
              <a:gd name="T13" fmla="*/ 868 h 1181"/>
            </a:gdLst>
            <a:ahLst/>
            <a:cxnLst>
              <a:cxn ang="0">
                <a:pos x="T0" y="T1"/>
              </a:cxn>
              <a:cxn ang="0">
                <a:pos x="T2" y="T3"/>
              </a:cxn>
              <a:cxn ang="0">
                <a:pos x="T4" y="T5"/>
              </a:cxn>
              <a:cxn ang="0">
                <a:pos x="T6" y="T7"/>
              </a:cxn>
              <a:cxn ang="0">
                <a:pos x="T8" y="T9"/>
              </a:cxn>
              <a:cxn ang="0">
                <a:pos x="T10" y="T11"/>
              </a:cxn>
              <a:cxn ang="0">
                <a:pos x="T12" y="T13"/>
              </a:cxn>
            </a:cxnLst>
            <a:rect l="0" t="0" r="r" b="b"/>
            <a:pathLst>
              <a:path w="379" h="1181">
                <a:moveTo>
                  <a:pt x="97" y="868"/>
                </a:moveTo>
                <a:cubicBezTo>
                  <a:pt x="97" y="563"/>
                  <a:pt x="203" y="282"/>
                  <a:pt x="379" y="60"/>
                </a:cubicBezTo>
                <a:cubicBezTo>
                  <a:pt x="303" y="0"/>
                  <a:pt x="303" y="0"/>
                  <a:pt x="303" y="0"/>
                </a:cubicBezTo>
                <a:cubicBezTo>
                  <a:pt x="113" y="238"/>
                  <a:pt x="0" y="540"/>
                  <a:pt x="0" y="868"/>
                </a:cubicBezTo>
                <a:cubicBezTo>
                  <a:pt x="0" y="975"/>
                  <a:pt x="12" y="1080"/>
                  <a:pt x="35" y="1181"/>
                </a:cubicBezTo>
                <a:cubicBezTo>
                  <a:pt x="130" y="1159"/>
                  <a:pt x="130" y="1159"/>
                  <a:pt x="130" y="1159"/>
                </a:cubicBezTo>
                <a:cubicBezTo>
                  <a:pt x="108" y="1065"/>
                  <a:pt x="97" y="968"/>
                  <a:pt x="97" y="868"/>
                </a:cubicBezTo>
                <a:close/>
              </a:path>
            </a:pathLst>
          </a:custGeom>
          <a:solidFill>
            <a:srgbClr val="F1C40F">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2" name="Freeform 24">
            <a:extLst>
              <a:ext uri="{FF2B5EF4-FFF2-40B4-BE49-F238E27FC236}">
                <a16:creationId xmlns:a16="http://schemas.microsoft.com/office/drawing/2014/main" id="{AA5457EA-2114-4995-AE0D-A460E23BDA3D}"/>
              </a:ext>
            </a:extLst>
          </p:cNvPr>
          <p:cNvSpPr>
            <a:spLocks/>
          </p:cNvSpPr>
          <p:nvPr/>
        </p:nvSpPr>
        <p:spPr bwMode="auto">
          <a:xfrm>
            <a:off x="4954421" y="1950732"/>
            <a:ext cx="1140721" cy="612993"/>
          </a:xfrm>
          <a:custGeom>
            <a:avLst/>
            <a:gdLst>
              <a:gd name="T0" fmla="*/ 1094 w 1096"/>
              <a:gd name="T1" fmla="*/ 98 h 590"/>
              <a:gd name="T2" fmla="*/ 1096 w 1096"/>
              <a:gd name="T3" fmla="*/ 98 h 590"/>
              <a:gd name="T4" fmla="*/ 1096 w 1096"/>
              <a:gd name="T5" fmla="*/ 0 h 590"/>
              <a:gd name="T6" fmla="*/ 1094 w 1096"/>
              <a:gd name="T7" fmla="*/ 0 h 590"/>
              <a:gd name="T8" fmla="*/ 0 w 1096"/>
              <a:gd name="T9" fmla="*/ 530 h 590"/>
              <a:gd name="T10" fmla="*/ 76 w 1096"/>
              <a:gd name="T11" fmla="*/ 590 h 590"/>
              <a:gd name="T12" fmla="*/ 1094 w 1096"/>
              <a:gd name="T13" fmla="*/ 98 h 590"/>
            </a:gdLst>
            <a:ahLst/>
            <a:cxnLst>
              <a:cxn ang="0">
                <a:pos x="T0" y="T1"/>
              </a:cxn>
              <a:cxn ang="0">
                <a:pos x="T2" y="T3"/>
              </a:cxn>
              <a:cxn ang="0">
                <a:pos x="T4" y="T5"/>
              </a:cxn>
              <a:cxn ang="0">
                <a:pos x="T6" y="T7"/>
              </a:cxn>
              <a:cxn ang="0">
                <a:pos x="T8" y="T9"/>
              </a:cxn>
              <a:cxn ang="0">
                <a:pos x="T10" y="T11"/>
              </a:cxn>
              <a:cxn ang="0">
                <a:pos x="T12" y="T13"/>
              </a:cxn>
            </a:cxnLst>
            <a:rect l="0" t="0" r="r" b="b"/>
            <a:pathLst>
              <a:path w="1096" h="590">
                <a:moveTo>
                  <a:pt x="1094" y="98"/>
                </a:moveTo>
                <a:cubicBezTo>
                  <a:pt x="1095" y="98"/>
                  <a:pt x="1095" y="98"/>
                  <a:pt x="1096" y="98"/>
                </a:cubicBezTo>
                <a:cubicBezTo>
                  <a:pt x="1096" y="0"/>
                  <a:pt x="1096" y="0"/>
                  <a:pt x="1096" y="0"/>
                </a:cubicBezTo>
                <a:cubicBezTo>
                  <a:pt x="1095" y="0"/>
                  <a:pt x="1095" y="0"/>
                  <a:pt x="1094" y="0"/>
                </a:cubicBezTo>
                <a:cubicBezTo>
                  <a:pt x="651" y="0"/>
                  <a:pt x="256" y="207"/>
                  <a:pt x="0" y="530"/>
                </a:cubicBezTo>
                <a:cubicBezTo>
                  <a:pt x="76" y="590"/>
                  <a:pt x="76" y="590"/>
                  <a:pt x="76" y="590"/>
                </a:cubicBezTo>
                <a:cubicBezTo>
                  <a:pt x="314" y="290"/>
                  <a:pt x="682" y="98"/>
                  <a:pt x="1094" y="98"/>
                </a:cubicBezTo>
                <a:close/>
              </a:path>
            </a:pathLst>
          </a:custGeom>
          <a:solidFill>
            <a:sysClr val="windowText" lastClr="000000">
              <a:lumMod val="65000"/>
              <a:lumOff val="3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3" name="Freeform 25">
            <a:extLst>
              <a:ext uri="{FF2B5EF4-FFF2-40B4-BE49-F238E27FC236}">
                <a16:creationId xmlns:a16="http://schemas.microsoft.com/office/drawing/2014/main" id="{71C4F62D-1CE8-4B69-98F9-72E31017CA77}"/>
              </a:ext>
            </a:extLst>
          </p:cNvPr>
          <p:cNvSpPr>
            <a:spLocks/>
          </p:cNvSpPr>
          <p:nvPr/>
        </p:nvSpPr>
        <p:spPr bwMode="auto">
          <a:xfrm>
            <a:off x="6095142" y="1950732"/>
            <a:ext cx="1143025" cy="621443"/>
          </a:xfrm>
          <a:custGeom>
            <a:avLst/>
            <a:gdLst>
              <a:gd name="T0" fmla="*/ 1022 w 1098"/>
              <a:gd name="T1" fmla="*/ 598 h 598"/>
              <a:gd name="T2" fmla="*/ 1098 w 1098"/>
              <a:gd name="T3" fmla="*/ 538 h 598"/>
              <a:gd name="T4" fmla="*/ 0 w 1098"/>
              <a:gd name="T5" fmla="*/ 0 h 598"/>
              <a:gd name="T6" fmla="*/ 0 w 1098"/>
              <a:gd name="T7" fmla="*/ 98 h 598"/>
              <a:gd name="T8" fmla="*/ 1022 w 1098"/>
              <a:gd name="T9" fmla="*/ 598 h 598"/>
            </a:gdLst>
            <a:ahLst/>
            <a:cxnLst>
              <a:cxn ang="0">
                <a:pos x="T0" y="T1"/>
              </a:cxn>
              <a:cxn ang="0">
                <a:pos x="T2" y="T3"/>
              </a:cxn>
              <a:cxn ang="0">
                <a:pos x="T4" y="T5"/>
              </a:cxn>
              <a:cxn ang="0">
                <a:pos x="T6" y="T7"/>
              </a:cxn>
              <a:cxn ang="0">
                <a:pos x="T8" y="T9"/>
              </a:cxn>
            </a:cxnLst>
            <a:rect l="0" t="0" r="r" b="b"/>
            <a:pathLst>
              <a:path w="1098" h="598">
                <a:moveTo>
                  <a:pt x="1022" y="598"/>
                </a:moveTo>
                <a:cubicBezTo>
                  <a:pt x="1098" y="538"/>
                  <a:pt x="1098" y="538"/>
                  <a:pt x="1098" y="538"/>
                </a:cubicBezTo>
                <a:cubicBezTo>
                  <a:pt x="843" y="211"/>
                  <a:pt x="445" y="1"/>
                  <a:pt x="0" y="0"/>
                </a:cubicBezTo>
                <a:cubicBezTo>
                  <a:pt x="0" y="98"/>
                  <a:pt x="0" y="98"/>
                  <a:pt x="0" y="98"/>
                </a:cubicBezTo>
                <a:cubicBezTo>
                  <a:pt x="414" y="98"/>
                  <a:pt x="784" y="294"/>
                  <a:pt x="1022" y="598"/>
                </a:cubicBezTo>
                <a:close/>
              </a:path>
            </a:pathLst>
          </a:custGeom>
          <a:solidFill>
            <a:sysClr val="windowText" lastClr="000000">
              <a:lumMod val="75000"/>
              <a:lumOff val="2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4" name="Freeform 26">
            <a:extLst>
              <a:ext uri="{FF2B5EF4-FFF2-40B4-BE49-F238E27FC236}">
                <a16:creationId xmlns:a16="http://schemas.microsoft.com/office/drawing/2014/main" id="{902215AB-6C96-4931-BA14-021D18BACD8F}"/>
              </a:ext>
            </a:extLst>
          </p:cNvPr>
          <p:cNvSpPr>
            <a:spLocks noEditPoints="1"/>
          </p:cNvSpPr>
          <p:nvPr/>
        </p:nvSpPr>
        <p:spPr bwMode="auto">
          <a:xfrm>
            <a:off x="5386129" y="2696616"/>
            <a:ext cx="1413418" cy="1411113"/>
          </a:xfrm>
          <a:custGeom>
            <a:avLst/>
            <a:gdLst>
              <a:gd name="T0" fmla="*/ 679 w 1358"/>
              <a:gd name="T1" fmla="*/ 1359 h 1359"/>
              <a:gd name="T2" fmla="*/ 0 w 1358"/>
              <a:gd name="T3" fmla="*/ 680 h 1359"/>
              <a:gd name="T4" fmla="*/ 679 w 1358"/>
              <a:gd name="T5" fmla="*/ 0 h 1359"/>
              <a:gd name="T6" fmla="*/ 1358 w 1358"/>
              <a:gd name="T7" fmla="*/ 680 h 1359"/>
              <a:gd name="T8" fmla="*/ 679 w 1358"/>
              <a:gd name="T9" fmla="*/ 1359 h 1359"/>
              <a:gd name="T10" fmla="*/ 679 w 1358"/>
              <a:gd name="T11" fmla="*/ 81 h 1359"/>
              <a:gd name="T12" fmla="*/ 81 w 1358"/>
              <a:gd name="T13" fmla="*/ 680 h 1359"/>
              <a:gd name="T14" fmla="*/ 679 w 1358"/>
              <a:gd name="T15" fmla="*/ 1278 h 1359"/>
              <a:gd name="T16" fmla="*/ 1277 w 1358"/>
              <a:gd name="T17" fmla="*/ 680 h 1359"/>
              <a:gd name="T18" fmla="*/ 679 w 1358"/>
              <a:gd name="T19" fmla="*/ 8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8" h="1359">
                <a:moveTo>
                  <a:pt x="679" y="1359"/>
                </a:moveTo>
                <a:cubicBezTo>
                  <a:pt x="304" y="1359"/>
                  <a:pt x="0" y="1054"/>
                  <a:pt x="0" y="680"/>
                </a:cubicBezTo>
                <a:cubicBezTo>
                  <a:pt x="0" y="305"/>
                  <a:pt x="304" y="0"/>
                  <a:pt x="679" y="0"/>
                </a:cubicBezTo>
                <a:cubicBezTo>
                  <a:pt x="1054" y="0"/>
                  <a:pt x="1358" y="305"/>
                  <a:pt x="1358" y="680"/>
                </a:cubicBezTo>
                <a:cubicBezTo>
                  <a:pt x="1358" y="1054"/>
                  <a:pt x="1054" y="1359"/>
                  <a:pt x="679" y="1359"/>
                </a:cubicBezTo>
                <a:close/>
                <a:moveTo>
                  <a:pt x="679" y="81"/>
                </a:moveTo>
                <a:cubicBezTo>
                  <a:pt x="349" y="81"/>
                  <a:pt x="81" y="350"/>
                  <a:pt x="81" y="680"/>
                </a:cubicBezTo>
                <a:cubicBezTo>
                  <a:pt x="81" y="1009"/>
                  <a:pt x="349" y="1278"/>
                  <a:pt x="679" y="1278"/>
                </a:cubicBezTo>
                <a:cubicBezTo>
                  <a:pt x="1009" y="1278"/>
                  <a:pt x="1277" y="1009"/>
                  <a:pt x="1277" y="680"/>
                </a:cubicBezTo>
                <a:cubicBezTo>
                  <a:pt x="1277" y="350"/>
                  <a:pt x="1009" y="81"/>
                  <a:pt x="679" y="81"/>
                </a:cubicBezTo>
                <a:close/>
              </a:path>
            </a:pathLst>
          </a:custGeom>
          <a:solidFill>
            <a:srgbClr val="773AC1">
              <a:lumMod val="75000"/>
            </a:srgb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5" name="Freeform 27">
            <a:extLst>
              <a:ext uri="{FF2B5EF4-FFF2-40B4-BE49-F238E27FC236}">
                <a16:creationId xmlns:a16="http://schemas.microsoft.com/office/drawing/2014/main" id="{687F3406-49F8-4BE8-8912-707DEA4BD16C}"/>
              </a:ext>
            </a:extLst>
          </p:cNvPr>
          <p:cNvSpPr>
            <a:spLocks/>
          </p:cNvSpPr>
          <p:nvPr/>
        </p:nvSpPr>
        <p:spPr bwMode="auto">
          <a:xfrm>
            <a:off x="5855475" y="993603"/>
            <a:ext cx="482406" cy="1944984"/>
          </a:xfrm>
          <a:custGeom>
            <a:avLst/>
            <a:gdLst>
              <a:gd name="T0" fmla="*/ 288 w 463"/>
              <a:gd name="T1" fmla="*/ 1376 h 1873"/>
              <a:gd name="T2" fmla="*/ 288 w 463"/>
              <a:gd name="T3" fmla="*/ 56 h 1873"/>
              <a:gd name="T4" fmla="*/ 231 w 463"/>
              <a:gd name="T5" fmla="*/ 0 h 1873"/>
              <a:gd name="T6" fmla="*/ 175 w 463"/>
              <a:gd name="T7" fmla="*/ 56 h 1873"/>
              <a:gd name="T8" fmla="*/ 175 w 463"/>
              <a:gd name="T9" fmla="*/ 1374 h 1873"/>
              <a:gd name="T10" fmla="*/ 0 w 463"/>
              <a:gd name="T11" fmla="*/ 1314 h 1873"/>
              <a:gd name="T12" fmla="*/ 235 w 463"/>
              <a:gd name="T13" fmla="*/ 1873 h 1873"/>
              <a:gd name="T14" fmla="*/ 463 w 463"/>
              <a:gd name="T15" fmla="*/ 1314 h 1873"/>
              <a:gd name="T16" fmla="*/ 288 w 463"/>
              <a:gd name="T17" fmla="*/ 1376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1873">
                <a:moveTo>
                  <a:pt x="288" y="1376"/>
                </a:moveTo>
                <a:cubicBezTo>
                  <a:pt x="288" y="56"/>
                  <a:pt x="288" y="56"/>
                  <a:pt x="288" y="56"/>
                </a:cubicBezTo>
                <a:cubicBezTo>
                  <a:pt x="288" y="25"/>
                  <a:pt x="263" y="0"/>
                  <a:pt x="231" y="0"/>
                </a:cubicBezTo>
                <a:cubicBezTo>
                  <a:pt x="200" y="0"/>
                  <a:pt x="175" y="25"/>
                  <a:pt x="175" y="56"/>
                </a:cubicBezTo>
                <a:cubicBezTo>
                  <a:pt x="175" y="1374"/>
                  <a:pt x="175" y="1374"/>
                  <a:pt x="175" y="1374"/>
                </a:cubicBezTo>
                <a:cubicBezTo>
                  <a:pt x="0" y="1314"/>
                  <a:pt x="0" y="1314"/>
                  <a:pt x="0" y="1314"/>
                </a:cubicBezTo>
                <a:cubicBezTo>
                  <a:pt x="235" y="1873"/>
                  <a:pt x="235" y="1873"/>
                  <a:pt x="235" y="1873"/>
                </a:cubicBezTo>
                <a:cubicBezTo>
                  <a:pt x="463" y="1314"/>
                  <a:pt x="463" y="1314"/>
                  <a:pt x="463" y="1314"/>
                </a:cubicBezTo>
                <a:lnTo>
                  <a:pt x="288" y="1376"/>
                </a:lnTo>
                <a:close/>
              </a:path>
            </a:pathLst>
          </a:custGeom>
          <a:solidFill>
            <a:sysClr val="windowText" lastClr="000000">
              <a:lumMod val="65000"/>
              <a:lumOff val="3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6" name="Oval 95">
            <a:extLst>
              <a:ext uri="{FF2B5EF4-FFF2-40B4-BE49-F238E27FC236}">
                <a16:creationId xmlns:a16="http://schemas.microsoft.com/office/drawing/2014/main" id="{F7FF246D-5F1E-42AE-B3CA-DB0A62967EB1}"/>
              </a:ext>
            </a:extLst>
          </p:cNvPr>
          <p:cNvSpPr>
            <a:spLocks noChangeArrowheads="1"/>
          </p:cNvSpPr>
          <p:nvPr/>
        </p:nvSpPr>
        <p:spPr bwMode="auto">
          <a:xfrm>
            <a:off x="5781731" y="1598146"/>
            <a:ext cx="629893" cy="626820"/>
          </a:xfrm>
          <a:prstGeom prst="ellipse">
            <a:avLst/>
          </a:prstGeom>
          <a:solidFill>
            <a:sysClr val="windowText" lastClr="000000">
              <a:lumMod val="65000"/>
              <a:lumOff val="35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7" name="Oval 96">
            <a:extLst>
              <a:ext uri="{FF2B5EF4-FFF2-40B4-BE49-F238E27FC236}">
                <a16:creationId xmlns:a16="http://schemas.microsoft.com/office/drawing/2014/main" id="{28065CD8-1B00-41BB-8DA4-199036A8F077}"/>
              </a:ext>
            </a:extLst>
          </p:cNvPr>
          <p:cNvSpPr>
            <a:spLocks noChangeArrowheads="1"/>
          </p:cNvSpPr>
          <p:nvPr/>
        </p:nvSpPr>
        <p:spPr bwMode="auto">
          <a:xfrm>
            <a:off x="5853171" y="1669585"/>
            <a:ext cx="486247" cy="483942"/>
          </a:xfrm>
          <a:prstGeom prst="ellipse">
            <a:avLst/>
          </a:pr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8" name="Freeform 30">
            <a:extLst>
              <a:ext uri="{FF2B5EF4-FFF2-40B4-BE49-F238E27FC236}">
                <a16:creationId xmlns:a16="http://schemas.microsoft.com/office/drawing/2014/main" id="{E3FB653A-FF86-40B9-BB31-7DFE3834F35C}"/>
              </a:ext>
            </a:extLst>
          </p:cNvPr>
          <p:cNvSpPr>
            <a:spLocks/>
          </p:cNvSpPr>
          <p:nvPr/>
        </p:nvSpPr>
        <p:spPr bwMode="auto">
          <a:xfrm>
            <a:off x="6462322" y="1885438"/>
            <a:ext cx="1550919" cy="1236740"/>
          </a:xfrm>
          <a:custGeom>
            <a:avLst/>
            <a:gdLst>
              <a:gd name="T0" fmla="*/ 424 w 1490"/>
              <a:gd name="T1" fmla="*/ 925 h 1191"/>
              <a:gd name="T2" fmla="*/ 1461 w 1490"/>
              <a:gd name="T3" fmla="*/ 109 h 1191"/>
              <a:gd name="T4" fmla="*/ 1471 w 1490"/>
              <a:gd name="T5" fmla="*/ 29 h 1191"/>
              <a:gd name="T6" fmla="*/ 1391 w 1490"/>
              <a:gd name="T7" fmla="*/ 19 h 1191"/>
              <a:gd name="T8" fmla="*/ 355 w 1490"/>
              <a:gd name="T9" fmla="*/ 834 h 1191"/>
              <a:gd name="T10" fmla="*/ 295 w 1490"/>
              <a:gd name="T11" fmla="*/ 660 h 1191"/>
              <a:gd name="T12" fmla="*/ 0 w 1490"/>
              <a:gd name="T13" fmla="*/ 1191 h 1191"/>
              <a:gd name="T14" fmla="*/ 581 w 1490"/>
              <a:gd name="T15" fmla="*/ 1023 h 1191"/>
              <a:gd name="T16" fmla="*/ 424 w 1490"/>
              <a:gd name="T17" fmla="*/ 925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0" h="1191">
                <a:moveTo>
                  <a:pt x="424" y="925"/>
                </a:moveTo>
                <a:cubicBezTo>
                  <a:pt x="1461" y="109"/>
                  <a:pt x="1461" y="109"/>
                  <a:pt x="1461" y="109"/>
                </a:cubicBezTo>
                <a:cubicBezTo>
                  <a:pt x="1486" y="89"/>
                  <a:pt x="1490" y="54"/>
                  <a:pt x="1471" y="29"/>
                </a:cubicBezTo>
                <a:cubicBezTo>
                  <a:pt x="1451" y="4"/>
                  <a:pt x="1415" y="0"/>
                  <a:pt x="1391" y="19"/>
                </a:cubicBezTo>
                <a:cubicBezTo>
                  <a:pt x="355" y="834"/>
                  <a:pt x="355" y="834"/>
                  <a:pt x="355" y="834"/>
                </a:cubicBezTo>
                <a:cubicBezTo>
                  <a:pt x="295" y="660"/>
                  <a:pt x="295" y="660"/>
                  <a:pt x="295" y="660"/>
                </a:cubicBezTo>
                <a:cubicBezTo>
                  <a:pt x="0" y="1191"/>
                  <a:pt x="0" y="1191"/>
                  <a:pt x="0" y="1191"/>
                </a:cubicBezTo>
                <a:cubicBezTo>
                  <a:pt x="581" y="1023"/>
                  <a:pt x="581" y="1023"/>
                  <a:pt x="581" y="1023"/>
                </a:cubicBezTo>
                <a:lnTo>
                  <a:pt x="424" y="925"/>
                </a:lnTo>
                <a:close/>
              </a:path>
            </a:pathLst>
          </a:custGeom>
          <a:solidFill>
            <a:srgbClr val="773AC1"/>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99" name="Freeform 31">
            <a:extLst>
              <a:ext uri="{FF2B5EF4-FFF2-40B4-BE49-F238E27FC236}">
                <a16:creationId xmlns:a16="http://schemas.microsoft.com/office/drawing/2014/main" id="{CB8ED62F-E24C-4EFD-BC16-2D78C7F6E747}"/>
              </a:ext>
            </a:extLst>
          </p:cNvPr>
          <p:cNvSpPr>
            <a:spLocks/>
          </p:cNvSpPr>
          <p:nvPr/>
        </p:nvSpPr>
        <p:spPr bwMode="auto">
          <a:xfrm>
            <a:off x="6915538" y="2129714"/>
            <a:ext cx="708246" cy="707477"/>
          </a:xfrm>
          <a:custGeom>
            <a:avLst/>
            <a:gdLst>
              <a:gd name="T0" fmla="*/ 527 w 681"/>
              <a:gd name="T1" fmla="*/ 578 h 681"/>
              <a:gd name="T2" fmla="*/ 103 w 681"/>
              <a:gd name="T3" fmla="*/ 527 h 681"/>
              <a:gd name="T4" fmla="*/ 154 w 681"/>
              <a:gd name="T5" fmla="*/ 103 h 681"/>
              <a:gd name="T6" fmla="*/ 578 w 681"/>
              <a:gd name="T7" fmla="*/ 154 h 681"/>
              <a:gd name="T8" fmla="*/ 527 w 681"/>
              <a:gd name="T9" fmla="*/ 578 h 681"/>
            </a:gdLst>
            <a:ahLst/>
            <a:cxnLst>
              <a:cxn ang="0">
                <a:pos x="T0" y="T1"/>
              </a:cxn>
              <a:cxn ang="0">
                <a:pos x="T2" y="T3"/>
              </a:cxn>
              <a:cxn ang="0">
                <a:pos x="T4" y="T5"/>
              </a:cxn>
              <a:cxn ang="0">
                <a:pos x="T6" y="T7"/>
              </a:cxn>
              <a:cxn ang="0">
                <a:pos x="T8" y="T9"/>
              </a:cxn>
            </a:cxnLst>
            <a:rect l="0" t="0" r="r" b="b"/>
            <a:pathLst>
              <a:path w="681" h="681">
                <a:moveTo>
                  <a:pt x="527" y="578"/>
                </a:moveTo>
                <a:cubicBezTo>
                  <a:pt x="396" y="681"/>
                  <a:pt x="206" y="659"/>
                  <a:pt x="103" y="527"/>
                </a:cubicBezTo>
                <a:cubicBezTo>
                  <a:pt x="0" y="396"/>
                  <a:pt x="23" y="206"/>
                  <a:pt x="154" y="103"/>
                </a:cubicBezTo>
                <a:cubicBezTo>
                  <a:pt x="285" y="0"/>
                  <a:pt x="475" y="23"/>
                  <a:pt x="578" y="154"/>
                </a:cubicBezTo>
                <a:cubicBezTo>
                  <a:pt x="681" y="285"/>
                  <a:pt x="659" y="475"/>
                  <a:pt x="527" y="578"/>
                </a:cubicBezTo>
                <a:close/>
              </a:path>
            </a:pathLst>
          </a:custGeom>
          <a:solidFill>
            <a:srgbClr val="773AC1"/>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0" name="Freeform 32">
            <a:extLst>
              <a:ext uri="{FF2B5EF4-FFF2-40B4-BE49-F238E27FC236}">
                <a16:creationId xmlns:a16="http://schemas.microsoft.com/office/drawing/2014/main" id="{5C2BD441-3F5E-46A4-9A50-4588D6DD1F30}"/>
              </a:ext>
            </a:extLst>
          </p:cNvPr>
          <p:cNvSpPr>
            <a:spLocks/>
          </p:cNvSpPr>
          <p:nvPr/>
        </p:nvSpPr>
        <p:spPr bwMode="auto">
          <a:xfrm>
            <a:off x="6996195" y="2210370"/>
            <a:ext cx="547699" cy="546931"/>
          </a:xfrm>
          <a:custGeom>
            <a:avLst/>
            <a:gdLst>
              <a:gd name="T0" fmla="*/ 407 w 526"/>
              <a:gd name="T1" fmla="*/ 446 h 526"/>
              <a:gd name="T2" fmla="*/ 79 w 526"/>
              <a:gd name="T3" fmla="*/ 407 h 526"/>
              <a:gd name="T4" fmla="*/ 118 w 526"/>
              <a:gd name="T5" fmla="*/ 79 h 526"/>
              <a:gd name="T6" fmla="*/ 446 w 526"/>
              <a:gd name="T7" fmla="*/ 118 h 526"/>
              <a:gd name="T8" fmla="*/ 407 w 526"/>
              <a:gd name="T9" fmla="*/ 446 h 526"/>
            </a:gdLst>
            <a:ahLst/>
            <a:cxnLst>
              <a:cxn ang="0">
                <a:pos x="T0" y="T1"/>
              </a:cxn>
              <a:cxn ang="0">
                <a:pos x="T2" y="T3"/>
              </a:cxn>
              <a:cxn ang="0">
                <a:pos x="T4" y="T5"/>
              </a:cxn>
              <a:cxn ang="0">
                <a:pos x="T6" y="T7"/>
              </a:cxn>
              <a:cxn ang="0">
                <a:pos x="T8" y="T9"/>
              </a:cxn>
            </a:cxnLst>
            <a:rect l="0" t="0" r="r" b="b"/>
            <a:pathLst>
              <a:path w="526" h="526">
                <a:moveTo>
                  <a:pt x="407" y="446"/>
                </a:moveTo>
                <a:cubicBezTo>
                  <a:pt x="306" y="526"/>
                  <a:pt x="159" y="508"/>
                  <a:pt x="79" y="407"/>
                </a:cubicBezTo>
                <a:cubicBezTo>
                  <a:pt x="0" y="306"/>
                  <a:pt x="17" y="159"/>
                  <a:pt x="118" y="79"/>
                </a:cubicBezTo>
                <a:cubicBezTo>
                  <a:pt x="220" y="0"/>
                  <a:pt x="366" y="17"/>
                  <a:pt x="446" y="118"/>
                </a:cubicBezTo>
                <a:cubicBezTo>
                  <a:pt x="526" y="220"/>
                  <a:pt x="508" y="366"/>
                  <a:pt x="407" y="446"/>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1" name="Freeform 33">
            <a:extLst>
              <a:ext uri="{FF2B5EF4-FFF2-40B4-BE49-F238E27FC236}">
                <a16:creationId xmlns:a16="http://schemas.microsoft.com/office/drawing/2014/main" id="{F636EE29-CC68-4C3D-9FEA-771C2F27DEAE}"/>
              </a:ext>
            </a:extLst>
          </p:cNvPr>
          <p:cNvSpPr>
            <a:spLocks/>
          </p:cNvSpPr>
          <p:nvPr/>
        </p:nvSpPr>
        <p:spPr bwMode="auto">
          <a:xfrm>
            <a:off x="6542211" y="3412543"/>
            <a:ext cx="1907346" cy="597629"/>
          </a:xfrm>
          <a:custGeom>
            <a:avLst/>
            <a:gdLst>
              <a:gd name="T0" fmla="*/ 473 w 1832"/>
              <a:gd name="T1" fmla="*/ 266 h 576"/>
              <a:gd name="T2" fmla="*/ 1757 w 1832"/>
              <a:gd name="T3" fmla="*/ 569 h 576"/>
              <a:gd name="T4" fmla="*/ 1825 w 1832"/>
              <a:gd name="T5" fmla="*/ 527 h 576"/>
              <a:gd name="T6" fmla="*/ 1783 w 1832"/>
              <a:gd name="T7" fmla="*/ 458 h 576"/>
              <a:gd name="T8" fmla="*/ 501 w 1832"/>
              <a:gd name="T9" fmla="*/ 156 h 576"/>
              <a:gd name="T10" fmla="*/ 599 w 1832"/>
              <a:gd name="T11" fmla="*/ 0 h 576"/>
              <a:gd name="T12" fmla="*/ 0 w 1832"/>
              <a:gd name="T13" fmla="*/ 100 h 576"/>
              <a:gd name="T14" fmla="*/ 493 w 1832"/>
              <a:gd name="T15" fmla="*/ 450 h 576"/>
              <a:gd name="T16" fmla="*/ 473 w 1832"/>
              <a:gd name="T17" fmla="*/ 26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2" h="576">
                <a:moveTo>
                  <a:pt x="473" y="266"/>
                </a:moveTo>
                <a:cubicBezTo>
                  <a:pt x="1757" y="569"/>
                  <a:pt x="1757" y="569"/>
                  <a:pt x="1757" y="569"/>
                </a:cubicBezTo>
                <a:cubicBezTo>
                  <a:pt x="1787" y="576"/>
                  <a:pt x="1818" y="557"/>
                  <a:pt x="1825" y="527"/>
                </a:cubicBezTo>
                <a:cubicBezTo>
                  <a:pt x="1832" y="496"/>
                  <a:pt x="1814" y="466"/>
                  <a:pt x="1783" y="458"/>
                </a:cubicBezTo>
                <a:cubicBezTo>
                  <a:pt x="501" y="156"/>
                  <a:pt x="501" y="156"/>
                  <a:pt x="501" y="156"/>
                </a:cubicBezTo>
                <a:cubicBezTo>
                  <a:pt x="599" y="0"/>
                  <a:pt x="599" y="0"/>
                  <a:pt x="599" y="0"/>
                </a:cubicBezTo>
                <a:cubicBezTo>
                  <a:pt x="0" y="100"/>
                  <a:pt x="0" y="100"/>
                  <a:pt x="0" y="100"/>
                </a:cubicBezTo>
                <a:cubicBezTo>
                  <a:pt x="493" y="450"/>
                  <a:pt x="493" y="450"/>
                  <a:pt x="493" y="450"/>
                </a:cubicBezTo>
                <a:lnTo>
                  <a:pt x="473" y="266"/>
                </a:lnTo>
                <a:close/>
              </a:path>
            </a:pathLst>
          </a:custGeom>
          <a:solidFill>
            <a:srgbClr val="0193F2"/>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2" name="Freeform 34">
            <a:extLst>
              <a:ext uri="{FF2B5EF4-FFF2-40B4-BE49-F238E27FC236}">
                <a16:creationId xmlns:a16="http://schemas.microsoft.com/office/drawing/2014/main" id="{4F5F3EBE-7050-4CED-BE26-9BBDF81A5348}"/>
              </a:ext>
            </a:extLst>
          </p:cNvPr>
          <p:cNvSpPr>
            <a:spLocks/>
          </p:cNvSpPr>
          <p:nvPr/>
        </p:nvSpPr>
        <p:spPr bwMode="auto">
          <a:xfrm>
            <a:off x="7200526" y="3402556"/>
            <a:ext cx="692114" cy="690577"/>
          </a:xfrm>
          <a:custGeom>
            <a:avLst/>
            <a:gdLst>
              <a:gd name="T0" fmla="*/ 263 w 665"/>
              <a:gd name="T1" fmla="*/ 627 h 665"/>
              <a:gd name="T2" fmla="*/ 39 w 665"/>
              <a:gd name="T3" fmla="*/ 263 h 665"/>
              <a:gd name="T4" fmla="*/ 402 w 665"/>
              <a:gd name="T5" fmla="*/ 39 h 665"/>
              <a:gd name="T6" fmla="*/ 627 w 665"/>
              <a:gd name="T7" fmla="*/ 402 h 665"/>
              <a:gd name="T8" fmla="*/ 263 w 665"/>
              <a:gd name="T9" fmla="*/ 627 h 665"/>
            </a:gdLst>
            <a:ahLst/>
            <a:cxnLst>
              <a:cxn ang="0">
                <a:pos x="T0" y="T1"/>
              </a:cxn>
              <a:cxn ang="0">
                <a:pos x="T2" y="T3"/>
              </a:cxn>
              <a:cxn ang="0">
                <a:pos x="T4" y="T5"/>
              </a:cxn>
              <a:cxn ang="0">
                <a:pos x="T6" y="T7"/>
              </a:cxn>
              <a:cxn ang="0">
                <a:pos x="T8" y="T9"/>
              </a:cxn>
            </a:cxnLst>
            <a:rect l="0" t="0" r="r" b="b"/>
            <a:pathLst>
              <a:path w="665" h="665">
                <a:moveTo>
                  <a:pt x="263" y="627"/>
                </a:moveTo>
                <a:cubicBezTo>
                  <a:pt x="101" y="588"/>
                  <a:pt x="0" y="426"/>
                  <a:pt x="39" y="263"/>
                </a:cubicBezTo>
                <a:cubicBezTo>
                  <a:pt x="77" y="101"/>
                  <a:pt x="240" y="0"/>
                  <a:pt x="402" y="39"/>
                </a:cubicBezTo>
                <a:cubicBezTo>
                  <a:pt x="564" y="77"/>
                  <a:pt x="665" y="240"/>
                  <a:pt x="627" y="402"/>
                </a:cubicBezTo>
                <a:cubicBezTo>
                  <a:pt x="588" y="564"/>
                  <a:pt x="426" y="665"/>
                  <a:pt x="263" y="627"/>
                </a:cubicBezTo>
                <a:close/>
              </a:path>
            </a:pathLst>
          </a:custGeom>
          <a:solidFill>
            <a:srgbClr val="0193F2"/>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3" name="Freeform 35">
            <a:extLst>
              <a:ext uri="{FF2B5EF4-FFF2-40B4-BE49-F238E27FC236}">
                <a16:creationId xmlns:a16="http://schemas.microsoft.com/office/drawing/2014/main" id="{024EBB46-5D56-4A2A-9365-B2FF00C0868B}"/>
              </a:ext>
            </a:extLst>
          </p:cNvPr>
          <p:cNvSpPr>
            <a:spLocks/>
          </p:cNvSpPr>
          <p:nvPr/>
        </p:nvSpPr>
        <p:spPr bwMode="auto">
          <a:xfrm>
            <a:off x="7279647" y="3481677"/>
            <a:ext cx="533872" cy="533105"/>
          </a:xfrm>
          <a:custGeom>
            <a:avLst/>
            <a:gdLst>
              <a:gd name="T0" fmla="*/ 203 w 513"/>
              <a:gd name="T1" fmla="*/ 484 h 513"/>
              <a:gd name="T2" fmla="*/ 30 w 513"/>
              <a:gd name="T3" fmla="*/ 203 h 513"/>
              <a:gd name="T4" fmla="*/ 310 w 513"/>
              <a:gd name="T5" fmla="*/ 30 h 513"/>
              <a:gd name="T6" fmla="*/ 484 w 513"/>
              <a:gd name="T7" fmla="*/ 310 h 513"/>
              <a:gd name="T8" fmla="*/ 203 w 513"/>
              <a:gd name="T9" fmla="*/ 484 h 513"/>
            </a:gdLst>
            <a:ahLst/>
            <a:cxnLst>
              <a:cxn ang="0">
                <a:pos x="T0" y="T1"/>
              </a:cxn>
              <a:cxn ang="0">
                <a:pos x="T2" y="T3"/>
              </a:cxn>
              <a:cxn ang="0">
                <a:pos x="T4" y="T5"/>
              </a:cxn>
              <a:cxn ang="0">
                <a:pos x="T6" y="T7"/>
              </a:cxn>
              <a:cxn ang="0">
                <a:pos x="T8" y="T9"/>
              </a:cxn>
            </a:cxnLst>
            <a:rect l="0" t="0" r="r" b="b"/>
            <a:pathLst>
              <a:path w="513" h="513">
                <a:moveTo>
                  <a:pt x="203" y="484"/>
                </a:moveTo>
                <a:cubicBezTo>
                  <a:pt x="78" y="454"/>
                  <a:pt x="0" y="328"/>
                  <a:pt x="30" y="203"/>
                </a:cubicBezTo>
                <a:cubicBezTo>
                  <a:pt x="59" y="78"/>
                  <a:pt x="185" y="0"/>
                  <a:pt x="310" y="30"/>
                </a:cubicBezTo>
                <a:cubicBezTo>
                  <a:pt x="436" y="59"/>
                  <a:pt x="513" y="185"/>
                  <a:pt x="484" y="310"/>
                </a:cubicBezTo>
                <a:cubicBezTo>
                  <a:pt x="454" y="436"/>
                  <a:pt x="328" y="513"/>
                  <a:pt x="203" y="484"/>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4" name="Freeform 36">
            <a:extLst>
              <a:ext uri="{FF2B5EF4-FFF2-40B4-BE49-F238E27FC236}">
                <a16:creationId xmlns:a16="http://schemas.microsoft.com/office/drawing/2014/main" id="{178EDAE2-0E67-4895-8966-407D06F39F99}"/>
              </a:ext>
            </a:extLst>
          </p:cNvPr>
          <p:cNvSpPr>
            <a:spLocks/>
          </p:cNvSpPr>
          <p:nvPr/>
        </p:nvSpPr>
        <p:spPr bwMode="auto">
          <a:xfrm>
            <a:off x="6289486" y="3822741"/>
            <a:ext cx="901822" cy="1760626"/>
          </a:xfrm>
          <a:custGeom>
            <a:avLst/>
            <a:gdLst>
              <a:gd name="T0" fmla="*/ 171 w 866"/>
              <a:gd name="T1" fmla="*/ 470 h 1696"/>
              <a:gd name="T2" fmla="*/ 750 w 866"/>
              <a:gd name="T3" fmla="*/ 1656 h 1696"/>
              <a:gd name="T4" fmla="*/ 826 w 866"/>
              <a:gd name="T5" fmla="*/ 1682 h 1696"/>
              <a:gd name="T6" fmla="*/ 852 w 866"/>
              <a:gd name="T7" fmla="*/ 1606 h 1696"/>
              <a:gd name="T8" fmla="*/ 274 w 866"/>
              <a:gd name="T9" fmla="*/ 422 h 1696"/>
              <a:gd name="T10" fmla="*/ 457 w 866"/>
              <a:gd name="T11" fmla="*/ 400 h 1696"/>
              <a:gd name="T12" fmla="*/ 0 w 866"/>
              <a:gd name="T13" fmla="*/ 0 h 1696"/>
              <a:gd name="T14" fmla="*/ 41 w 866"/>
              <a:gd name="T15" fmla="*/ 602 h 1696"/>
              <a:gd name="T16" fmla="*/ 171 w 866"/>
              <a:gd name="T17" fmla="*/ 47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1696">
                <a:moveTo>
                  <a:pt x="171" y="470"/>
                </a:moveTo>
                <a:cubicBezTo>
                  <a:pt x="750" y="1656"/>
                  <a:pt x="750" y="1656"/>
                  <a:pt x="750" y="1656"/>
                </a:cubicBezTo>
                <a:cubicBezTo>
                  <a:pt x="764" y="1684"/>
                  <a:pt x="798" y="1696"/>
                  <a:pt x="826" y="1682"/>
                </a:cubicBezTo>
                <a:cubicBezTo>
                  <a:pt x="854" y="1668"/>
                  <a:pt x="866" y="1634"/>
                  <a:pt x="852" y="1606"/>
                </a:cubicBezTo>
                <a:cubicBezTo>
                  <a:pt x="274" y="422"/>
                  <a:pt x="274" y="422"/>
                  <a:pt x="274" y="422"/>
                </a:cubicBezTo>
                <a:cubicBezTo>
                  <a:pt x="457" y="400"/>
                  <a:pt x="457" y="400"/>
                  <a:pt x="457" y="400"/>
                </a:cubicBezTo>
                <a:cubicBezTo>
                  <a:pt x="0" y="0"/>
                  <a:pt x="0" y="0"/>
                  <a:pt x="0" y="0"/>
                </a:cubicBezTo>
                <a:cubicBezTo>
                  <a:pt x="41" y="602"/>
                  <a:pt x="41" y="602"/>
                  <a:pt x="41" y="602"/>
                </a:cubicBezTo>
                <a:lnTo>
                  <a:pt x="171" y="470"/>
                </a:lnTo>
                <a:close/>
              </a:path>
            </a:pathLst>
          </a:custGeom>
          <a:solidFill>
            <a:srgbClr val="58BE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5" name="Freeform 37">
            <a:extLst>
              <a:ext uri="{FF2B5EF4-FFF2-40B4-BE49-F238E27FC236}">
                <a16:creationId xmlns:a16="http://schemas.microsoft.com/office/drawing/2014/main" id="{6C464EF4-DD8C-43E3-B748-35AE31F57F26}"/>
              </a:ext>
            </a:extLst>
          </p:cNvPr>
          <p:cNvSpPr>
            <a:spLocks/>
          </p:cNvSpPr>
          <p:nvPr/>
        </p:nvSpPr>
        <p:spPr bwMode="auto">
          <a:xfrm>
            <a:off x="6386275" y="4386571"/>
            <a:ext cx="718232" cy="715159"/>
          </a:xfrm>
          <a:custGeom>
            <a:avLst/>
            <a:gdLst>
              <a:gd name="T0" fmla="*/ 73 w 690"/>
              <a:gd name="T1" fmla="*/ 477 h 689"/>
              <a:gd name="T2" fmla="*/ 212 w 690"/>
              <a:gd name="T3" fmla="*/ 73 h 689"/>
              <a:gd name="T4" fmla="*/ 616 w 690"/>
              <a:gd name="T5" fmla="*/ 212 h 689"/>
              <a:gd name="T6" fmla="*/ 477 w 690"/>
              <a:gd name="T7" fmla="*/ 616 h 689"/>
              <a:gd name="T8" fmla="*/ 73 w 690"/>
              <a:gd name="T9" fmla="*/ 477 h 689"/>
            </a:gdLst>
            <a:ahLst/>
            <a:cxnLst>
              <a:cxn ang="0">
                <a:pos x="T0" y="T1"/>
              </a:cxn>
              <a:cxn ang="0">
                <a:pos x="T2" y="T3"/>
              </a:cxn>
              <a:cxn ang="0">
                <a:pos x="T4" y="T5"/>
              </a:cxn>
              <a:cxn ang="0">
                <a:pos x="T6" y="T7"/>
              </a:cxn>
              <a:cxn ang="0">
                <a:pos x="T8" y="T9"/>
              </a:cxn>
            </a:cxnLst>
            <a:rect l="0" t="0" r="r" b="b"/>
            <a:pathLst>
              <a:path w="690" h="689">
                <a:moveTo>
                  <a:pt x="73" y="477"/>
                </a:moveTo>
                <a:cubicBezTo>
                  <a:pt x="0" y="327"/>
                  <a:pt x="62" y="146"/>
                  <a:pt x="212" y="73"/>
                </a:cubicBezTo>
                <a:cubicBezTo>
                  <a:pt x="362" y="0"/>
                  <a:pt x="543" y="62"/>
                  <a:pt x="616" y="212"/>
                </a:cubicBezTo>
                <a:cubicBezTo>
                  <a:pt x="690" y="362"/>
                  <a:pt x="627" y="543"/>
                  <a:pt x="477" y="616"/>
                </a:cubicBezTo>
                <a:cubicBezTo>
                  <a:pt x="327" y="689"/>
                  <a:pt x="147" y="627"/>
                  <a:pt x="73" y="477"/>
                </a:cubicBezTo>
                <a:close/>
              </a:path>
            </a:pathLst>
          </a:custGeom>
          <a:solidFill>
            <a:srgbClr val="58BE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6" name="Freeform 38">
            <a:extLst>
              <a:ext uri="{FF2B5EF4-FFF2-40B4-BE49-F238E27FC236}">
                <a16:creationId xmlns:a16="http://schemas.microsoft.com/office/drawing/2014/main" id="{F32DEA66-C323-4E75-B797-3FB0190B9A06}"/>
              </a:ext>
            </a:extLst>
          </p:cNvPr>
          <p:cNvSpPr>
            <a:spLocks/>
          </p:cNvSpPr>
          <p:nvPr/>
        </p:nvSpPr>
        <p:spPr bwMode="auto">
          <a:xfrm>
            <a:off x="6468467" y="4467229"/>
            <a:ext cx="553845" cy="552309"/>
          </a:xfrm>
          <a:custGeom>
            <a:avLst/>
            <a:gdLst>
              <a:gd name="T0" fmla="*/ 56 w 532"/>
              <a:gd name="T1" fmla="*/ 369 h 532"/>
              <a:gd name="T2" fmla="*/ 164 w 532"/>
              <a:gd name="T3" fmla="*/ 57 h 532"/>
              <a:gd name="T4" fmla="*/ 475 w 532"/>
              <a:gd name="T5" fmla="*/ 164 h 532"/>
              <a:gd name="T6" fmla="*/ 368 w 532"/>
              <a:gd name="T7" fmla="*/ 476 h 532"/>
              <a:gd name="T8" fmla="*/ 56 w 532"/>
              <a:gd name="T9" fmla="*/ 369 h 532"/>
            </a:gdLst>
            <a:ahLst/>
            <a:cxnLst>
              <a:cxn ang="0">
                <a:pos x="T0" y="T1"/>
              </a:cxn>
              <a:cxn ang="0">
                <a:pos x="T2" y="T3"/>
              </a:cxn>
              <a:cxn ang="0">
                <a:pos x="T4" y="T5"/>
              </a:cxn>
              <a:cxn ang="0">
                <a:pos x="T6" y="T7"/>
              </a:cxn>
              <a:cxn ang="0">
                <a:pos x="T8" y="T9"/>
              </a:cxn>
            </a:cxnLst>
            <a:rect l="0" t="0" r="r" b="b"/>
            <a:pathLst>
              <a:path w="532" h="532">
                <a:moveTo>
                  <a:pt x="56" y="369"/>
                </a:moveTo>
                <a:cubicBezTo>
                  <a:pt x="0" y="253"/>
                  <a:pt x="48" y="113"/>
                  <a:pt x="164" y="57"/>
                </a:cubicBezTo>
                <a:cubicBezTo>
                  <a:pt x="279" y="0"/>
                  <a:pt x="419" y="48"/>
                  <a:pt x="475" y="164"/>
                </a:cubicBezTo>
                <a:cubicBezTo>
                  <a:pt x="532" y="280"/>
                  <a:pt x="484" y="419"/>
                  <a:pt x="368" y="476"/>
                </a:cubicBezTo>
                <a:cubicBezTo>
                  <a:pt x="252" y="532"/>
                  <a:pt x="113" y="484"/>
                  <a:pt x="56" y="369"/>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7" name="Freeform 39">
            <a:extLst>
              <a:ext uri="{FF2B5EF4-FFF2-40B4-BE49-F238E27FC236}">
                <a16:creationId xmlns:a16="http://schemas.microsoft.com/office/drawing/2014/main" id="{2597DAB9-0998-43FC-B446-5C9C38758DE9}"/>
              </a:ext>
            </a:extLst>
          </p:cNvPr>
          <p:cNvSpPr>
            <a:spLocks/>
          </p:cNvSpPr>
          <p:nvPr/>
        </p:nvSpPr>
        <p:spPr bwMode="auto">
          <a:xfrm>
            <a:off x="5018946" y="3818132"/>
            <a:ext cx="868791" cy="1775989"/>
          </a:xfrm>
          <a:custGeom>
            <a:avLst/>
            <a:gdLst>
              <a:gd name="T0" fmla="*/ 575 w 835"/>
              <a:gd name="T1" fmla="*/ 428 h 1710"/>
              <a:gd name="T2" fmla="*/ 13 w 835"/>
              <a:gd name="T3" fmla="*/ 1621 h 1710"/>
              <a:gd name="T4" fmla="*/ 40 w 835"/>
              <a:gd name="T5" fmla="*/ 1697 h 1710"/>
              <a:gd name="T6" fmla="*/ 116 w 835"/>
              <a:gd name="T7" fmla="*/ 1670 h 1710"/>
              <a:gd name="T8" fmla="*/ 677 w 835"/>
              <a:gd name="T9" fmla="*/ 478 h 1710"/>
              <a:gd name="T10" fmla="*/ 809 w 835"/>
              <a:gd name="T11" fmla="*/ 607 h 1710"/>
              <a:gd name="T12" fmla="*/ 835 w 835"/>
              <a:gd name="T13" fmla="*/ 0 h 1710"/>
              <a:gd name="T14" fmla="*/ 391 w 835"/>
              <a:gd name="T15" fmla="*/ 410 h 1710"/>
              <a:gd name="T16" fmla="*/ 575 w 835"/>
              <a:gd name="T17" fmla="*/ 428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5" h="1710">
                <a:moveTo>
                  <a:pt x="575" y="428"/>
                </a:moveTo>
                <a:cubicBezTo>
                  <a:pt x="13" y="1621"/>
                  <a:pt x="13" y="1621"/>
                  <a:pt x="13" y="1621"/>
                </a:cubicBezTo>
                <a:cubicBezTo>
                  <a:pt x="0" y="1650"/>
                  <a:pt x="12" y="1684"/>
                  <a:pt x="40" y="1697"/>
                </a:cubicBezTo>
                <a:cubicBezTo>
                  <a:pt x="69" y="1710"/>
                  <a:pt x="102" y="1698"/>
                  <a:pt x="116" y="1670"/>
                </a:cubicBezTo>
                <a:cubicBezTo>
                  <a:pt x="677" y="478"/>
                  <a:pt x="677" y="478"/>
                  <a:pt x="677" y="478"/>
                </a:cubicBezTo>
                <a:cubicBezTo>
                  <a:pt x="809" y="607"/>
                  <a:pt x="809" y="607"/>
                  <a:pt x="809" y="607"/>
                </a:cubicBezTo>
                <a:cubicBezTo>
                  <a:pt x="835" y="0"/>
                  <a:pt x="835" y="0"/>
                  <a:pt x="835" y="0"/>
                </a:cubicBezTo>
                <a:cubicBezTo>
                  <a:pt x="391" y="410"/>
                  <a:pt x="391" y="410"/>
                  <a:pt x="391" y="410"/>
                </a:cubicBezTo>
                <a:lnTo>
                  <a:pt x="575" y="428"/>
                </a:lnTo>
                <a:close/>
              </a:path>
            </a:pathLst>
          </a:custGeom>
          <a:solidFill>
            <a:srgbClr val="F9940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8" name="Freeform 40">
            <a:extLst>
              <a:ext uri="{FF2B5EF4-FFF2-40B4-BE49-F238E27FC236}">
                <a16:creationId xmlns:a16="http://schemas.microsoft.com/office/drawing/2014/main" id="{6A3A60BD-9423-40A5-B9AD-6993F6CAF649}"/>
              </a:ext>
            </a:extLst>
          </p:cNvPr>
          <p:cNvSpPr>
            <a:spLocks/>
          </p:cNvSpPr>
          <p:nvPr/>
        </p:nvSpPr>
        <p:spPr bwMode="auto">
          <a:xfrm>
            <a:off x="5094994" y="4392716"/>
            <a:ext cx="716696" cy="715159"/>
          </a:xfrm>
          <a:custGeom>
            <a:avLst/>
            <a:gdLst>
              <a:gd name="T0" fmla="*/ 71 w 689"/>
              <a:gd name="T1" fmla="*/ 215 h 689"/>
              <a:gd name="T2" fmla="*/ 473 w 689"/>
              <a:gd name="T3" fmla="*/ 71 h 689"/>
              <a:gd name="T4" fmla="*/ 617 w 689"/>
              <a:gd name="T5" fmla="*/ 473 h 689"/>
              <a:gd name="T6" fmla="*/ 215 w 689"/>
              <a:gd name="T7" fmla="*/ 617 h 689"/>
              <a:gd name="T8" fmla="*/ 71 w 689"/>
              <a:gd name="T9" fmla="*/ 215 h 689"/>
            </a:gdLst>
            <a:ahLst/>
            <a:cxnLst>
              <a:cxn ang="0">
                <a:pos x="T0" y="T1"/>
              </a:cxn>
              <a:cxn ang="0">
                <a:pos x="T2" y="T3"/>
              </a:cxn>
              <a:cxn ang="0">
                <a:pos x="T4" y="T5"/>
              </a:cxn>
              <a:cxn ang="0">
                <a:pos x="T6" y="T7"/>
              </a:cxn>
              <a:cxn ang="0">
                <a:pos x="T8" y="T9"/>
              </a:cxn>
            </a:cxnLst>
            <a:rect l="0" t="0" r="r" b="b"/>
            <a:pathLst>
              <a:path w="689" h="689">
                <a:moveTo>
                  <a:pt x="71" y="215"/>
                </a:moveTo>
                <a:cubicBezTo>
                  <a:pt x="142" y="64"/>
                  <a:pt x="322" y="0"/>
                  <a:pt x="473" y="71"/>
                </a:cubicBezTo>
                <a:cubicBezTo>
                  <a:pt x="624" y="142"/>
                  <a:pt x="689" y="322"/>
                  <a:pt x="617" y="473"/>
                </a:cubicBezTo>
                <a:cubicBezTo>
                  <a:pt x="546" y="624"/>
                  <a:pt x="366" y="689"/>
                  <a:pt x="215" y="617"/>
                </a:cubicBezTo>
                <a:cubicBezTo>
                  <a:pt x="64" y="546"/>
                  <a:pt x="0" y="366"/>
                  <a:pt x="71" y="215"/>
                </a:cubicBezTo>
                <a:close/>
              </a:path>
            </a:pathLst>
          </a:custGeom>
          <a:solidFill>
            <a:srgbClr val="F9940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09" name="Freeform 41">
            <a:extLst>
              <a:ext uri="{FF2B5EF4-FFF2-40B4-BE49-F238E27FC236}">
                <a16:creationId xmlns:a16="http://schemas.microsoft.com/office/drawing/2014/main" id="{3B7BE818-38B9-4431-9CE2-19026107277D}"/>
              </a:ext>
            </a:extLst>
          </p:cNvPr>
          <p:cNvSpPr>
            <a:spLocks/>
          </p:cNvSpPr>
          <p:nvPr/>
        </p:nvSpPr>
        <p:spPr bwMode="auto">
          <a:xfrm>
            <a:off x="5175652" y="4473374"/>
            <a:ext cx="553845" cy="552309"/>
          </a:xfrm>
          <a:custGeom>
            <a:avLst/>
            <a:gdLst>
              <a:gd name="T0" fmla="*/ 55 w 532"/>
              <a:gd name="T1" fmla="*/ 167 h 532"/>
              <a:gd name="T2" fmla="*/ 365 w 532"/>
              <a:gd name="T3" fmla="*/ 55 h 532"/>
              <a:gd name="T4" fmla="*/ 477 w 532"/>
              <a:gd name="T5" fmla="*/ 365 h 532"/>
              <a:gd name="T6" fmla="*/ 167 w 532"/>
              <a:gd name="T7" fmla="*/ 477 h 532"/>
              <a:gd name="T8" fmla="*/ 55 w 532"/>
              <a:gd name="T9" fmla="*/ 167 h 532"/>
            </a:gdLst>
            <a:ahLst/>
            <a:cxnLst>
              <a:cxn ang="0">
                <a:pos x="T0" y="T1"/>
              </a:cxn>
              <a:cxn ang="0">
                <a:pos x="T2" y="T3"/>
              </a:cxn>
              <a:cxn ang="0">
                <a:pos x="T4" y="T5"/>
              </a:cxn>
              <a:cxn ang="0">
                <a:pos x="T6" y="T7"/>
              </a:cxn>
              <a:cxn ang="0">
                <a:pos x="T8" y="T9"/>
              </a:cxn>
            </a:cxnLst>
            <a:rect l="0" t="0" r="r" b="b"/>
            <a:pathLst>
              <a:path w="532" h="532">
                <a:moveTo>
                  <a:pt x="55" y="167"/>
                </a:moveTo>
                <a:cubicBezTo>
                  <a:pt x="110" y="50"/>
                  <a:pt x="249" y="0"/>
                  <a:pt x="365" y="55"/>
                </a:cubicBezTo>
                <a:cubicBezTo>
                  <a:pt x="482" y="110"/>
                  <a:pt x="532" y="249"/>
                  <a:pt x="477" y="365"/>
                </a:cubicBezTo>
                <a:cubicBezTo>
                  <a:pt x="422" y="482"/>
                  <a:pt x="283" y="532"/>
                  <a:pt x="167" y="477"/>
                </a:cubicBezTo>
                <a:cubicBezTo>
                  <a:pt x="50" y="422"/>
                  <a:pt x="0" y="283"/>
                  <a:pt x="55" y="167"/>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0" name="Freeform 42">
            <a:extLst>
              <a:ext uri="{FF2B5EF4-FFF2-40B4-BE49-F238E27FC236}">
                <a16:creationId xmlns:a16="http://schemas.microsoft.com/office/drawing/2014/main" id="{B3F9063A-A7DF-47AB-8511-000FD94F2D7A}"/>
              </a:ext>
            </a:extLst>
          </p:cNvPr>
          <p:cNvSpPr>
            <a:spLocks/>
          </p:cNvSpPr>
          <p:nvPr/>
        </p:nvSpPr>
        <p:spPr bwMode="auto">
          <a:xfrm>
            <a:off x="3732276" y="3401020"/>
            <a:ext cx="1906578" cy="593020"/>
          </a:xfrm>
          <a:custGeom>
            <a:avLst/>
            <a:gdLst>
              <a:gd name="T0" fmla="*/ 1335 w 1832"/>
              <a:gd name="T1" fmla="*/ 156 h 571"/>
              <a:gd name="T2" fmla="*/ 49 w 1832"/>
              <a:gd name="T3" fmla="*/ 453 h 571"/>
              <a:gd name="T4" fmla="*/ 7 w 1832"/>
              <a:gd name="T5" fmla="*/ 521 h 571"/>
              <a:gd name="T6" fmla="*/ 75 w 1832"/>
              <a:gd name="T7" fmla="*/ 564 h 571"/>
              <a:gd name="T8" fmla="*/ 1359 w 1832"/>
              <a:gd name="T9" fmla="*/ 267 h 571"/>
              <a:gd name="T10" fmla="*/ 1339 w 1832"/>
              <a:gd name="T11" fmla="*/ 450 h 571"/>
              <a:gd name="T12" fmla="*/ 1832 w 1832"/>
              <a:gd name="T13" fmla="*/ 95 h 571"/>
              <a:gd name="T14" fmla="*/ 1235 w 1832"/>
              <a:gd name="T15" fmla="*/ 0 h 571"/>
              <a:gd name="T16" fmla="*/ 1335 w 1832"/>
              <a:gd name="T17" fmla="*/ 15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2" h="571">
                <a:moveTo>
                  <a:pt x="1335" y="156"/>
                </a:moveTo>
                <a:cubicBezTo>
                  <a:pt x="49" y="453"/>
                  <a:pt x="49" y="453"/>
                  <a:pt x="49" y="453"/>
                </a:cubicBezTo>
                <a:cubicBezTo>
                  <a:pt x="19" y="460"/>
                  <a:pt x="0" y="491"/>
                  <a:pt x="7" y="521"/>
                </a:cubicBezTo>
                <a:cubicBezTo>
                  <a:pt x="14" y="552"/>
                  <a:pt x="44" y="571"/>
                  <a:pt x="75" y="564"/>
                </a:cubicBezTo>
                <a:cubicBezTo>
                  <a:pt x="1359" y="267"/>
                  <a:pt x="1359" y="267"/>
                  <a:pt x="1359" y="267"/>
                </a:cubicBezTo>
                <a:cubicBezTo>
                  <a:pt x="1339" y="450"/>
                  <a:pt x="1339" y="450"/>
                  <a:pt x="1339" y="450"/>
                </a:cubicBezTo>
                <a:cubicBezTo>
                  <a:pt x="1832" y="95"/>
                  <a:pt x="1832" y="95"/>
                  <a:pt x="1832" y="95"/>
                </a:cubicBezTo>
                <a:cubicBezTo>
                  <a:pt x="1235" y="0"/>
                  <a:pt x="1235" y="0"/>
                  <a:pt x="1235" y="0"/>
                </a:cubicBezTo>
                <a:lnTo>
                  <a:pt x="1335" y="156"/>
                </a:lnTo>
                <a:close/>
              </a:path>
            </a:pathLst>
          </a:custGeom>
          <a:solidFill>
            <a:srgbClr val="E2A93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1" name="Freeform 43">
            <a:extLst>
              <a:ext uri="{FF2B5EF4-FFF2-40B4-BE49-F238E27FC236}">
                <a16:creationId xmlns:a16="http://schemas.microsoft.com/office/drawing/2014/main" id="{20203719-3F0F-4C09-97E9-9DE2B1AEBC4B}"/>
              </a:ext>
            </a:extLst>
          </p:cNvPr>
          <p:cNvSpPr>
            <a:spLocks/>
          </p:cNvSpPr>
          <p:nvPr/>
        </p:nvSpPr>
        <p:spPr bwMode="auto">
          <a:xfrm>
            <a:off x="4289961" y="3390266"/>
            <a:ext cx="691346" cy="689809"/>
          </a:xfrm>
          <a:custGeom>
            <a:avLst/>
            <a:gdLst>
              <a:gd name="T0" fmla="*/ 264 w 664"/>
              <a:gd name="T1" fmla="*/ 38 h 664"/>
              <a:gd name="T2" fmla="*/ 627 w 664"/>
              <a:gd name="T3" fmla="*/ 264 h 664"/>
              <a:gd name="T4" fmla="*/ 400 w 664"/>
              <a:gd name="T5" fmla="*/ 626 h 664"/>
              <a:gd name="T6" fmla="*/ 38 w 664"/>
              <a:gd name="T7" fmla="*/ 400 h 664"/>
              <a:gd name="T8" fmla="*/ 264 w 664"/>
              <a:gd name="T9" fmla="*/ 38 h 664"/>
            </a:gdLst>
            <a:ahLst/>
            <a:cxnLst>
              <a:cxn ang="0">
                <a:pos x="T0" y="T1"/>
              </a:cxn>
              <a:cxn ang="0">
                <a:pos x="T2" y="T3"/>
              </a:cxn>
              <a:cxn ang="0">
                <a:pos x="T4" y="T5"/>
              </a:cxn>
              <a:cxn ang="0">
                <a:pos x="T6" y="T7"/>
              </a:cxn>
              <a:cxn ang="0">
                <a:pos x="T8" y="T9"/>
              </a:cxn>
            </a:cxnLst>
            <a:rect l="0" t="0" r="r" b="b"/>
            <a:pathLst>
              <a:path w="664" h="664">
                <a:moveTo>
                  <a:pt x="264" y="38"/>
                </a:moveTo>
                <a:cubicBezTo>
                  <a:pt x="427" y="0"/>
                  <a:pt x="589" y="101"/>
                  <a:pt x="627" y="264"/>
                </a:cubicBezTo>
                <a:cubicBezTo>
                  <a:pt x="664" y="426"/>
                  <a:pt x="563" y="589"/>
                  <a:pt x="400" y="626"/>
                </a:cubicBezTo>
                <a:cubicBezTo>
                  <a:pt x="238" y="664"/>
                  <a:pt x="76" y="563"/>
                  <a:pt x="38" y="400"/>
                </a:cubicBezTo>
                <a:cubicBezTo>
                  <a:pt x="0" y="238"/>
                  <a:pt x="102" y="75"/>
                  <a:pt x="264" y="38"/>
                </a:cubicBezTo>
                <a:close/>
              </a:path>
            </a:pathLst>
          </a:custGeom>
          <a:solidFill>
            <a:srgbClr val="E2A936"/>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2" name="Freeform 44">
            <a:extLst>
              <a:ext uri="{FF2B5EF4-FFF2-40B4-BE49-F238E27FC236}">
                <a16:creationId xmlns:a16="http://schemas.microsoft.com/office/drawing/2014/main" id="{68D97E9E-053C-437E-A4F0-679C4AE3FF93}"/>
              </a:ext>
            </a:extLst>
          </p:cNvPr>
          <p:cNvSpPr>
            <a:spLocks/>
          </p:cNvSpPr>
          <p:nvPr/>
        </p:nvSpPr>
        <p:spPr bwMode="auto">
          <a:xfrm>
            <a:off x="4369082" y="3469387"/>
            <a:ext cx="533872" cy="531567"/>
          </a:xfrm>
          <a:custGeom>
            <a:avLst/>
            <a:gdLst>
              <a:gd name="T0" fmla="*/ 204 w 513"/>
              <a:gd name="T1" fmla="*/ 29 h 512"/>
              <a:gd name="T2" fmla="*/ 484 w 513"/>
              <a:gd name="T3" fmla="*/ 203 h 512"/>
              <a:gd name="T4" fmla="*/ 309 w 513"/>
              <a:gd name="T5" fmla="*/ 483 h 512"/>
              <a:gd name="T6" fmla="*/ 29 w 513"/>
              <a:gd name="T7" fmla="*/ 309 h 512"/>
              <a:gd name="T8" fmla="*/ 204 w 513"/>
              <a:gd name="T9" fmla="*/ 29 h 512"/>
            </a:gdLst>
            <a:ahLst/>
            <a:cxnLst>
              <a:cxn ang="0">
                <a:pos x="T0" y="T1"/>
              </a:cxn>
              <a:cxn ang="0">
                <a:pos x="T2" y="T3"/>
              </a:cxn>
              <a:cxn ang="0">
                <a:pos x="T4" y="T5"/>
              </a:cxn>
              <a:cxn ang="0">
                <a:pos x="T6" y="T7"/>
              </a:cxn>
              <a:cxn ang="0">
                <a:pos x="T8" y="T9"/>
              </a:cxn>
            </a:cxnLst>
            <a:rect l="0" t="0" r="r" b="b"/>
            <a:pathLst>
              <a:path w="513" h="512">
                <a:moveTo>
                  <a:pt x="204" y="29"/>
                </a:moveTo>
                <a:cubicBezTo>
                  <a:pt x="329" y="0"/>
                  <a:pt x="455" y="78"/>
                  <a:pt x="484" y="203"/>
                </a:cubicBezTo>
                <a:cubicBezTo>
                  <a:pt x="513" y="329"/>
                  <a:pt x="434" y="454"/>
                  <a:pt x="309" y="483"/>
                </a:cubicBezTo>
                <a:cubicBezTo>
                  <a:pt x="183" y="512"/>
                  <a:pt x="58" y="434"/>
                  <a:pt x="29" y="309"/>
                </a:cubicBezTo>
                <a:cubicBezTo>
                  <a:pt x="0" y="183"/>
                  <a:pt x="78" y="58"/>
                  <a:pt x="204" y="29"/>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3" name="Freeform 45">
            <a:extLst>
              <a:ext uri="{FF2B5EF4-FFF2-40B4-BE49-F238E27FC236}">
                <a16:creationId xmlns:a16="http://schemas.microsoft.com/office/drawing/2014/main" id="{46402FE7-0F3E-42B7-A7CD-B2D435E6E809}"/>
              </a:ext>
            </a:extLst>
          </p:cNvPr>
          <p:cNvSpPr>
            <a:spLocks/>
          </p:cNvSpPr>
          <p:nvPr/>
        </p:nvSpPr>
        <p:spPr bwMode="auto">
          <a:xfrm>
            <a:off x="4180114" y="1876220"/>
            <a:ext cx="1552455" cy="1232899"/>
          </a:xfrm>
          <a:custGeom>
            <a:avLst/>
            <a:gdLst>
              <a:gd name="T0" fmla="*/ 1135 w 1492"/>
              <a:gd name="T1" fmla="*/ 837 h 1187"/>
              <a:gd name="T2" fmla="*/ 99 w 1492"/>
              <a:gd name="T3" fmla="*/ 19 h 1187"/>
              <a:gd name="T4" fmla="*/ 20 w 1492"/>
              <a:gd name="T5" fmla="*/ 29 h 1187"/>
              <a:gd name="T6" fmla="*/ 29 w 1492"/>
              <a:gd name="T7" fmla="*/ 108 h 1187"/>
              <a:gd name="T8" fmla="*/ 1063 w 1492"/>
              <a:gd name="T9" fmla="*/ 925 h 1187"/>
              <a:gd name="T10" fmla="*/ 907 w 1492"/>
              <a:gd name="T11" fmla="*/ 1025 h 1187"/>
              <a:gd name="T12" fmla="*/ 1492 w 1492"/>
              <a:gd name="T13" fmla="*/ 1187 h 1187"/>
              <a:gd name="T14" fmla="*/ 1194 w 1492"/>
              <a:gd name="T15" fmla="*/ 662 h 1187"/>
              <a:gd name="T16" fmla="*/ 1135 w 1492"/>
              <a:gd name="T17" fmla="*/ 837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2" h="1187">
                <a:moveTo>
                  <a:pt x="1135" y="837"/>
                </a:moveTo>
                <a:cubicBezTo>
                  <a:pt x="99" y="19"/>
                  <a:pt x="99" y="19"/>
                  <a:pt x="99" y="19"/>
                </a:cubicBezTo>
                <a:cubicBezTo>
                  <a:pt x="75" y="0"/>
                  <a:pt x="39" y="4"/>
                  <a:pt x="20" y="29"/>
                </a:cubicBezTo>
                <a:cubicBezTo>
                  <a:pt x="0" y="53"/>
                  <a:pt x="4" y="89"/>
                  <a:pt x="29" y="108"/>
                </a:cubicBezTo>
                <a:cubicBezTo>
                  <a:pt x="1063" y="925"/>
                  <a:pt x="1063" y="925"/>
                  <a:pt x="1063" y="925"/>
                </a:cubicBezTo>
                <a:cubicBezTo>
                  <a:pt x="907" y="1025"/>
                  <a:pt x="907" y="1025"/>
                  <a:pt x="907" y="1025"/>
                </a:cubicBezTo>
                <a:cubicBezTo>
                  <a:pt x="1492" y="1187"/>
                  <a:pt x="1492" y="1187"/>
                  <a:pt x="1492" y="1187"/>
                </a:cubicBezTo>
                <a:cubicBezTo>
                  <a:pt x="1194" y="662"/>
                  <a:pt x="1194" y="662"/>
                  <a:pt x="1194" y="662"/>
                </a:cubicBezTo>
                <a:lnTo>
                  <a:pt x="1135" y="837"/>
                </a:lnTo>
                <a:close/>
              </a:path>
            </a:pathLst>
          </a:custGeom>
          <a:solidFill>
            <a:sysClr val="windowText" lastClr="000000">
              <a:lumMod val="50000"/>
              <a:lumOff val="50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4" name="Freeform 46">
            <a:extLst>
              <a:ext uri="{FF2B5EF4-FFF2-40B4-BE49-F238E27FC236}">
                <a16:creationId xmlns:a16="http://schemas.microsoft.com/office/drawing/2014/main" id="{D4499187-E525-4243-B5AC-610AADAB9231}"/>
              </a:ext>
            </a:extLst>
          </p:cNvPr>
          <p:cNvSpPr>
            <a:spLocks/>
          </p:cNvSpPr>
          <p:nvPr/>
        </p:nvSpPr>
        <p:spPr bwMode="auto">
          <a:xfrm>
            <a:off x="4568036" y="2121263"/>
            <a:ext cx="709014" cy="707477"/>
          </a:xfrm>
          <a:custGeom>
            <a:avLst/>
            <a:gdLst>
              <a:gd name="T0" fmla="*/ 528 w 681"/>
              <a:gd name="T1" fmla="*/ 104 h 681"/>
              <a:gd name="T2" fmla="*/ 578 w 681"/>
              <a:gd name="T3" fmla="*/ 528 h 681"/>
              <a:gd name="T4" fmla="*/ 153 w 681"/>
              <a:gd name="T5" fmla="*/ 578 h 681"/>
              <a:gd name="T6" fmla="*/ 103 w 681"/>
              <a:gd name="T7" fmla="*/ 153 h 681"/>
              <a:gd name="T8" fmla="*/ 528 w 681"/>
              <a:gd name="T9" fmla="*/ 104 h 681"/>
            </a:gdLst>
            <a:ahLst/>
            <a:cxnLst>
              <a:cxn ang="0">
                <a:pos x="T0" y="T1"/>
              </a:cxn>
              <a:cxn ang="0">
                <a:pos x="T2" y="T3"/>
              </a:cxn>
              <a:cxn ang="0">
                <a:pos x="T4" y="T5"/>
              </a:cxn>
              <a:cxn ang="0">
                <a:pos x="T6" y="T7"/>
              </a:cxn>
              <a:cxn ang="0">
                <a:pos x="T8" y="T9"/>
              </a:cxn>
            </a:cxnLst>
            <a:rect l="0" t="0" r="r" b="b"/>
            <a:pathLst>
              <a:path w="681" h="681">
                <a:moveTo>
                  <a:pt x="528" y="104"/>
                </a:moveTo>
                <a:cubicBezTo>
                  <a:pt x="659" y="207"/>
                  <a:pt x="681" y="397"/>
                  <a:pt x="578" y="528"/>
                </a:cubicBezTo>
                <a:cubicBezTo>
                  <a:pt x="474" y="659"/>
                  <a:pt x="284" y="681"/>
                  <a:pt x="153" y="578"/>
                </a:cubicBezTo>
                <a:cubicBezTo>
                  <a:pt x="22" y="474"/>
                  <a:pt x="0" y="284"/>
                  <a:pt x="103" y="153"/>
                </a:cubicBezTo>
                <a:cubicBezTo>
                  <a:pt x="207" y="23"/>
                  <a:pt x="397" y="0"/>
                  <a:pt x="528" y="104"/>
                </a:cubicBezTo>
                <a:close/>
              </a:path>
            </a:pathLst>
          </a:custGeom>
          <a:solidFill>
            <a:sysClr val="windowText" lastClr="000000">
              <a:lumMod val="50000"/>
              <a:lumOff val="50000"/>
            </a:sysClr>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5" name="Freeform 47">
            <a:extLst>
              <a:ext uri="{FF2B5EF4-FFF2-40B4-BE49-F238E27FC236}">
                <a16:creationId xmlns:a16="http://schemas.microsoft.com/office/drawing/2014/main" id="{3FCEBE9B-C13B-4992-ACA7-9183A0C6E1B8}"/>
              </a:ext>
            </a:extLst>
          </p:cNvPr>
          <p:cNvSpPr>
            <a:spLocks/>
          </p:cNvSpPr>
          <p:nvPr/>
        </p:nvSpPr>
        <p:spPr bwMode="auto">
          <a:xfrm>
            <a:off x="4649461" y="2202688"/>
            <a:ext cx="546164" cy="546164"/>
          </a:xfrm>
          <a:custGeom>
            <a:avLst/>
            <a:gdLst>
              <a:gd name="T0" fmla="*/ 407 w 525"/>
              <a:gd name="T1" fmla="*/ 80 h 526"/>
              <a:gd name="T2" fmla="*/ 445 w 525"/>
              <a:gd name="T3" fmla="*/ 407 h 526"/>
              <a:gd name="T4" fmla="*/ 118 w 525"/>
              <a:gd name="T5" fmla="*/ 446 h 526"/>
              <a:gd name="T6" fmla="*/ 79 w 525"/>
              <a:gd name="T7" fmla="*/ 118 h 526"/>
              <a:gd name="T8" fmla="*/ 407 w 525"/>
              <a:gd name="T9" fmla="*/ 80 h 526"/>
            </a:gdLst>
            <a:ahLst/>
            <a:cxnLst>
              <a:cxn ang="0">
                <a:pos x="T0" y="T1"/>
              </a:cxn>
              <a:cxn ang="0">
                <a:pos x="T2" y="T3"/>
              </a:cxn>
              <a:cxn ang="0">
                <a:pos x="T4" y="T5"/>
              </a:cxn>
              <a:cxn ang="0">
                <a:pos x="T6" y="T7"/>
              </a:cxn>
              <a:cxn ang="0">
                <a:pos x="T8" y="T9"/>
              </a:cxn>
            </a:cxnLst>
            <a:rect l="0" t="0" r="r" b="b"/>
            <a:pathLst>
              <a:path w="525" h="526">
                <a:moveTo>
                  <a:pt x="407" y="80"/>
                </a:moveTo>
                <a:cubicBezTo>
                  <a:pt x="508" y="160"/>
                  <a:pt x="525" y="306"/>
                  <a:pt x="445" y="407"/>
                </a:cubicBezTo>
                <a:cubicBezTo>
                  <a:pt x="366" y="508"/>
                  <a:pt x="219" y="526"/>
                  <a:pt x="118" y="446"/>
                </a:cubicBezTo>
                <a:cubicBezTo>
                  <a:pt x="17" y="366"/>
                  <a:pt x="0" y="219"/>
                  <a:pt x="79" y="118"/>
                </a:cubicBezTo>
                <a:cubicBezTo>
                  <a:pt x="159" y="17"/>
                  <a:pt x="306" y="0"/>
                  <a:pt x="407" y="80"/>
                </a:cubicBezTo>
                <a:close/>
              </a:path>
            </a:pathLst>
          </a:custGeom>
          <a:solidFill>
            <a:sysClr val="window" lastClr="FFFFFF"/>
          </a:solidFill>
          <a:ln w="9525">
            <a:noFill/>
            <a:round/>
            <a:headEnd/>
            <a:tailEnd/>
          </a:ln>
        </p:spPr>
        <p:txBody>
          <a:bodyPr vert="horz" wrap="square" lIns="45720" tIns="22860" rIns="45720" bIns="22860" numCol="1" anchor="t" anchorCtr="0" compatLnSpc="1">
            <a:prstTxWarp prst="textNoShape">
              <a:avLst/>
            </a:prstTxWarp>
          </a:bodyPr>
          <a:lstStyle/>
          <a:p>
            <a:pPr defTabSz="609494">
              <a:defRPr/>
            </a:pPr>
            <a:endParaRPr lang="en-IN" kern="0">
              <a:solidFill>
                <a:prstClr val="black"/>
              </a:solidFill>
            </a:endParaRPr>
          </a:p>
        </p:txBody>
      </p:sp>
      <p:sp>
        <p:nvSpPr>
          <p:cNvPr id="116" name="TextBox 115">
            <a:extLst>
              <a:ext uri="{FF2B5EF4-FFF2-40B4-BE49-F238E27FC236}">
                <a16:creationId xmlns:a16="http://schemas.microsoft.com/office/drawing/2014/main" id="{042AACB5-756B-4153-AB60-C2823D579BEE}"/>
              </a:ext>
            </a:extLst>
          </p:cNvPr>
          <p:cNvSpPr txBox="1"/>
          <p:nvPr/>
        </p:nvSpPr>
        <p:spPr>
          <a:xfrm>
            <a:off x="6355208" y="979141"/>
            <a:ext cx="3658915" cy="430887"/>
          </a:xfrm>
          <a:prstGeom prst="rect">
            <a:avLst/>
          </a:prstGeom>
          <a:noFill/>
        </p:spPr>
        <p:txBody>
          <a:bodyPr wrap="square" lIns="0" rIns="0" rtlCol="0" anchor="t">
            <a:spAutoFit/>
          </a:bodyPr>
          <a:lstStyle/>
          <a:p>
            <a:pPr defTabSz="609494">
              <a:defRPr/>
            </a:pPr>
            <a:r>
              <a:rPr lang="en-GB" sz="1100" kern="0">
                <a:ea typeface="Open Sans" panose="020B0606030504020204" pitchFamily="34" charset="0"/>
                <a:cs typeface="Poppins Medium" panose="00000600000000000000" pitchFamily="2" charset="0"/>
              </a:rPr>
              <a:t>lift and shift data</a:t>
            </a:r>
            <a:r>
              <a:rPr lang="en-US" sz="1100" b="0" i="0">
                <a:effectLst/>
              </a:rPr>
              <a:t>—</a:t>
            </a:r>
            <a:r>
              <a:rPr lang="en-GB" sz="1100" kern="0">
                <a:ea typeface="Open Sans" panose="020B0606030504020204" pitchFamily="34" charset="0"/>
                <a:cs typeface="Poppins Medium" panose="00000600000000000000" pitchFamily="2" charset="0"/>
              </a:rPr>
              <a:t>limit ETL wherever possible</a:t>
            </a:r>
          </a:p>
          <a:p>
            <a:pPr defTabSz="609494">
              <a:defRPr/>
            </a:pPr>
            <a:r>
              <a:rPr lang="en-GB" sz="1100" kern="0">
                <a:ea typeface="Open Sans" panose="020B0606030504020204" pitchFamily="34" charset="0"/>
                <a:cs typeface="Poppins Medium" panose="00000600000000000000" pitchFamily="2" charset="0"/>
              </a:rPr>
              <a:t>building for the future that you can't yet anticipate</a:t>
            </a:r>
            <a:endParaRPr lang="en-US" sz="1100" kern="0">
              <a:ea typeface="Open Sans" panose="020B0606030504020204" pitchFamily="34" charset="0"/>
              <a:cs typeface="Poppins Medium" panose="00000600000000000000" pitchFamily="2" charset="0"/>
            </a:endParaRPr>
          </a:p>
        </p:txBody>
      </p:sp>
      <p:sp>
        <p:nvSpPr>
          <p:cNvPr id="117" name="TextBox 116">
            <a:extLst>
              <a:ext uri="{FF2B5EF4-FFF2-40B4-BE49-F238E27FC236}">
                <a16:creationId xmlns:a16="http://schemas.microsoft.com/office/drawing/2014/main" id="{20DAFF6E-D92B-43D5-9BE9-71045D53EB68}"/>
              </a:ext>
            </a:extLst>
          </p:cNvPr>
          <p:cNvSpPr txBox="1"/>
          <p:nvPr/>
        </p:nvSpPr>
        <p:spPr>
          <a:xfrm>
            <a:off x="6355209" y="746182"/>
            <a:ext cx="2590460" cy="323165"/>
          </a:xfrm>
          <a:prstGeom prst="rect">
            <a:avLst/>
          </a:prstGeom>
          <a:noFill/>
        </p:spPr>
        <p:txBody>
          <a:bodyPr wrap="square" lIns="0" rIns="0" rtlCol="0" anchor="ctr">
            <a:spAutoFit/>
          </a:bodyPr>
          <a:lstStyle/>
          <a:p>
            <a:pPr defTabSz="609494">
              <a:defRPr/>
            </a:pPr>
            <a:r>
              <a:rPr lang="en-GB" sz="1500" kern="0">
                <a:solidFill>
                  <a:prstClr val="black">
                    <a:lumMod val="65000"/>
                    <a:lumOff val="35000"/>
                  </a:prstClr>
                </a:solidFill>
                <a:latin typeface="+mj-lt"/>
                <a:ea typeface="Open Sans" panose="020B0606030504020204" pitchFamily="34" charset="0"/>
                <a:cs typeface="Open Sans" panose="020B0606030504020204" pitchFamily="34" charset="0"/>
              </a:rPr>
              <a:t>ELT and the spirit of ELT </a:t>
            </a:r>
            <a:endParaRPr lang="en-US" sz="1500" kern="0">
              <a:solidFill>
                <a:prstClr val="black">
                  <a:lumMod val="65000"/>
                  <a:lumOff val="35000"/>
                </a:prstClr>
              </a:solidFill>
              <a:latin typeface="+mj-lt"/>
              <a:ea typeface="Open Sans" panose="020B0606030504020204" pitchFamily="34" charset="0"/>
              <a:cs typeface="Open Sans" panose="020B0606030504020204" pitchFamily="34" charset="0"/>
            </a:endParaRPr>
          </a:p>
        </p:txBody>
      </p:sp>
      <p:sp>
        <p:nvSpPr>
          <p:cNvPr id="118" name="TextBox 117">
            <a:extLst>
              <a:ext uri="{FF2B5EF4-FFF2-40B4-BE49-F238E27FC236}">
                <a16:creationId xmlns:a16="http://schemas.microsoft.com/office/drawing/2014/main" id="{43B86AD2-0472-4A93-B35D-5A5A48BCC153}"/>
              </a:ext>
            </a:extLst>
          </p:cNvPr>
          <p:cNvSpPr txBox="1"/>
          <p:nvPr/>
        </p:nvSpPr>
        <p:spPr>
          <a:xfrm>
            <a:off x="8155349" y="1900755"/>
            <a:ext cx="3326083" cy="430887"/>
          </a:xfrm>
          <a:prstGeom prst="rect">
            <a:avLst/>
          </a:prstGeom>
          <a:noFill/>
        </p:spPr>
        <p:txBody>
          <a:bodyPr wrap="square" lIns="0" rIns="0" rtlCol="0" anchor="t">
            <a:spAutoFit/>
          </a:bodyPr>
          <a:lstStyle/>
          <a:p>
            <a:pPr defTabSz="609494">
              <a:defRPr/>
            </a:pPr>
            <a:r>
              <a:rPr lang="en-US" sz="1100" kern="0">
                <a:ea typeface="Open Sans" panose="020B0606030504020204" pitchFamily="34" charset="0"/>
                <a:cs typeface="Poppins Medium" panose="00000600000000000000" pitchFamily="2" charset="0"/>
              </a:rPr>
              <a:t>repeatable and orchestrated pipelines </a:t>
            </a:r>
            <a:br>
              <a:rPr lang="en-US" sz="1100" kern="0">
                <a:ea typeface="Open Sans" panose="020B0606030504020204" pitchFamily="34" charset="0"/>
                <a:cs typeface="Poppins Medium" panose="00000600000000000000" pitchFamily="2" charset="0"/>
              </a:rPr>
            </a:br>
            <a:r>
              <a:rPr lang="en-US" sz="1100" kern="0">
                <a:ea typeface="Open Sans" panose="020B0606030504020204" pitchFamily="34" charset="0"/>
                <a:cs typeface="Poppins Medium" panose="00000600000000000000" pitchFamily="2" charset="0"/>
              </a:rPr>
              <a:t>for building/deploying </a:t>
            </a:r>
            <a:r>
              <a:rPr lang="en-US" sz="1100" kern="0">
                <a:latin typeface="Poppins Medium" panose="00000600000000000000" pitchFamily="2" charset="0"/>
                <a:ea typeface="Open Sans" panose="020B0606030504020204" pitchFamily="34" charset="0"/>
                <a:cs typeface="Poppins Medium" panose="00000600000000000000" pitchFamily="2" charset="0"/>
              </a:rPr>
              <a:t>everything</a:t>
            </a:r>
            <a:r>
              <a:rPr lang="en-US" sz="1100" b="1" kern="0">
                <a:ea typeface="Open Sans" panose="020B0606030504020204" pitchFamily="34" charset="0"/>
                <a:cs typeface="Poppins Medium" panose="00000600000000000000" pitchFamily="2" charset="0"/>
              </a:rPr>
              <a:t> </a:t>
            </a:r>
            <a:r>
              <a:rPr lang="en-US" sz="1100" kern="0">
                <a:ea typeface="Open Sans" panose="020B0606030504020204" pitchFamily="34" charset="0"/>
                <a:cs typeface="Poppins Medium" panose="00000600000000000000" pitchFamily="2" charset="0"/>
              </a:rPr>
              <a:t>data</a:t>
            </a:r>
          </a:p>
        </p:txBody>
      </p:sp>
      <p:sp>
        <p:nvSpPr>
          <p:cNvPr id="119" name="TextBox 118">
            <a:extLst>
              <a:ext uri="{FF2B5EF4-FFF2-40B4-BE49-F238E27FC236}">
                <a16:creationId xmlns:a16="http://schemas.microsoft.com/office/drawing/2014/main" id="{20FDE72E-1D95-4242-BB1B-114F864AEFAE}"/>
              </a:ext>
            </a:extLst>
          </p:cNvPr>
          <p:cNvSpPr txBox="1"/>
          <p:nvPr/>
        </p:nvSpPr>
        <p:spPr>
          <a:xfrm>
            <a:off x="8155350" y="1667795"/>
            <a:ext cx="1945831" cy="323165"/>
          </a:xfrm>
          <a:prstGeom prst="rect">
            <a:avLst/>
          </a:prstGeom>
          <a:noFill/>
        </p:spPr>
        <p:txBody>
          <a:bodyPr wrap="square" lIns="0" rIns="0" rtlCol="0" anchor="ctr">
            <a:spAutoFit/>
          </a:bodyPr>
          <a:lstStyle/>
          <a:p>
            <a:pPr defTabSz="609494">
              <a:defRPr/>
            </a:pPr>
            <a:r>
              <a:rPr lang="en-US" sz="1500" kern="0">
                <a:solidFill>
                  <a:srgbClr val="773AC1"/>
                </a:solidFill>
                <a:latin typeface="+mj-lt"/>
                <a:ea typeface="Open Sans" panose="020B0606030504020204" pitchFamily="34" charset="0"/>
                <a:cs typeface="Open Sans" panose="020B0606030504020204" pitchFamily="34" charset="0"/>
              </a:rPr>
              <a:t>Agility and CI/CD</a:t>
            </a:r>
          </a:p>
        </p:txBody>
      </p:sp>
      <p:sp>
        <p:nvSpPr>
          <p:cNvPr id="120" name="TextBox 119">
            <a:extLst>
              <a:ext uri="{FF2B5EF4-FFF2-40B4-BE49-F238E27FC236}">
                <a16:creationId xmlns:a16="http://schemas.microsoft.com/office/drawing/2014/main" id="{A4FFD71C-D752-4716-ACFC-783E119878B8}"/>
              </a:ext>
            </a:extLst>
          </p:cNvPr>
          <p:cNvSpPr txBox="1"/>
          <p:nvPr/>
        </p:nvSpPr>
        <p:spPr>
          <a:xfrm>
            <a:off x="8607797" y="4049076"/>
            <a:ext cx="2427193" cy="430887"/>
          </a:xfrm>
          <a:prstGeom prst="rect">
            <a:avLst/>
          </a:prstGeom>
          <a:noFill/>
        </p:spPr>
        <p:txBody>
          <a:bodyPr wrap="square" lIns="0" rIns="0" rtlCol="0" anchor="t">
            <a:spAutoFit/>
          </a:bodyPr>
          <a:lstStyle/>
          <a:p>
            <a:pPr defTabSz="609494">
              <a:defRPr/>
            </a:pPr>
            <a:r>
              <a:rPr lang="en-GB" sz="1100" kern="0">
                <a:ea typeface="Open Sans" panose="020B0606030504020204" pitchFamily="34" charset="0"/>
                <a:cs typeface="Poppins Medium" panose="00000600000000000000" pitchFamily="2" charset="0"/>
              </a:rPr>
              <a:t>small atomic and testable pieces of code and configuration</a:t>
            </a:r>
            <a:endParaRPr lang="en-US" sz="1100" kern="0">
              <a:ea typeface="Open Sans" panose="020B0606030504020204" pitchFamily="34" charset="0"/>
              <a:cs typeface="Poppins Medium" panose="00000600000000000000" pitchFamily="2" charset="0"/>
            </a:endParaRPr>
          </a:p>
        </p:txBody>
      </p:sp>
      <p:sp>
        <p:nvSpPr>
          <p:cNvPr id="121" name="TextBox 120">
            <a:extLst>
              <a:ext uri="{FF2B5EF4-FFF2-40B4-BE49-F238E27FC236}">
                <a16:creationId xmlns:a16="http://schemas.microsoft.com/office/drawing/2014/main" id="{99EC9841-54CC-4BF8-8D66-7D391E05E763}"/>
              </a:ext>
            </a:extLst>
          </p:cNvPr>
          <p:cNvSpPr txBox="1"/>
          <p:nvPr/>
        </p:nvSpPr>
        <p:spPr>
          <a:xfrm>
            <a:off x="8607798" y="3559476"/>
            <a:ext cx="2581192" cy="553998"/>
          </a:xfrm>
          <a:prstGeom prst="rect">
            <a:avLst/>
          </a:prstGeom>
          <a:noFill/>
        </p:spPr>
        <p:txBody>
          <a:bodyPr wrap="square" lIns="0" rIns="0" rtlCol="0" anchor="ctr">
            <a:spAutoFit/>
          </a:bodyPr>
          <a:lstStyle/>
          <a:p>
            <a:pPr defTabSz="609494">
              <a:defRPr/>
            </a:pPr>
            <a:r>
              <a:rPr lang="en-US" sz="1500" kern="0">
                <a:solidFill>
                  <a:srgbClr val="0193F2"/>
                </a:solidFill>
                <a:latin typeface="+mj-lt"/>
                <a:ea typeface="Open Sans" panose="020B0606030504020204" pitchFamily="34" charset="0"/>
                <a:cs typeface="Open Sans" panose="020B0606030504020204" pitchFamily="34" charset="0"/>
              </a:rPr>
              <a:t>Component design </a:t>
            </a:r>
            <a:br>
              <a:rPr lang="en-US" sz="1500" kern="0">
                <a:solidFill>
                  <a:srgbClr val="0193F2"/>
                </a:solidFill>
                <a:latin typeface="+mj-lt"/>
                <a:ea typeface="Open Sans" panose="020B0606030504020204" pitchFamily="34" charset="0"/>
                <a:cs typeface="Open Sans" panose="020B0606030504020204" pitchFamily="34" charset="0"/>
              </a:rPr>
            </a:br>
            <a:r>
              <a:rPr lang="en-US" sz="1500" kern="0">
                <a:solidFill>
                  <a:srgbClr val="0193F2"/>
                </a:solidFill>
                <a:latin typeface="+mj-lt"/>
                <a:ea typeface="Open Sans" panose="020B0606030504020204" pitchFamily="34" charset="0"/>
                <a:cs typeface="Open Sans" panose="020B0606030504020204" pitchFamily="34" charset="0"/>
              </a:rPr>
              <a:t>and maintainability </a:t>
            </a:r>
          </a:p>
        </p:txBody>
      </p:sp>
      <p:sp>
        <p:nvSpPr>
          <p:cNvPr id="122" name="TextBox 121">
            <a:extLst>
              <a:ext uri="{FF2B5EF4-FFF2-40B4-BE49-F238E27FC236}">
                <a16:creationId xmlns:a16="http://schemas.microsoft.com/office/drawing/2014/main" id="{09C108CD-8B37-4DDF-9BE6-3177CC419EC4}"/>
              </a:ext>
            </a:extLst>
          </p:cNvPr>
          <p:cNvSpPr txBox="1"/>
          <p:nvPr/>
        </p:nvSpPr>
        <p:spPr>
          <a:xfrm>
            <a:off x="7381813" y="5619236"/>
            <a:ext cx="2133409" cy="430887"/>
          </a:xfrm>
          <a:prstGeom prst="rect">
            <a:avLst/>
          </a:prstGeom>
          <a:noFill/>
        </p:spPr>
        <p:txBody>
          <a:bodyPr wrap="square" lIns="0" rIns="0" rtlCol="0" anchor="t">
            <a:spAutoFit/>
          </a:bodyPr>
          <a:lstStyle/>
          <a:p>
            <a:pPr defTabSz="609494">
              <a:defRPr/>
            </a:pPr>
            <a:r>
              <a:rPr lang="en-GB" sz="1100" kern="0">
                <a:ea typeface="Open Sans" panose="020B0606030504020204" pitchFamily="34" charset="0"/>
                <a:cs typeface="Poppins Medium" panose="00000600000000000000" pitchFamily="2" charset="0"/>
              </a:rPr>
              <a:t>branching data environments like we branch code</a:t>
            </a:r>
            <a:endParaRPr lang="en-US" sz="1100" kern="0">
              <a:ea typeface="Open Sans" panose="020B0606030504020204" pitchFamily="34" charset="0"/>
              <a:cs typeface="Poppins Medium" panose="00000600000000000000" pitchFamily="2" charset="0"/>
            </a:endParaRPr>
          </a:p>
        </p:txBody>
      </p:sp>
      <p:sp>
        <p:nvSpPr>
          <p:cNvPr id="123" name="TextBox 122">
            <a:extLst>
              <a:ext uri="{FF2B5EF4-FFF2-40B4-BE49-F238E27FC236}">
                <a16:creationId xmlns:a16="http://schemas.microsoft.com/office/drawing/2014/main" id="{4D389E32-ED2B-41BE-8749-E7CAEF684D57}"/>
              </a:ext>
            </a:extLst>
          </p:cNvPr>
          <p:cNvSpPr txBox="1"/>
          <p:nvPr/>
        </p:nvSpPr>
        <p:spPr>
          <a:xfrm>
            <a:off x="7381813" y="5382059"/>
            <a:ext cx="3257652" cy="323165"/>
          </a:xfrm>
          <a:prstGeom prst="rect">
            <a:avLst/>
          </a:prstGeom>
          <a:noFill/>
        </p:spPr>
        <p:txBody>
          <a:bodyPr wrap="square" lIns="0" rIns="0" rtlCol="0" anchor="ctr">
            <a:spAutoFit/>
          </a:bodyPr>
          <a:lstStyle/>
          <a:p>
            <a:pPr defTabSz="609494">
              <a:defRPr/>
            </a:pPr>
            <a:r>
              <a:rPr lang="en-US" sz="1500" kern="0">
                <a:solidFill>
                  <a:srgbClr val="0193F2"/>
                </a:solidFill>
                <a:latin typeface="+mj-lt"/>
                <a:ea typeface="Open Sans" panose="020B0606030504020204" pitchFamily="34" charset="0"/>
                <a:cs typeface="Open Sans" panose="020B0606030504020204" pitchFamily="34" charset="0"/>
              </a:rPr>
              <a:t>Environment management </a:t>
            </a:r>
          </a:p>
        </p:txBody>
      </p:sp>
      <p:sp>
        <p:nvSpPr>
          <p:cNvPr id="124" name="TextBox 123">
            <a:extLst>
              <a:ext uri="{FF2B5EF4-FFF2-40B4-BE49-F238E27FC236}">
                <a16:creationId xmlns:a16="http://schemas.microsoft.com/office/drawing/2014/main" id="{12645FFA-406D-46DF-BB4F-4834C7798A34}"/>
              </a:ext>
            </a:extLst>
          </p:cNvPr>
          <p:cNvSpPr txBox="1"/>
          <p:nvPr/>
        </p:nvSpPr>
        <p:spPr>
          <a:xfrm>
            <a:off x="1694786" y="5868759"/>
            <a:ext cx="3152475" cy="430887"/>
          </a:xfrm>
          <a:prstGeom prst="rect">
            <a:avLst/>
          </a:prstGeom>
          <a:noFill/>
        </p:spPr>
        <p:txBody>
          <a:bodyPr wrap="square" lIns="0" rIns="0" rtlCol="0" anchor="t">
            <a:spAutoFit/>
          </a:bodyPr>
          <a:lstStyle/>
          <a:p>
            <a:pPr algn="r" defTabSz="609494">
              <a:defRPr/>
            </a:pPr>
            <a:r>
              <a:rPr lang="en-GB" sz="1100" kern="0">
                <a:ea typeface="Open Sans" panose="020B0606030504020204" pitchFamily="34" charset="0"/>
                <a:cs typeface="Poppins Medium" panose="00000600000000000000" pitchFamily="2" charset="0"/>
              </a:rPr>
              <a:t>grant management, anonymization, </a:t>
            </a:r>
          </a:p>
          <a:p>
            <a:pPr algn="r" defTabSz="609494">
              <a:defRPr/>
            </a:pPr>
            <a:r>
              <a:rPr lang="en-GB" sz="1100" kern="0">
                <a:ea typeface="Open Sans" panose="020B0606030504020204" pitchFamily="34" charset="0"/>
                <a:cs typeface="Poppins Medium" panose="00000600000000000000" pitchFamily="2" charset="0"/>
              </a:rPr>
              <a:t>security, auditability and approvals</a:t>
            </a:r>
            <a:endParaRPr lang="en-US" sz="1100" kern="0">
              <a:ea typeface="Open Sans" panose="020B0606030504020204" pitchFamily="34" charset="0"/>
              <a:cs typeface="Poppins Medium" panose="00000600000000000000" pitchFamily="2" charset="0"/>
            </a:endParaRPr>
          </a:p>
        </p:txBody>
      </p:sp>
      <p:sp>
        <p:nvSpPr>
          <p:cNvPr id="125" name="TextBox 124">
            <a:extLst>
              <a:ext uri="{FF2B5EF4-FFF2-40B4-BE49-F238E27FC236}">
                <a16:creationId xmlns:a16="http://schemas.microsoft.com/office/drawing/2014/main" id="{3E054C77-122F-4F43-AAB2-04137CBC68A1}"/>
              </a:ext>
            </a:extLst>
          </p:cNvPr>
          <p:cNvSpPr txBox="1"/>
          <p:nvPr/>
        </p:nvSpPr>
        <p:spPr>
          <a:xfrm>
            <a:off x="1570217" y="5389753"/>
            <a:ext cx="3277044" cy="553998"/>
          </a:xfrm>
          <a:prstGeom prst="rect">
            <a:avLst/>
          </a:prstGeom>
          <a:noFill/>
        </p:spPr>
        <p:txBody>
          <a:bodyPr wrap="square" lIns="0" rIns="0" rtlCol="0" anchor="ctr">
            <a:spAutoFit/>
          </a:bodyPr>
          <a:lstStyle/>
          <a:p>
            <a:pPr algn="r" defTabSz="609494">
              <a:defRPr/>
            </a:pPr>
            <a:r>
              <a:rPr lang="en-GB" sz="1500" kern="0">
                <a:solidFill>
                  <a:srgbClr val="F99406"/>
                </a:solidFill>
                <a:latin typeface="+mj-lt"/>
                <a:ea typeface="Open Sans" panose="020B0606030504020204" pitchFamily="34" charset="0"/>
                <a:cs typeface="Open Sans" panose="020B0606030504020204" pitchFamily="34" charset="0"/>
              </a:rPr>
              <a:t>Governance, security, </a:t>
            </a:r>
            <a:br>
              <a:rPr lang="en-GB" sz="1500" kern="0">
                <a:solidFill>
                  <a:srgbClr val="F99406"/>
                </a:solidFill>
                <a:latin typeface="+mj-lt"/>
                <a:ea typeface="Open Sans" panose="020B0606030504020204" pitchFamily="34" charset="0"/>
                <a:cs typeface="Open Sans" panose="020B0606030504020204" pitchFamily="34" charset="0"/>
              </a:rPr>
            </a:br>
            <a:r>
              <a:rPr lang="en-GB" sz="1500" kern="0">
                <a:solidFill>
                  <a:srgbClr val="F99406"/>
                </a:solidFill>
                <a:latin typeface="+mj-lt"/>
                <a:ea typeface="Open Sans" panose="020B0606030504020204" pitchFamily="34" charset="0"/>
                <a:cs typeface="Open Sans" panose="020B0606030504020204" pitchFamily="34" charset="0"/>
              </a:rPr>
              <a:t>and change control </a:t>
            </a:r>
            <a:endParaRPr lang="en-US" sz="1500" kern="0">
              <a:solidFill>
                <a:srgbClr val="F99406"/>
              </a:solidFill>
              <a:latin typeface="+mj-lt"/>
              <a:ea typeface="Open Sans" panose="020B0606030504020204" pitchFamily="34" charset="0"/>
              <a:cs typeface="Open Sans" panose="020B0606030504020204" pitchFamily="34" charset="0"/>
            </a:endParaRPr>
          </a:p>
        </p:txBody>
      </p:sp>
      <p:sp>
        <p:nvSpPr>
          <p:cNvPr id="126" name="TextBox 125">
            <a:extLst>
              <a:ext uri="{FF2B5EF4-FFF2-40B4-BE49-F238E27FC236}">
                <a16:creationId xmlns:a16="http://schemas.microsoft.com/office/drawing/2014/main" id="{88249E93-166D-49A3-A452-FECBEE8FC39F}"/>
              </a:ext>
            </a:extLst>
          </p:cNvPr>
          <p:cNvSpPr txBox="1"/>
          <p:nvPr/>
        </p:nvSpPr>
        <p:spPr>
          <a:xfrm>
            <a:off x="818653" y="4049076"/>
            <a:ext cx="2784291" cy="769441"/>
          </a:xfrm>
          <a:prstGeom prst="rect">
            <a:avLst/>
          </a:prstGeom>
          <a:noFill/>
        </p:spPr>
        <p:txBody>
          <a:bodyPr wrap="square" lIns="0" rIns="0" rtlCol="0" anchor="t">
            <a:spAutoFit/>
          </a:bodyPr>
          <a:lstStyle/>
          <a:p>
            <a:pPr algn="r" defTabSz="609494">
              <a:defRPr/>
            </a:pPr>
            <a:r>
              <a:rPr lang="en-GB" sz="1100" kern="0">
                <a:ea typeface="Open Sans" panose="020B0606030504020204" pitchFamily="34" charset="0"/>
                <a:cs typeface="Poppins Medium" panose="00000600000000000000" pitchFamily="2" charset="0"/>
              </a:rPr>
              <a:t>test-driven data development, automated test cases, </a:t>
            </a:r>
            <a:br>
              <a:rPr lang="en-GB" sz="1100" kern="0">
                <a:ea typeface="Open Sans" panose="020B0606030504020204" pitchFamily="34" charset="0"/>
                <a:cs typeface="Poppins Medium" panose="00000600000000000000" pitchFamily="2" charset="0"/>
              </a:rPr>
            </a:br>
            <a:r>
              <a:rPr lang="en-GB" sz="1100" kern="0">
                <a:ea typeface="Open Sans" panose="020B0606030504020204" pitchFamily="34" charset="0"/>
                <a:cs typeface="Poppins Medium" panose="00000600000000000000" pitchFamily="2" charset="0"/>
              </a:rPr>
              <a:t>external monitoring</a:t>
            </a:r>
            <a:br>
              <a:rPr lang="en-GB" sz="1100" kern="0">
                <a:ea typeface="Open Sans" panose="020B0606030504020204" pitchFamily="34" charset="0"/>
                <a:cs typeface="Poppins Medium" panose="00000600000000000000" pitchFamily="2" charset="0"/>
              </a:rPr>
            </a:br>
            <a:endParaRPr lang="en-US" sz="1100" kern="0">
              <a:ea typeface="Open Sans" panose="020B0606030504020204" pitchFamily="34" charset="0"/>
              <a:cs typeface="Poppins Medium" panose="00000600000000000000" pitchFamily="2" charset="0"/>
            </a:endParaRPr>
          </a:p>
        </p:txBody>
      </p:sp>
      <p:sp>
        <p:nvSpPr>
          <p:cNvPr id="127" name="TextBox 126">
            <a:extLst>
              <a:ext uri="{FF2B5EF4-FFF2-40B4-BE49-F238E27FC236}">
                <a16:creationId xmlns:a16="http://schemas.microsoft.com/office/drawing/2014/main" id="{52A7C271-C2E6-4BB6-99CD-1612FCB54661}"/>
              </a:ext>
            </a:extLst>
          </p:cNvPr>
          <p:cNvSpPr txBox="1"/>
          <p:nvPr/>
        </p:nvSpPr>
        <p:spPr>
          <a:xfrm>
            <a:off x="924569" y="3559476"/>
            <a:ext cx="2678375" cy="553998"/>
          </a:xfrm>
          <a:prstGeom prst="rect">
            <a:avLst/>
          </a:prstGeom>
          <a:noFill/>
        </p:spPr>
        <p:txBody>
          <a:bodyPr wrap="square" lIns="0" rIns="0" rtlCol="0" anchor="ctr">
            <a:spAutoFit/>
          </a:bodyPr>
          <a:lstStyle/>
          <a:p>
            <a:pPr algn="r" defTabSz="609494">
              <a:defRPr/>
            </a:pPr>
            <a:r>
              <a:rPr lang="en-US" sz="1500" kern="0">
                <a:solidFill>
                  <a:srgbClr val="E2A936"/>
                </a:solidFill>
                <a:latin typeface="+mj-lt"/>
                <a:ea typeface="Open Sans" panose="020B0606030504020204" pitchFamily="34" charset="0"/>
                <a:cs typeface="Open Sans" panose="020B0606030504020204" pitchFamily="34" charset="0"/>
              </a:rPr>
              <a:t>Automated testing </a:t>
            </a:r>
            <a:br>
              <a:rPr lang="en-US" sz="1500" kern="0">
                <a:solidFill>
                  <a:srgbClr val="E2A936"/>
                </a:solidFill>
                <a:latin typeface="+mj-lt"/>
                <a:ea typeface="Open Sans" panose="020B0606030504020204" pitchFamily="34" charset="0"/>
                <a:cs typeface="Open Sans" panose="020B0606030504020204" pitchFamily="34" charset="0"/>
              </a:rPr>
            </a:br>
            <a:r>
              <a:rPr lang="en-US" sz="1500" kern="0">
                <a:solidFill>
                  <a:srgbClr val="E2A936"/>
                </a:solidFill>
                <a:latin typeface="+mj-lt"/>
                <a:ea typeface="Open Sans" panose="020B0606030504020204" pitchFamily="34" charset="0"/>
                <a:cs typeface="Open Sans" panose="020B0606030504020204" pitchFamily="34" charset="0"/>
              </a:rPr>
              <a:t>and monitoring </a:t>
            </a:r>
          </a:p>
        </p:txBody>
      </p:sp>
      <p:sp>
        <p:nvSpPr>
          <p:cNvPr id="128" name="TextBox 127">
            <a:extLst>
              <a:ext uri="{FF2B5EF4-FFF2-40B4-BE49-F238E27FC236}">
                <a16:creationId xmlns:a16="http://schemas.microsoft.com/office/drawing/2014/main" id="{4FF2E4F8-F3B5-4237-BBF6-7FD39F400A00}"/>
              </a:ext>
            </a:extLst>
          </p:cNvPr>
          <p:cNvSpPr txBox="1"/>
          <p:nvPr/>
        </p:nvSpPr>
        <p:spPr>
          <a:xfrm>
            <a:off x="848173" y="1900755"/>
            <a:ext cx="3205979" cy="430887"/>
          </a:xfrm>
          <a:prstGeom prst="rect">
            <a:avLst/>
          </a:prstGeom>
          <a:noFill/>
        </p:spPr>
        <p:txBody>
          <a:bodyPr wrap="square" lIns="0" rIns="0" rtlCol="0" anchor="t">
            <a:spAutoFit/>
          </a:bodyPr>
          <a:lstStyle/>
          <a:p>
            <a:pPr algn="r" defTabSz="609494">
              <a:defRPr/>
            </a:pPr>
            <a:r>
              <a:rPr lang="en-GB" sz="1100" kern="0">
                <a:ea typeface="Open Sans" panose="020B0606030504020204" pitchFamily="34" charset="0"/>
                <a:cs typeface="Poppins Medium" panose="00000600000000000000" pitchFamily="2" charset="0"/>
              </a:rPr>
              <a:t>enable data access for the entire </a:t>
            </a:r>
            <a:br>
              <a:rPr lang="en-GB" sz="1100" kern="0">
                <a:ea typeface="Open Sans" panose="020B0606030504020204" pitchFamily="34" charset="0"/>
                <a:cs typeface="Poppins Medium" panose="00000600000000000000" pitchFamily="2" charset="0"/>
              </a:rPr>
            </a:br>
            <a:r>
              <a:rPr lang="en-GB" sz="1100" kern="0">
                <a:ea typeface="Open Sans" panose="020B0606030504020204" pitchFamily="34" charset="0"/>
                <a:cs typeface="Poppins Medium" panose="00000600000000000000" pitchFamily="2" charset="0"/>
              </a:rPr>
              <a:t>company but maintain governance</a:t>
            </a:r>
            <a:endParaRPr lang="en-US" sz="1100" kern="0">
              <a:ea typeface="Open Sans" panose="020B0606030504020204" pitchFamily="34" charset="0"/>
              <a:cs typeface="Poppins Medium" panose="00000600000000000000" pitchFamily="2" charset="0"/>
            </a:endParaRPr>
          </a:p>
        </p:txBody>
      </p:sp>
      <p:sp>
        <p:nvSpPr>
          <p:cNvPr id="129" name="TextBox 128">
            <a:extLst>
              <a:ext uri="{FF2B5EF4-FFF2-40B4-BE49-F238E27FC236}">
                <a16:creationId xmlns:a16="http://schemas.microsoft.com/office/drawing/2014/main" id="{8DC2CA57-0326-471E-B618-6F10EB897D8B}"/>
              </a:ext>
            </a:extLst>
          </p:cNvPr>
          <p:cNvSpPr txBox="1"/>
          <p:nvPr/>
        </p:nvSpPr>
        <p:spPr>
          <a:xfrm>
            <a:off x="705302" y="1667795"/>
            <a:ext cx="3348850" cy="323165"/>
          </a:xfrm>
          <a:prstGeom prst="rect">
            <a:avLst/>
          </a:prstGeom>
          <a:noFill/>
        </p:spPr>
        <p:txBody>
          <a:bodyPr wrap="square" lIns="0" rIns="0" rtlCol="0" anchor="ctr">
            <a:spAutoFit/>
          </a:bodyPr>
          <a:lstStyle/>
          <a:p>
            <a:pPr algn="r" defTabSz="609494">
              <a:defRPr/>
            </a:pPr>
            <a:r>
              <a:rPr lang="en-US" sz="1500" kern="0">
                <a:solidFill>
                  <a:prstClr val="black">
                    <a:lumMod val="50000"/>
                    <a:lumOff val="50000"/>
                  </a:prstClr>
                </a:solidFill>
                <a:latin typeface="+mj-lt"/>
                <a:ea typeface="Open Sans" panose="020B0606030504020204" pitchFamily="34" charset="0"/>
                <a:cs typeface="Open Sans" panose="020B0606030504020204" pitchFamily="34" charset="0"/>
              </a:rPr>
              <a:t>Collaboration and self-service</a:t>
            </a:r>
          </a:p>
        </p:txBody>
      </p:sp>
      <p:pic>
        <p:nvPicPr>
          <p:cNvPr id="130" name="Graphic 129">
            <a:extLst>
              <a:ext uri="{FF2B5EF4-FFF2-40B4-BE49-F238E27FC236}">
                <a16:creationId xmlns:a16="http://schemas.microsoft.com/office/drawing/2014/main" id="{6CE1184A-74F8-4DD4-A89C-0679AF94DA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0939" y="1758804"/>
            <a:ext cx="305503" cy="305503"/>
          </a:xfrm>
          <a:prstGeom prst="rect">
            <a:avLst/>
          </a:prstGeom>
        </p:spPr>
      </p:pic>
      <p:pic>
        <p:nvPicPr>
          <p:cNvPr id="132" name="Graphic 131">
            <a:extLst>
              <a:ext uri="{FF2B5EF4-FFF2-40B4-BE49-F238E27FC236}">
                <a16:creationId xmlns:a16="http://schemas.microsoft.com/office/drawing/2014/main" id="{02D714DB-45C2-4F8F-B753-3BAF0F8E94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2482" y="3613744"/>
            <a:ext cx="268203" cy="268202"/>
          </a:xfrm>
          <a:prstGeom prst="rect">
            <a:avLst/>
          </a:prstGeom>
        </p:spPr>
      </p:pic>
      <p:pic>
        <p:nvPicPr>
          <p:cNvPr id="133" name="Graphic 132">
            <a:extLst>
              <a:ext uri="{FF2B5EF4-FFF2-40B4-BE49-F238E27FC236}">
                <a16:creationId xmlns:a16="http://schemas.microsoft.com/office/drawing/2014/main" id="{9B41D951-358C-4436-98D1-51BF61F5CC1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5978" y="2347266"/>
            <a:ext cx="253129" cy="253129"/>
          </a:xfrm>
          <a:prstGeom prst="rect">
            <a:avLst/>
          </a:prstGeom>
        </p:spPr>
      </p:pic>
      <p:pic>
        <p:nvPicPr>
          <p:cNvPr id="134" name="Graphic 133">
            <a:extLst>
              <a:ext uri="{FF2B5EF4-FFF2-40B4-BE49-F238E27FC236}">
                <a16:creationId xmlns:a16="http://schemas.microsoft.com/office/drawing/2014/main" id="{DB137975-1F61-4CA7-8AF0-A95980C082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83326" y="3588639"/>
            <a:ext cx="311380" cy="311380"/>
          </a:xfrm>
          <a:prstGeom prst="rect">
            <a:avLst/>
          </a:prstGeom>
        </p:spPr>
      </p:pic>
      <p:pic>
        <p:nvPicPr>
          <p:cNvPr id="139" name="Graphic 138">
            <a:extLst>
              <a:ext uri="{FF2B5EF4-FFF2-40B4-BE49-F238E27FC236}">
                <a16:creationId xmlns:a16="http://schemas.microsoft.com/office/drawing/2014/main" id="{2B127AD7-1D64-4AE0-8508-029FAA44FF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0000" y="4594346"/>
            <a:ext cx="295040" cy="295040"/>
          </a:xfrm>
          <a:prstGeom prst="rect">
            <a:avLst/>
          </a:prstGeom>
        </p:spPr>
      </p:pic>
      <p:pic>
        <p:nvPicPr>
          <p:cNvPr id="140" name="Graphic 139">
            <a:extLst>
              <a:ext uri="{FF2B5EF4-FFF2-40B4-BE49-F238E27FC236}">
                <a16:creationId xmlns:a16="http://schemas.microsoft.com/office/drawing/2014/main" id="{6A870E20-1890-4F9C-BC07-9B78A314124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94686" y="4625058"/>
            <a:ext cx="280021" cy="280021"/>
          </a:xfrm>
          <a:prstGeom prst="rect">
            <a:avLst/>
          </a:prstGeom>
        </p:spPr>
      </p:pic>
      <p:pic>
        <p:nvPicPr>
          <p:cNvPr id="141" name="Graphic 140">
            <a:extLst>
              <a:ext uri="{FF2B5EF4-FFF2-40B4-BE49-F238E27FC236}">
                <a16:creationId xmlns:a16="http://schemas.microsoft.com/office/drawing/2014/main" id="{76B2232D-A5DF-4482-96F8-B84B92353A4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30129" y="2346672"/>
            <a:ext cx="258195" cy="258195"/>
          </a:xfrm>
          <a:prstGeom prst="rect">
            <a:avLst/>
          </a:prstGeom>
        </p:spPr>
      </p:pic>
      <p:sp>
        <p:nvSpPr>
          <p:cNvPr id="135" name="Title 2">
            <a:extLst>
              <a:ext uri="{FF2B5EF4-FFF2-40B4-BE49-F238E27FC236}">
                <a16:creationId xmlns:a16="http://schemas.microsoft.com/office/drawing/2014/main" id="{BE3BEE5E-6AB7-48E9-BC3C-47F119E40E6C}"/>
              </a:ext>
            </a:extLst>
          </p:cNvPr>
          <p:cNvSpPr>
            <a:spLocks noGrp="1"/>
          </p:cNvSpPr>
          <p:nvPr>
            <p:ph type="title"/>
          </p:nvPr>
        </p:nvSpPr>
        <p:spPr/>
        <p:txBody>
          <a:bodyPr/>
          <a:lstStyle/>
          <a:p>
            <a:r>
              <a:rPr lang="en-GB"/>
              <a:t>#TrueDataOps: 7 pillars</a:t>
            </a:r>
          </a:p>
        </p:txBody>
      </p:sp>
      <p:pic>
        <p:nvPicPr>
          <p:cNvPr id="3" name="Picture 2" descr="Icon&#10;&#10;Description automatically generated">
            <a:extLst>
              <a:ext uri="{FF2B5EF4-FFF2-40B4-BE49-F238E27FC236}">
                <a16:creationId xmlns:a16="http://schemas.microsoft.com/office/drawing/2014/main" id="{828FF24F-85FE-4FEB-8EB9-A99A86057AEB}"/>
              </a:ext>
            </a:extLst>
          </p:cNvPr>
          <p:cNvPicPr>
            <a:picLocks noChangeAspect="1"/>
          </p:cNvPicPr>
          <p:nvPr/>
        </p:nvPicPr>
        <p:blipFill>
          <a:blip r:embed="rId17"/>
          <a:stretch>
            <a:fillRect/>
          </a:stretch>
        </p:blipFill>
        <p:spPr>
          <a:xfrm>
            <a:off x="5742555" y="3202680"/>
            <a:ext cx="673338" cy="377069"/>
          </a:xfrm>
          <a:prstGeom prst="rect">
            <a:avLst/>
          </a:prstGeom>
        </p:spPr>
      </p:pic>
      <p:pic>
        <p:nvPicPr>
          <p:cNvPr id="2" name="Picture 1">
            <a:extLst>
              <a:ext uri="{FF2B5EF4-FFF2-40B4-BE49-F238E27FC236}">
                <a16:creationId xmlns:a16="http://schemas.microsoft.com/office/drawing/2014/main" id="{5A0D8994-5AFB-49B6-CCC4-509F0D0F040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759145" y="6462290"/>
            <a:ext cx="1004972" cy="179836"/>
          </a:xfrm>
          <a:prstGeom prst="rect">
            <a:avLst/>
          </a:prstGeom>
        </p:spPr>
      </p:pic>
    </p:spTree>
    <p:extLst>
      <p:ext uri="{BB962C8B-B14F-4D97-AF65-F5344CB8AC3E}">
        <p14:creationId xmlns:p14="http://schemas.microsoft.com/office/powerpoint/2010/main" val="154848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5"/>
          <p:cNvSpPr/>
          <p:nvPr/>
        </p:nvSpPr>
        <p:spPr>
          <a:xfrm>
            <a:off x="457200" y="1328702"/>
            <a:ext cx="11276013" cy="2788950"/>
          </a:xfrm>
          <a:prstGeom prst="rect">
            <a:avLst/>
          </a:prstGeom>
          <a:solidFill>
            <a:srgbClr val="0028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5"/>
          <p:cNvSpPr txBox="1">
            <a:spLocks noGrp="1"/>
          </p:cNvSpPr>
          <p:nvPr>
            <p:ph type="title"/>
          </p:nvPr>
        </p:nvSpPr>
        <p:spPr>
          <a:xfrm>
            <a:off x="457200" y="366713"/>
            <a:ext cx="1127601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3200"/>
              <a:buFont typeface="Arial Black"/>
              <a:buNone/>
            </a:pPr>
            <a:r>
              <a:rPr lang="en-US"/>
              <a:t>DataOps Practices and Tools = 10x Productivity</a:t>
            </a:r>
            <a:endParaRPr/>
          </a:p>
        </p:txBody>
      </p:sp>
      <p:grpSp>
        <p:nvGrpSpPr>
          <p:cNvPr id="445" name="Google Shape;445;p5"/>
          <p:cNvGrpSpPr/>
          <p:nvPr/>
        </p:nvGrpSpPr>
        <p:grpSpPr>
          <a:xfrm>
            <a:off x="781566" y="4290049"/>
            <a:ext cx="10628868" cy="1035264"/>
            <a:chOff x="1112459" y="4722867"/>
            <a:chExt cx="9612464" cy="936266"/>
          </a:xfrm>
        </p:grpSpPr>
        <p:sp>
          <p:nvSpPr>
            <p:cNvPr id="446" name="Google Shape;446;p5"/>
            <p:cNvSpPr txBox="1"/>
            <p:nvPr/>
          </p:nvSpPr>
          <p:spPr>
            <a:xfrm>
              <a:off x="2757280" y="5031498"/>
              <a:ext cx="3853544" cy="38968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200">
                  <a:solidFill>
                    <a:schemeClr val="dk1"/>
                  </a:solidFill>
                  <a:latin typeface="Arial"/>
                  <a:ea typeface="Arial"/>
                  <a:cs typeface="Arial"/>
                  <a:sym typeface="Arial"/>
                </a:rPr>
                <a:t>1 release every 3 months</a:t>
              </a:r>
              <a:endParaRPr/>
            </a:p>
          </p:txBody>
        </p:sp>
        <p:pic>
          <p:nvPicPr>
            <p:cNvPr id="447" name="Google Shape;447;p5"/>
            <p:cNvPicPr preferRelativeResize="0"/>
            <p:nvPr/>
          </p:nvPicPr>
          <p:blipFill rotWithShape="1">
            <a:blip r:embed="rId3">
              <a:alphaModFix/>
            </a:blip>
            <a:srcRect/>
            <a:stretch/>
          </p:blipFill>
          <p:spPr>
            <a:xfrm>
              <a:off x="1112459" y="4722867"/>
              <a:ext cx="1586451" cy="936266"/>
            </a:xfrm>
            <a:prstGeom prst="rect">
              <a:avLst/>
            </a:prstGeom>
            <a:noFill/>
            <a:ln>
              <a:noFill/>
            </a:ln>
          </p:spPr>
        </p:pic>
        <p:sp>
          <p:nvSpPr>
            <p:cNvPr id="448" name="Google Shape;448;p5"/>
            <p:cNvSpPr txBox="1"/>
            <p:nvPr/>
          </p:nvSpPr>
          <p:spPr>
            <a:xfrm>
              <a:off x="6871379" y="5031498"/>
              <a:ext cx="3853544" cy="38968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200">
                  <a:solidFill>
                    <a:schemeClr val="dk1"/>
                  </a:solidFill>
                  <a:latin typeface="Arial"/>
                  <a:ea typeface="Arial"/>
                  <a:cs typeface="Arial"/>
                  <a:sym typeface="Arial"/>
                </a:rPr>
                <a:t>120 releases per month </a:t>
              </a:r>
              <a:endParaRPr/>
            </a:p>
          </p:txBody>
        </p:sp>
        <p:sp>
          <p:nvSpPr>
            <p:cNvPr id="449" name="Google Shape;449;p5"/>
            <p:cNvSpPr/>
            <p:nvPr/>
          </p:nvSpPr>
          <p:spPr>
            <a:xfrm rot="-5400000">
              <a:off x="6659014" y="4965784"/>
              <a:ext cx="424731" cy="521111"/>
            </a:xfrm>
            <a:prstGeom prst="downArrow">
              <a:avLst>
                <a:gd name="adj1" fmla="val 50000"/>
                <a:gd name="adj2" fmla="val 50000"/>
              </a:avLst>
            </a:prstGeom>
            <a:solidFill>
              <a:srgbClr val="FF540A"/>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50" name="Google Shape;450;p5"/>
          <p:cNvSpPr txBox="1"/>
          <p:nvPr/>
        </p:nvSpPr>
        <p:spPr>
          <a:xfrm>
            <a:off x="457199" y="1493606"/>
            <a:ext cx="11276013" cy="2459143"/>
          </a:xfrm>
          <a:prstGeom prst="rect">
            <a:avLst/>
          </a:prstGeom>
          <a:noFill/>
          <a:ln>
            <a:noFill/>
          </a:ln>
        </p:spPr>
        <p:txBody>
          <a:bodyPr spcFirstLastPara="1" wrap="square" lIns="0" tIns="0" rIns="0" bIns="0" anchor="ctr" anchorCtr="0">
            <a:noAutofit/>
          </a:bodyPr>
          <a:lstStyle/>
          <a:p>
            <a:pPr marL="0" marR="0" lvl="0" indent="0" algn="ctr" rtl="0">
              <a:lnSpc>
                <a:spcPct val="107500"/>
              </a:lnSpc>
              <a:spcBef>
                <a:spcPts val="0"/>
              </a:spcBef>
              <a:spcAft>
                <a:spcPts val="0"/>
              </a:spcAft>
              <a:buClr>
                <a:schemeClr val="lt1"/>
              </a:buClr>
              <a:buSzPts val="3200"/>
              <a:buFont typeface="Arial"/>
              <a:buNone/>
            </a:pPr>
            <a:r>
              <a:rPr lang="en-US" sz="3200" b="1">
                <a:solidFill>
                  <a:schemeClr val="lt1"/>
                </a:solidFill>
                <a:latin typeface="Arial Black"/>
                <a:ea typeface="Arial Black"/>
                <a:cs typeface="Arial Black"/>
                <a:sym typeface="Arial Black"/>
              </a:rPr>
              <a:t>By 2025, a data engineering team</a:t>
            </a:r>
            <a:endParaRPr/>
          </a:p>
          <a:p>
            <a:pPr marL="0" marR="0" lvl="0" indent="0" algn="ctr" rtl="0">
              <a:lnSpc>
                <a:spcPct val="107500"/>
              </a:lnSpc>
              <a:spcBef>
                <a:spcPts val="1200"/>
              </a:spcBef>
              <a:spcAft>
                <a:spcPts val="0"/>
              </a:spcAft>
              <a:buClr>
                <a:schemeClr val="lt1"/>
              </a:buClr>
              <a:buSzPts val="3200"/>
              <a:buFont typeface="Arial"/>
              <a:buNone/>
            </a:pPr>
            <a:r>
              <a:rPr lang="en-US" sz="3200" b="1">
                <a:solidFill>
                  <a:schemeClr val="lt1"/>
                </a:solidFill>
                <a:latin typeface="Arial Black"/>
                <a:ea typeface="Arial Black"/>
                <a:cs typeface="Arial Black"/>
                <a:sym typeface="Arial Black"/>
              </a:rPr>
              <a:t>guided by DataOps practices and tools</a:t>
            </a:r>
            <a:endParaRPr/>
          </a:p>
          <a:p>
            <a:pPr marL="0" marR="0" lvl="0" indent="0" algn="ctr" rtl="0">
              <a:lnSpc>
                <a:spcPct val="107500"/>
              </a:lnSpc>
              <a:spcBef>
                <a:spcPts val="1200"/>
              </a:spcBef>
              <a:spcAft>
                <a:spcPts val="0"/>
              </a:spcAft>
              <a:buClr>
                <a:schemeClr val="lt1"/>
              </a:buClr>
              <a:buSzPts val="3200"/>
              <a:buFont typeface="Arial"/>
              <a:buNone/>
            </a:pPr>
            <a:r>
              <a:rPr lang="en-US" sz="3200" b="1">
                <a:solidFill>
                  <a:schemeClr val="lt1"/>
                </a:solidFill>
                <a:latin typeface="Arial Black"/>
                <a:ea typeface="Arial Black"/>
                <a:cs typeface="Arial Black"/>
                <a:sym typeface="Arial Black"/>
              </a:rPr>
              <a:t>will have been </a:t>
            </a:r>
            <a:r>
              <a:rPr lang="en-US" sz="3200" b="1">
                <a:solidFill>
                  <a:srgbClr val="FF540A"/>
                </a:solidFill>
                <a:latin typeface="Arial Black"/>
                <a:ea typeface="Arial Black"/>
                <a:cs typeface="Arial Black"/>
                <a:sym typeface="Arial Black"/>
              </a:rPr>
              <a:t>10 times more productive </a:t>
            </a:r>
            <a:endParaRPr/>
          </a:p>
          <a:p>
            <a:pPr marL="0" marR="0" lvl="0" indent="0" algn="ctr" rtl="0">
              <a:lnSpc>
                <a:spcPct val="107500"/>
              </a:lnSpc>
              <a:spcBef>
                <a:spcPts val="1200"/>
              </a:spcBef>
              <a:spcAft>
                <a:spcPts val="0"/>
              </a:spcAft>
              <a:buClr>
                <a:schemeClr val="lt1"/>
              </a:buClr>
              <a:buSzPts val="3200"/>
              <a:buFont typeface="Arial"/>
              <a:buNone/>
            </a:pPr>
            <a:r>
              <a:rPr lang="en-US" sz="3200" b="1">
                <a:solidFill>
                  <a:schemeClr val="lt1"/>
                </a:solidFill>
                <a:latin typeface="Arial Black"/>
                <a:ea typeface="Arial Black"/>
                <a:cs typeface="Arial Black"/>
                <a:sym typeface="Arial Black"/>
              </a:rPr>
              <a:t>than teams that do not use DataOps.</a:t>
            </a:r>
            <a:endParaRPr sz="3200" b="1">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39376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1A67D-5180-C883-232D-84DF437C7957}"/>
              </a:ext>
            </a:extLst>
          </p:cNvPr>
          <p:cNvSpPr>
            <a:spLocks noGrp="1"/>
          </p:cNvSpPr>
          <p:nvPr>
            <p:ph type="title"/>
          </p:nvPr>
        </p:nvSpPr>
        <p:spPr>
          <a:xfrm>
            <a:off x="539260" y="1288426"/>
            <a:ext cx="10457022" cy="2727421"/>
          </a:xfrm>
        </p:spPr>
        <p:txBody>
          <a:bodyPr/>
          <a:lstStyle/>
          <a:p>
            <a:pPr algn="ctr"/>
            <a:r>
              <a:rPr lang="en-US">
                <a:cs typeface="Poppins"/>
              </a:rPr>
              <a:t>Problem We Solve</a:t>
            </a:r>
            <a:endParaRPr lang="en-US"/>
          </a:p>
        </p:txBody>
      </p:sp>
    </p:spTree>
    <p:extLst>
      <p:ext uri="{BB962C8B-B14F-4D97-AF65-F5344CB8AC3E}">
        <p14:creationId xmlns:p14="http://schemas.microsoft.com/office/powerpoint/2010/main" val="306709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99CD565-EAEF-42FE-A672-8859D9E75691}"/>
              </a:ext>
            </a:extLst>
          </p:cNvPr>
          <p:cNvSpPr>
            <a:spLocks noGrp="1"/>
          </p:cNvSpPr>
          <p:nvPr>
            <p:ph type="body" sz="quarter" idx="10"/>
          </p:nvPr>
        </p:nvSpPr>
        <p:spPr/>
        <p:txBody>
          <a:bodyPr/>
          <a:lstStyle/>
          <a:p>
            <a:r>
              <a:rPr lang="en-GB"/>
              <a:t>Data Platforms are complicated and very manual</a:t>
            </a:r>
          </a:p>
        </p:txBody>
      </p:sp>
      <p:pic>
        <p:nvPicPr>
          <p:cNvPr id="6" name="Picture Placeholder 8">
            <a:extLst>
              <a:ext uri="{FF2B5EF4-FFF2-40B4-BE49-F238E27FC236}">
                <a16:creationId xmlns:a16="http://schemas.microsoft.com/office/drawing/2014/main" id="{B6A35FCA-975D-47F6-953E-21CC3838F2FC}"/>
              </a:ext>
            </a:extLst>
          </p:cNvPr>
          <p:cNvPicPr>
            <a:picLocks noGrp="1" noChangeAspect="1"/>
          </p:cNvPicPr>
          <p:nvPr>
            <p:ph sz="quarter" idx="4294967295"/>
          </p:nvPr>
        </p:nvPicPr>
        <p:blipFill rotWithShape="1">
          <a:blip r:embed="rId2"/>
          <a:srcRect l="7851" t="-63" r="8497" b="8622"/>
          <a:stretch/>
        </p:blipFill>
        <p:spPr>
          <a:xfrm>
            <a:off x="425450" y="1311544"/>
            <a:ext cx="6439584" cy="3579567"/>
          </a:xfrm>
          <a:prstGeom prst="roundRect">
            <a:avLst>
              <a:gd name="adj" fmla="val 0"/>
            </a:avLst>
          </a:prstGeom>
        </p:spPr>
      </p:pic>
      <p:pic>
        <p:nvPicPr>
          <p:cNvPr id="33" name="Picture 4" descr="Manage Data In Snowflake With CloverDX">
            <a:extLst>
              <a:ext uri="{FF2B5EF4-FFF2-40B4-BE49-F238E27FC236}">
                <a16:creationId xmlns:a16="http://schemas.microsoft.com/office/drawing/2014/main" id="{BC1188A9-024C-4D39-AA53-F41BD2D5B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5198469"/>
            <a:ext cx="301996" cy="2766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Icon&#10;&#10;Description automatically generated">
            <a:extLst>
              <a:ext uri="{FF2B5EF4-FFF2-40B4-BE49-F238E27FC236}">
                <a16:creationId xmlns:a16="http://schemas.microsoft.com/office/drawing/2014/main" id="{8D7FB60B-6AA1-45B1-8456-0A3960B80F79}"/>
              </a:ext>
            </a:extLst>
          </p:cNvPr>
          <p:cNvPicPr>
            <a:picLocks noChangeAspect="1"/>
          </p:cNvPicPr>
          <p:nvPr/>
        </p:nvPicPr>
        <p:blipFill>
          <a:blip r:embed="rId4"/>
          <a:stretch>
            <a:fillRect/>
          </a:stretch>
        </p:blipFill>
        <p:spPr>
          <a:xfrm>
            <a:off x="1051285" y="5180692"/>
            <a:ext cx="309150" cy="309150"/>
          </a:xfrm>
          <a:prstGeom prst="rect">
            <a:avLst/>
          </a:prstGeom>
        </p:spPr>
      </p:pic>
      <p:pic>
        <p:nvPicPr>
          <p:cNvPr id="35" name="Picture 8" descr="Matillion Raises $150M Series E Funding at $1.5B Valuation – General  Atlantic">
            <a:extLst>
              <a:ext uri="{FF2B5EF4-FFF2-40B4-BE49-F238E27FC236}">
                <a16:creationId xmlns:a16="http://schemas.microsoft.com/office/drawing/2014/main" id="{21F233DD-DE69-49B2-937F-74D29C15A8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2109"/>
          <a:stretch/>
        </p:blipFill>
        <p:spPr bwMode="auto">
          <a:xfrm>
            <a:off x="1684274" y="5245430"/>
            <a:ext cx="349194" cy="1796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bt Docs">
            <a:extLst>
              <a:ext uri="{FF2B5EF4-FFF2-40B4-BE49-F238E27FC236}">
                <a16:creationId xmlns:a16="http://schemas.microsoft.com/office/drawing/2014/main" id="{37C084D3-1E99-46B3-A877-83306EF7B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307" y="5272976"/>
            <a:ext cx="655562" cy="218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itHub - sodadata/soda-sql: Data profiling, testing, and monitoring for SQL  accessible data.">
            <a:extLst>
              <a:ext uri="{FF2B5EF4-FFF2-40B4-BE49-F238E27FC236}">
                <a16:creationId xmlns:a16="http://schemas.microsoft.com/office/drawing/2014/main" id="{AC87F31F-BD53-4D72-BC65-6DACA52EF1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6708" y="5275212"/>
            <a:ext cx="547960" cy="21404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ataiku-logo-transparent - Big Data Week London">
            <a:extLst>
              <a:ext uri="{FF2B5EF4-FFF2-40B4-BE49-F238E27FC236}">
                <a16:creationId xmlns:a16="http://schemas.microsoft.com/office/drawing/2014/main" id="{AF3DE6EA-3FF1-4AE9-85AD-1B5CBB491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8507" y="5262945"/>
            <a:ext cx="832384" cy="2807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ollibra - Battery Ventures">
            <a:extLst>
              <a:ext uri="{FF2B5EF4-FFF2-40B4-BE49-F238E27FC236}">
                <a16:creationId xmlns:a16="http://schemas.microsoft.com/office/drawing/2014/main" id="{A51EEEC6-EB5B-4276-AAA8-F8EA62A250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52" t="31604" r="10655" b="32356"/>
          <a:stretch/>
        </p:blipFill>
        <p:spPr bwMode="auto">
          <a:xfrm>
            <a:off x="5364730" y="5291601"/>
            <a:ext cx="832384" cy="197657"/>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oogle Shape;2701;p135">
            <a:extLst>
              <a:ext uri="{FF2B5EF4-FFF2-40B4-BE49-F238E27FC236}">
                <a16:creationId xmlns:a16="http://schemas.microsoft.com/office/drawing/2014/main" id="{6A042128-E2D5-4399-9667-AE9A74BC130E}"/>
              </a:ext>
            </a:extLst>
          </p:cNvPr>
          <p:cNvGrpSpPr/>
          <p:nvPr/>
        </p:nvGrpSpPr>
        <p:grpSpPr>
          <a:xfrm>
            <a:off x="6520955" y="5243576"/>
            <a:ext cx="323992" cy="277318"/>
            <a:chOff x="923918" y="1342216"/>
            <a:chExt cx="519433" cy="575892"/>
          </a:xfrm>
        </p:grpSpPr>
        <p:sp>
          <p:nvSpPr>
            <p:cNvPr id="41" name="Google Shape;2702;p135">
              <a:extLst>
                <a:ext uri="{FF2B5EF4-FFF2-40B4-BE49-F238E27FC236}">
                  <a16:creationId xmlns:a16="http://schemas.microsoft.com/office/drawing/2014/main" id="{9BF8D202-8483-4386-87AB-AA3E59F29A6D}"/>
                </a:ext>
              </a:extLst>
            </p:cNvPr>
            <p:cNvSpPr/>
            <p:nvPr/>
          </p:nvSpPr>
          <p:spPr>
            <a:xfrm>
              <a:off x="923918" y="1453253"/>
              <a:ext cx="519433" cy="464855"/>
            </a:xfrm>
            <a:custGeom>
              <a:avLst/>
              <a:gdLst/>
              <a:ahLst/>
              <a:cxnLst/>
              <a:rect l="l" t="t" r="r" b="b"/>
              <a:pathLst>
                <a:path w="76" h="68" extrusionOk="0">
                  <a:moveTo>
                    <a:pt x="0" y="0"/>
                  </a:moveTo>
                  <a:cubicBezTo>
                    <a:pt x="0" y="52"/>
                    <a:pt x="0" y="52"/>
                    <a:pt x="0" y="52"/>
                  </a:cubicBezTo>
                  <a:cubicBezTo>
                    <a:pt x="0" y="61"/>
                    <a:pt x="17" y="68"/>
                    <a:pt x="38" y="68"/>
                  </a:cubicBezTo>
                  <a:cubicBezTo>
                    <a:pt x="59" y="68"/>
                    <a:pt x="76" y="61"/>
                    <a:pt x="76" y="52"/>
                  </a:cubicBezTo>
                  <a:cubicBezTo>
                    <a:pt x="76" y="0"/>
                    <a:pt x="76" y="0"/>
                    <a:pt x="76" y="0"/>
                  </a:cubicBezTo>
                </a:path>
              </a:pathLst>
            </a:custGeom>
            <a:noFill/>
            <a:ln w="19050" cap="rnd" cmpd="sng">
              <a:solidFill>
                <a:srgbClr val="29B5E8"/>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2703;p135">
              <a:extLst>
                <a:ext uri="{FF2B5EF4-FFF2-40B4-BE49-F238E27FC236}">
                  <a16:creationId xmlns:a16="http://schemas.microsoft.com/office/drawing/2014/main" id="{26B9B59F-BF5F-4068-B7D4-9154FD46B0F1}"/>
                </a:ext>
              </a:extLst>
            </p:cNvPr>
            <p:cNvSpPr/>
            <p:nvPr/>
          </p:nvSpPr>
          <p:spPr>
            <a:xfrm>
              <a:off x="923918" y="1562410"/>
              <a:ext cx="519433" cy="109156"/>
            </a:xfrm>
            <a:custGeom>
              <a:avLst/>
              <a:gdLst/>
              <a:ahLst/>
              <a:cxnLst/>
              <a:rect l="l" t="t" r="r" b="b"/>
              <a:pathLst>
                <a:path w="76" h="16" extrusionOk="0">
                  <a:moveTo>
                    <a:pt x="76" y="0"/>
                  </a:moveTo>
                  <a:cubicBezTo>
                    <a:pt x="76" y="9"/>
                    <a:pt x="59" y="16"/>
                    <a:pt x="38" y="16"/>
                  </a:cubicBezTo>
                  <a:cubicBezTo>
                    <a:pt x="17" y="16"/>
                    <a:pt x="0" y="9"/>
                    <a:pt x="0" y="0"/>
                  </a:cubicBezTo>
                </a:path>
              </a:pathLst>
            </a:custGeom>
            <a:noFill/>
            <a:ln w="19050" cap="rnd" cmpd="sng">
              <a:solidFill>
                <a:srgbClr val="29B5E8"/>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2704;p135">
              <a:extLst>
                <a:ext uri="{FF2B5EF4-FFF2-40B4-BE49-F238E27FC236}">
                  <a16:creationId xmlns:a16="http://schemas.microsoft.com/office/drawing/2014/main" id="{3D838DB7-BAB7-4C47-AF0E-68A9929AD2C8}"/>
                </a:ext>
              </a:extLst>
            </p:cNvPr>
            <p:cNvSpPr/>
            <p:nvPr/>
          </p:nvSpPr>
          <p:spPr>
            <a:xfrm>
              <a:off x="923918" y="1684741"/>
              <a:ext cx="519433" cy="111037"/>
            </a:xfrm>
            <a:custGeom>
              <a:avLst/>
              <a:gdLst/>
              <a:ahLst/>
              <a:cxnLst/>
              <a:rect l="l" t="t" r="r" b="b"/>
              <a:pathLst>
                <a:path w="76" h="16" extrusionOk="0">
                  <a:moveTo>
                    <a:pt x="76" y="0"/>
                  </a:moveTo>
                  <a:cubicBezTo>
                    <a:pt x="76" y="9"/>
                    <a:pt x="59" y="16"/>
                    <a:pt x="38" y="16"/>
                  </a:cubicBezTo>
                  <a:cubicBezTo>
                    <a:pt x="17" y="16"/>
                    <a:pt x="0" y="9"/>
                    <a:pt x="0" y="0"/>
                  </a:cubicBezTo>
                </a:path>
              </a:pathLst>
            </a:custGeom>
            <a:noFill/>
            <a:ln w="19050" cap="rnd" cmpd="sng">
              <a:solidFill>
                <a:srgbClr val="29B5E8"/>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2705;p135">
              <a:extLst>
                <a:ext uri="{FF2B5EF4-FFF2-40B4-BE49-F238E27FC236}">
                  <a16:creationId xmlns:a16="http://schemas.microsoft.com/office/drawing/2014/main" id="{3B7EBC64-E503-4CF7-96F8-EA454E7A6864}"/>
                </a:ext>
              </a:extLst>
            </p:cNvPr>
            <p:cNvSpPr/>
            <p:nvPr/>
          </p:nvSpPr>
          <p:spPr>
            <a:xfrm>
              <a:off x="923918" y="1342216"/>
              <a:ext cx="519300" cy="220200"/>
            </a:xfrm>
            <a:prstGeom prst="ellipse">
              <a:avLst/>
            </a:prstGeom>
            <a:noFill/>
            <a:ln w="19050" cap="rnd" cmpd="sng">
              <a:solidFill>
                <a:srgbClr val="29B5E8"/>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 name="Google Shape;2706;p135">
              <a:extLst>
                <a:ext uri="{FF2B5EF4-FFF2-40B4-BE49-F238E27FC236}">
                  <a16:creationId xmlns:a16="http://schemas.microsoft.com/office/drawing/2014/main" id="{F9AD677E-C46D-4DC1-9DA4-6175AED03C52}"/>
                </a:ext>
              </a:extLst>
            </p:cNvPr>
            <p:cNvGrpSpPr/>
            <p:nvPr/>
          </p:nvGrpSpPr>
          <p:grpSpPr>
            <a:xfrm>
              <a:off x="1033156" y="1376125"/>
              <a:ext cx="290522" cy="143535"/>
              <a:chOff x="5729775" y="4117411"/>
              <a:chExt cx="866713" cy="855391"/>
            </a:xfrm>
          </p:grpSpPr>
          <p:sp>
            <p:nvSpPr>
              <p:cNvPr id="46" name="Google Shape;2707;p135">
                <a:extLst>
                  <a:ext uri="{FF2B5EF4-FFF2-40B4-BE49-F238E27FC236}">
                    <a16:creationId xmlns:a16="http://schemas.microsoft.com/office/drawing/2014/main" id="{8F1351AE-5028-4B78-90A4-42A01B860268}"/>
                  </a:ext>
                </a:extLst>
              </p:cNvPr>
              <p:cNvSpPr/>
              <p:nvPr/>
            </p:nvSpPr>
            <p:spPr>
              <a:xfrm>
                <a:off x="6202756" y="4216787"/>
                <a:ext cx="300645" cy="225169"/>
              </a:xfrm>
              <a:custGeom>
                <a:avLst/>
                <a:gdLst/>
                <a:ahLst/>
                <a:cxnLst/>
                <a:rect l="l" t="t" r="r" b="b"/>
                <a:pathLst>
                  <a:path w="135" h="101" extrusionOk="0">
                    <a:moveTo>
                      <a:pt x="7" y="87"/>
                    </a:moveTo>
                    <a:cubicBezTo>
                      <a:pt x="6" y="85"/>
                      <a:pt x="6" y="85"/>
                      <a:pt x="6" y="85"/>
                    </a:cubicBezTo>
                    <a:cubicBezTo>
                      <a:pt x="0" y="74"/>
                      <a:pt x="4" y="59"/>
                      <a:pt x="15" y="53"/>
                    </a:cubicBezTo>
                    <a:cubicBezTo>
                      <a:pt x="96" y="7"/>
                      <a:pt x="96" y="7"/>
                      <a:pt x="96" y="7"/>
                    </a:cubicBezTo>
                    <a:cubicBezTo>
                      <a:pt x="107" y="0"/>
                      <a:pt x="122" y="3"/>
                      <a:pt x="128" y="15"/>
                    </a:cubicBezTo>
                    <a:cubicBezTo>
                      <a:pt x="129" y="16"/>
                      <a:pt x="129" y="16"/>
                      <a:pt x="129" y="16"/>
                    </a:cubicBezTo>
                    <a:cubicBezTo>
                      <a:pt x="135" y="27"/>
                      <a:pt x="132" y="41"/>
                      <a:pt x="120" y="48"/>
                    </a:cubicBezTo>
                    <a:cubicBezTo>
                      <a:pt x="39" y="95"/>
                      <a:pt x="39" y="95"/>
                      <a:pt x="39" y="95"/>
                    </a:cubicBezTo>
                    <a:cubicBezTo>
                      <a:pt x="28" y="101"/>
                      <a:pt x="14" y="97"/>
                      <a:pt x="7" y="87"/>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47" name="Google Shape;2708;p135">
                <a:extLst>
                  <a:ext uri="{FF2B5EF4-FFF2-40B4-BE49-F238E27FC236}">
                    <a16:creationId xmlns:a16="http://schemas.microsoft.com/office/drawing/2014/main" id="{8AF4F255-A7D1-47BC-90CD-FED9417BC988}"/>
                  </a:ext>
                </a:extLst>
              </p:cNvPr>
              <p:cNvSpPr/>
              <p:nvPr/>
            </p:nvSpPr>
            <p:spPr>
              <a:xfrm>
                <a:off x="6209045" y="4117411"/>
                <a:ext cx="106924" cy="315740"/>
              </a:xfrm>
              <a:custGeom>
                <a:avLst/>
                <a:gdLst/>
                <a:ahLst/>
                <a:cxnLst/>
                <a:rect l="l" t="t" r="r" b="b"/>
                <a:pathLst>
                  <a:path w="48" h="141" extrusionOk="0">
                    <a:moveTo>
                      <a:pt x="25" y="141"/>
                    </a:moveTo>
                    <a:cubicBezTo>
                      <a:pt x="23" y="141"/>
                      <a:pt x="23" y="141"/>
                      <a:pt x="23" y="141"/>
                    </a:cubicBezTo>
                    <a:cubicBezTo>
                      <a:pt x="11" y="141"/>
                      <a:pt x="0" y="130"/>
                      <a:pt x="0" y="117"/>
                    </a:cubicBezTo>
                    <a:cubicBezTo>
                      <a:pt x="0" y="23"/>
                      <a:pt x="0" y="23"/>
                      <a:pt x="0" y="23"/>
                    </a:cubicBezTo>
                    <a:cubicBezTo>
                      <a:pt x="0" y="11"/>
                      <a:pt x="11" y="0"/>
                      <a:pt x="23" y="0"/>
                    </a:cubicBezTo>
                    <a:cubicBezTo>
                      <a:pt x="25" y="0"/>
                      <a:pt x="25" y="0"/>
                      <a:pt x="25" y="0"/>
                    </a:cubicBezTo>
                    <a:cubicBezTo>
                      <a:pt x="37" y="0"/>
                      <a:pt x="48" y="11"/>
                      <a:pt x="48" y="23"/>
                    </a:cubicBezTo>
                    <a:cubicBezTo>
                      <a:pt x="48" y="117"/>
                      <a:pt x="48" y="117"/>
                      <a:pt x="48" y="117"/>
                    </a:cubicBezTo>
                    <a:cubicBezTo>
                      <a:pt x="48" y="130"/>
                      <a:pt x="37" y="141"/>
                      <a:pt x="25" y="141"/>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48" name="Google Shape;2709;p135">
                <a:extLst>
                  <a:ext uri="{FF2B5EF4-FFF2-40B4-BE49-F238E27FC236}">
                    <a16:creationId xmlns:a16="http://schemas.microsoft.com/office/drawing/2014/main" id="{3C46D1CE-4B9B-4C74-9699-70B65153A778}"/>
                  </a:ext>
                </a:extLst>
              </p:cNvPr>
              <p:cNvSpPr/>
              <p:nvPr/>
            </p:nvSpPr>
            <p:spPr>
              <a:xfrm>
                <a:off x="6293327" y="4484726"/>
                <a:ext cx="300645" cy="228943"/>
              </a:xfrm>
              <a:custGeom>
                <a:avLst/>
                <a:gdLst/>
                <a:ahLst/>
                <a:cxnLst/>
                <a:rect l="l" t="t" r="r" b="b"/>
                <a:pathLst>
                  <a:path w="135" h="102" extrusionOk="0">
                    <a:moveTo>
                      <a:pt x="7" y="17"/>
                    </a:moveTo>
                    <a:cubicBezTo>
                      <a:pt x="7" y="16"/>
                      <a:pt x="7" y="16"/>
                      <a:pt x="7" y="16"/>
                    </a:cubicBezTo>
                    <a:cubicBezTo>
                      <a:pt x="13" y="5"/>
                      <a:pt x="28" y="0"/>
                      <a:pt x="40" y="7"/>
                    </a:cubicBezTo>
                    <a:cubicBezTo>
                      <a:pt x="120" y="54"/>
                      <a:pt x="120" y="54"/>
                      <a:pt x="120" y="54"/>
                    </a:cubicBezTo>
                    <a:cubicBezTo>
                      <a:pt x="132" y="61"/>
                      <a:pt x="135" y="75"/>
                      <a:pt x="129" y="86"/>
                    </a:cubicBezTo>
                    <a:cubicBezTo>
                      <a:pt x="129" y="87"/>
                      <a:pt x="129" y="87"/>
                      <a:pt x="129" y="87"/>
                    </a:cubicBezTo>
                    <a:cubicBezTo>
                      <a:pt x="122" y="99"/>
                      <a:pt x="107" y="102"/>
                      <a:pt x="96" y="95"/>
                    </a:cubicBezTo>
                    <a:cubicBezTo>
                      <a:pt x="15" y="49"/>
                      <a:pt x="15" y="49"/>
                      <a:pt x="15" y="49"/>
                    </a:cubicBezTo>
                    <a:cubicBezTo>
                      <a:pt x="4" y="42"/>
                      <a:pt x="0" y="28"/>
                      <a:pt x="7" y="17"/>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49" name="Google Shape;2710;p135">
                <a:extLst>
                  <a:ext uri="{FF2B5EF4-FFF2-40B4-BE49-F238E27FC236}">
                    <a16:creationId xmlns:a16="http://schemas.microsoft.com/office/drawing/2014/main" id="{085B8662-62E1-4277-94BF-2F2ECEE409D8}"/>
                  </a:ext>
                </a:extLst>
              </p:cNvPr>
              <p:cNvSpPr/>
              <p:nvPr/>
            </p:nvSpPr>
            <p:spPr>
              <a:xfrm>
                <a:off x="6295843" y="4380318"/>
                <a:ext cx="300645" cy="227685"/>
              </a:xfrm>
              <a:custGeom>
                <a:avLst/>
                <a:gdLst/>
                <a:ahLst/>
                <a:cxnLst/>
                <a:rect l="l" t="t" r="r" b="b"/>
                <a:pathLst>
                  <a:path w="135" h="102" extrusionOk="0">
                    <a:moveTo>
                      <a:pt x="6" y="87"/>
                    </a:moveTo>
                    <a:cubicBezTo>
                      <a:pt x="6" y="85"/>
                      <a:pt x="6" y="85"/>
                      <a:pt x="6" y="85"/>
                    </a:cubicBezTo>
                    <a:cubicBezTo>
                      <a:pt x="0" y="75"/>
                      <a:pt x="3" y="60"/>
                      <a:pt x="15" y="53"/>
                    </a:cubicBezTo>
                    <a:cubicBezTo>
                      <a:pt x="95" y="7"/>
                      <a:pt x="95" y="7"/>
                      <a:pt x="95" y="7"/>
                    </a:cubicBezTo>
                    <a:cubicBezTo>
                      <a:pt x="107" y="0"/>
                      <a:pt x="122" y="4"/>
                      <a:pt x="128" y="15"/>
                    </a:cubicBezTo>
                    <a:cubicBezTo>
                      <a:pt x="128" y="16"/>
                      <a:pt x="128" y="16"/>
                      <a:pt x="128" y="16"/>
                    </a:cubicBezTo>
                    <a:cubicBezTo>
                      <a:pt x="135" y="28"/>
                      <a:pt x="131" y="42"/>
                      <a:pt x="120" y="48"/>
                    </a:cubicBezTo>
                    <a:cubicBezTo>
                      <a:pt x="39" y="95"/>
                      <a:pt x="39" y="95"/>
                      <a:pt x="39" y="95"/>
                    </a:cubicBezTo>
                    <a:cubicBezTo>
                      <a:pt x="28" y="102"/>
                      <a:pt x="13" y="98"/>
                      <a:pt x="6" y="87"/>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0" name="Google Shape;2711;p135">
                <a:extLst>
                  <a:ext uri="{FF2B5EF4-FFF2-40B4-BE49-F238E27FC236}">
                    <a16:creationId xmlns:a16="http://schemas.microsoft.com/office/drawing/2014/main" id="{F4B06E7E-A460-416D-BFC0-12EE874ECE47}"/>
                  </a:ext>
                </a:extLst>
              </p:cNvPr>
              <p:cNvSpPr/>
              <p:nvPr/>
            </p:nvSpPr>
            <p:spPr>
              <a:xfrm>
                <a:off x="6207787" y="4659578"/>
                <a:ext cx="108182" cy="313224"/>
              </a:xfrm>
              <a:custGeom>
                <a:avLst/>
                <a:gdLst/>
                <a:ahLst/>
                <a:cxnLst/>
                <a:rect l="l" t="t" r="r" b="b"/>
                <a:pathLst>
                  <a:path w="49" h="140" extrusionOk="0">
                    <a:moveTo>
                      <a:pt x="24" y="0"/>
                    </a:moveTo>
                    <a:cubicBezTo>
                      <a:pt x="25" y="0"/>
                      <a:pt x="25" y="0"/>
                      <a:pt x="25" y="0"/>
                    </a:cubicBezTo>
                    <a:cubicBezTo>
                      <a:pt x="38" y="0"/>
                      <a:pt x="49" y="11"/>
                      <a:pt x="49" y="23"/>
                    </a:cubicBezTo>
                    <a:cubicBezTo>
                      <a:pt x="49" y="117"/>
                      <a:pt x="49" y="117"/>
                      <a:pt x="49" y="117"/>
                    </a:cubicBezTo>
                    <a:cubicBezTo>
                      <a:pt x="49" y="130"/>
                      <a:pt x="38" y="140"/>
                      <a:pt x="25" y="140"/>
                    </a:cubicBezTo>
                    <a:cubicBezTo>
                      <a:pt x="24" y="140"/>
                      <a:pt x="24" y="140"/>
                      <a:pt x="24" y="140"/>
                    </a:cubicBezTo>
                    <a:cubicBezTo>
                      <a:pt x="11" y="140"/>
                      <a:pt x="0" y="130"/>
                      <a:pt x="0" y="117"/>
                    </a:cubicBezTo>
                    <a:cubicBezTo>
                      <a:pt x="0" y="23"/>
                      <a:pt x="0" y="23"/>
                      <a:pt x="0" y="23"/>
                    </a:cubicBezTo>
                    <a:cubicBezTo>
                      <a:pt x="0" y="11"/>
                      <a:pt x="11" y="0"/>
                      <a:pt x="24" y="0"/>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1" name="Google Shape;2712;p135">
                <a:extLst>
                  <a:ext uri="{FF2B5EF4-FFF2-40B4-BE49-F238E27FC236}">
                    <a16:creationId xmlns:a16="http://schemas.microsoft.com/office/drawing/2014/main" id="{52B5482E-07B8-4455-B322-C05C5EC8E533}"/>
                  </a:ext>
                </a:extLst>
              </p:cNvPr>
              <p:cNvSpPr/>
              <p:nvPr/>
            </p:nvSpPr>
            <p:spPr>
              <a:xfrm>
                <a:off x="6205272" y="4650772"/>
                <a:ext cx="299387" cy="227685"/>
              </a:xfrm>
              <a:custGeom>
                <a:avLst/>
                <a:gdLst/>
                <a:ahLst/>
                <a:cxnLst/>
                <a:rect l="l" t="t" r="r" b="b"/>
                <a:pathLst>
                  <a:path w="135" h="102" extrusionOk="0">
                    <a:moveTo>
                      <a:pt x="6" y="16"/>
                    </a:moveTo>
                    <a:cubicBezTo>
                      <a:pt x="6" y="15"/>
                      <a:pt x="6" y="15"/>
                      <a:pt x="6" y="15"/>
                    </a:cubicBezTo>
                    <a:cubicBezTo>
                      <a:pt x="13" y="4"/>
                      <a:pt x="28" y="0"/>
                      <a:pt x="38" y="6"/>
                    </a:cubicBezTo>
                    <a:cubicBezTo>
                      <a:pt x="120" y="53"/>
                      <a:pt x="120" y="53"/>
                      <a:pt x="120" y="53"/>
                    </a:cubicBezTo>
                    <a:cubicBezTo>
                      <a:pt x="131" y="60"/>
                      <a:pt x="135" y="74"/>
                      <a:pt x="128" y="86"/>
                    </a:cubicBezTo>
                    <a:cubicBezTo>
                      <a:pt x="127" y="86"/>
                      <a:pt x="127" y="86"/>
                      <a:pt x="127" y="86"/>
                    </a:cubicBezTo>
                    <a:cubicBezTo>
                      <a:pt x="122" y="98"/>
                      <a:pt x="107" y="102"/>
                      <a:pt x="95" y="95"/>
                    </a:cubicBezTo>
                    <a:cubicBezTo>
                      <a:pt x="14" y="48"/>
                      <a:pt x="14" y="48"/>
                      <a:pt x="14" y="48"/>
                    </a:cubicBezTo>
                    <a:cubicBezTo>
                      <a:pt x="3" y="42"/>
                      <a:pt x="0" y="28"/>
                      <a:pt x="6" y="16"/>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2" name="Google Shape;2713;p135">
                <a:extLst>
                  <a:ext uri="{FF2B5EF4-FFF2-40B4-BE49-F238E27FC236}">
                    <a16:creationId xmlns:a16="http://schemas.microsoft.com/office/drawing/2014/main" id="{8871F6D4-B250-4F02-8748-A032AF67A8F5}"/>
                  </a:ext>
                </a:extLst>
              </p:cNvPr>
              <p:cNvSpPr/>
              <p:nvPr/>
            </p:nvSpPr>
            <p:spPr>
              <a:xfrm>
                <a:off x="5822862" y="4648257"/>
                <a:ext cx="299387" cy="226427"/>
              </a:xfrm>
              <a:custGeom>
                <a:avLst/>
                <a:gdLst/>
                <a:ahLst/>
                <a:cxnLst/>
                <a:rect l="l" t="t" r="r" b="b"/>
                <a:pathLst>
                  <a:path w="135" h="101" extrusionOk="0">
                    <a:moveTo>
                      <a:pt x="128" y="15"/>
                    </a:moveTo>
                    <a:cubicBezTo>
                      <a:pt x="129" y="16"/>
                      <a:pt x="129" y="16"/>
                      <a:pt x="129" y="16"/>
                    </a:cubicBezTo>
                    <a:cubicBezTo>
                      <a:pt x="135" y="27"/>
                      <a:pt x="131" y="42"/>
                      <a:pt x="120" y="49"/>
                    </a:cubicBezTo>
                    <a:cubicBezTo>
                      <a:pt x="39" y="96"/>
                      <a:pt x="39" y="96"/>
                      <a:pt x="39" y="96"/>
                    </a:cubicBezTo>
                    <a:cubicBezTo>
                      <a:pt x="28" y="101"/>
                      <a:pt x="13" y="98"/>
                      <a:pt x="7" y="87"/>
                    </a:cubicBezTo>
                    <a:cubicBezTo>
                      <a:pt x="6" y="86"/>
                      <a:pt x="6" y="86"/>
                      <a:pt x="6" y="86"/>
                    </a:cubicBezTo>
                    <a:cubicBezTo>
                      <a:pt x="0" y="74"/>
                      <a:pt x="3" y="60"/>
                      <a:pt x="15" y="54"/>
                    </a:cubicBezTo>
                    <a:cubicBezTo>
                      <a:pt x="96" y="7"/>
                      <a:pt x="96" y="7"/>
                      <a:pt x="96" y="7"/>
                    </a:cubicBezTo>
                    <a:cubicBezTo>
                      <a:pt x="107" y="0"/>
                      <a:pt x="121" y="4"/>
                      <a:pt x="128" y="15"/>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3" name="Google Shape;2714;p135">
                <a:extLst>
                  <a:ext uri="{FF2B5EF4-FFF2-40B4-BE49-F238E27FC236}">
                    <a16:creationId xmlns:a16="http://schemas.microsoft.com/office/drawing/2014/main" id="{63C807AC-F678-4F16-BBF3-7CADBE713D53}"/>
                  </a:ext>
                </a:extLst>
              </p:cNvPr>
              <p:cNvSpPr/>
              <p:nvPr/>
            </p:nvSpPr>
            <p:spPr>
              <a:xfrm>
                <a:off x="6009035" y="4659578"/>
                <a:ext cx="106924" cy="313224"/>
              </a:xfrm>
              <a:custGeom>
                <a:avLst/>
                <a:gdLst/>
                <a:ahLst/>
                <a:cxnLst/>
                <a:rect l="l" t="t" r="r" b="b"/>
                <a:pathLst>
                  <a:path w="48" h="140" extrusionOk="0">
                    <a:moveTo>
                      <a:pt x="23" y="0"/>
                    </a:moveTo>
                    <a:cubicBezTo>
                      <a:pt x="25" y="0"/>
                      <a:pt x="25" y="0"/>
                      <a:pt x="25" y="0"/>
                    </a:cubicBezTo>
                    <a:cubicBezTo>
                      <a:pt x="37" y="0"/>
                      <a:pt x="48" y="11"/>
                      <a:pt x="48" y="23"/>
                    </a:cubicBezTo>
                    <a:cubicBezTo>
                      <a:pt x="48" y="117"/>
                      <a:pt x="48" y="117"/>
                      <a:pt x="48" y="117"/>
                    </a:cubicBezTo>
                    <a:cubicBezTo>
                      <a:pt x="48" y="130"/>
                      <a:pt x="37" y="140"/>
                      <a:pt x="25" y="140"/>
                    </a:cubicBezTo>
                    <a:cubicBezTo>
                      <a:pt x="23" y="140"/>
                      <a:pt x="23" y="140"/>
                      <a:pt x="23" y="140"/>
                    </a:cubicBezTo>
                    <a:cubicBezTo>
                      <a:pt x="11" y="140"/>
                      <a:pt x="0" y="130"/>
                      <a:pt x="0" y="117"/>
                    </a:cubicBezTo>
                    <a:cubicBezTo>
                      <a:pt x="0" y="23"/>
                      <a:pt x="0" y="23"/>
                      <a:pt x="0" y="23"/>
                    </a:cubicBezTo>
                    <a:cubicBezTo>
                      <a:pt x="0" y="11"/>
                      <a:pt x="11" y="0"/>
                      <a:pt x="23" y="0"/>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4" name="Google Shape;2715;p135">
                <a:extLst>
                  <a:ext uri="{FF2B5EF4-FFF2-40B4-BE49-F238E27FC236}">
                    <a16:creationId xmlns:a16="http://schemas.microsoft.com/office/drawing/2014/main" id="{5AEA88E8-2015-4A51-8503-3CF1986E57ED}"/>
                  </a:ext>
                </a:extLst>
              </p:cNvPr>
              <p:cNvSpPr/>
              <p:nvPr/>
            </p:nvSpPr>
            <p:spPr>
              <a:xfrm>
                <a:off x="5732291" y="4380318"/>
                <a:ext cx="299387" cy="225169"/>
              </a:xfrm>
              <a:custGeom>
                <a:avLst/>
                <a:gdLst/>
                <a:ahLst/>
                <a:cxnLst/>
                <a:rect l="l" t="t" r="r" b="b"/>
                <a:pathLst>
                  <a:path w="135" h="101" extrusionOk="0">
                    <a:moveTo>
                      <a:pt x="128" y="85"/>
                    </a:moveTo>
                    <a:cubicBezTo>
                      <a:pt x="128" y="86"/>
                      <a:pt x="128" y="86"/>
                      <a:pt x="128" y="86"/>
                    </a:cubicBezTo>
                    <a:cubicBezTo>
                      <a:pt x="122" y="97"/>
                      <a:pt x="107" y="101"/>
                      <a:pt x="96" y="94"/>
                    </a:cubicBezTo>
                    <a:cubicBezTo>
                      <a:pt x="15" y="47"/>
                      <a:pt x="15" y="47"/>
                      <a:pt x="15" y="47"/>
                    </a:cubicBezTo>
                    <a:cubicBezTo>
                      <a:pt x="3" y="42"/>
                      <a:pt x="0" y="27"/>
                      <a:pt x="7" y="15"/>
                    </a:cubicBezTo>
                    <a:cubicBezTo>
                      <a:pt x="7" y="14"/>
                      <a:pt x="7" y="14"/>
                      <a:pt x="7" y="14"/>
                    </a:cubicBezTo>
                    <a:cubicBezTo>
                      <a:pt x="13" y="3"/>
                      <a:pt x="28" y="0"/>
                      <a:pt x="39" y="6"/>
                    </a:cubicBezTo>
                    <a:cubicBezTo>
                      <a:pt x="120" y="52"/>
                      <a:pt x="120" y="52"/>
                      <a:pt x="120" y="52"/>
                    </a:cubicBezTo>
                    <a:cubicBezTo>
                      <a:pt x="131" y="59"/>
                      <a:pt x="135" y="74"/>
                      <a:pt x="128" y="85"/>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5" name="Google Shape;2716;p135">
                <a:extLst>
                  <a:ext uri="{FF2B5EF4-FFF2-40B4-BE49-F238E27FC236}">
                    <a16:creationId xmlns:a16="http://schemas.microsoft.com/office/drawing/2014/main" id="{F0516C55-B92C-4F2F-8FCF-359819564177}"/>
                  </a:ext>
                </a:extLst>
              </p:cNvPr>
              <p:cNvSpPr/>
              <p:nvPr/>
            </p:nvSpPr>
            <p:spPr>
              <a:xfrm>
                <a:off x="5729775" y="4484726"/>
                <a:ext cx="299387" cy="226427"/>
              </a:xfrm>
              <a:custGeom>
                <a:avLst/>
                <a:gdLst/>
                <a:ahLst/>
                <a:cxnLst/>
                <a:rect l="l" t="t" r="r" b="b"/>
                <a:pathLst>
                  <a:path w="135" h="101" extrusionOk="0">
                    <a:moveTo>
                      <a:pt x="129" y="14"/>
                    </a:moveTo>
                    <a:cubicBezTo>
                      <a:pt x="129" y="16"/>
                      <a:pt x="129" y="16"/>
                      <a:pt x="129" y="16"/>
                    </a:cubicBezTo>
                    <a:cubicBezTo>
                      <a:pt x="135" y="27"/>
                      <a:pt x="132" y="42"/>
                      <a:pt x="120" y="48"/>
                    </a:cubicBezTo>
                    <a:cubicBezTo>
                      <a:pt x="40" y="94"/>
                      <a:pt x="40" y="94"/>
                      <a:pt x="40" y="94"/>
                    </a:cubicBezTo>
                    <a:cubicBezTo>
                      <a:pt x="28" y="101"/>
                      <a:pt x="13" y="98"/>
                      <a:pt x="8" y="86"/>
                    </a:cubicBezTo>
                    <a:cubicBezTo>
                      <a:pt x="7" y="85"/>
                      <a:pt x="7" y="85"/>
                      <a:pt x="7" y="85"/>
                    </a:cubicBezTo>
                    <a:cubicBezTo>
                      <a:pt x="0" y="74"/>
                      <a:pt x="4" y="60"/>
                      <a:pt x="15" y="53"/>
                    </a:cubicBezTo>
                    <a:cubicBezTo>
                      <a:pt x="97" y="6"/>
                      <a:pt x="97" y="6"/>
                      <a:pt x="97" y="6"/>
                    </a:cubicBezTo>
                    <a:cubicBezTo>
                      <a:pt x="107" y="0"/>
                      <a:pt x="122" y="4"/>
                      <a:pt x="129" y="14"/>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6" name="Google Shape;2717;p135">
                <a:extLst>
                  <a:ext uri="{FF2B5EF4-FFF2-40B4-BE49-F238E27FC236}">
                    <a16:creationId xmlns:a16="http://schemas.microsoft.com/office/drawing/2014/main" id="{8058E996-1834-4A0A-B25B-BEA84F55B7AD}"/>
                  </a:ext>
                </a:extLst>
              </p:cNvPr>
              <p:cNvSpPr/>
              <p:nvPr/>
            </p:nvSpPr>
            <p:spPr>
              <a:xfrm>
                <a:off x="6009035" y="4117411"/>
                <a:ext cx="109440" cy="315740"/>
              </a:xfrm>
              <a:custGeom>
                <a:avLst/>
                <a:gdLst/>
                <a:ahLst/>
                <a:cxnLst/>
                <a:rect l="l" t="t" r="r" b="b"/>
                <a:pathLst>
                  <a:path w="49" h="141" extrusionOk="0">
                    <a:moveTo>
                      <a:pt x="25" y="141"/>
                    </a:moveTo>
                    <a:cubicBezTo>
                      <a:pt x="24" y="141"/>
                      <a:pt x="24" y="141"/>
                      <a:pt x="24" y="141"/>
                    </a:cubicBezTo>
                    <a:cubicBezTo>
                      <a:pt x="11" y="141"/>
                      <a:pt x="0" y="130"/>
                      <a:pt x="0" y="117"/>
                    </a:cubicBezTo>
                    <a:cubicBezTo>
                      <a:pt x="0" y="23"/>
                      <a:pt x="0" y="23"/>
                      <a:pt x="0" y="23"/>
                    </a:cubicBezTo>
                    <a:cubicBezTo>
                      <a:pt x="0" y="11"/>
                      <a:pt x="11" y="0"/>
                      <a:pt x="24" y="0"/>
                    </a:cubicBezTo>
                    <a:cubicBezTo>
                      <a:pt x="25" y="0"/>
                      <a:pt x="25" y="0"/>
                      <a:pt x="25" y="0"/>
                    </a:cubicBezTo>
                    <a:cubicBezTo>
                      <a:pt x="38" y="0"/>
                      <a:pt x="49" y="11"/>
                      <a:pt x="49" y="23"/>
                    </a:cubicBezTo>
                    <a:cubicBezTo>
                      <a:pt x="49" y="117"/>
                      <a:pt x="49" y="117"/>
                      <a:pt x="49" y="117"/>
                    </a:cubicBezTo>
                    <a:cubicBezTo>
                      <a:pt x="49" y="130"/>
                      <a:pt x="38" y="141"/>
                      <a:pt x="25" y="141"/>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7" name="Google Shape;2718;p135">
                <a:extLst>
                  <a:ext uri="{FF2B5EF4-FFF2-40B4-BE49-F238E27FC236}">
                    <a16:creationId xmlns:a16="http://schemas.microsoft.com/office/drawing/2014/main" id="{44D912F4-4FEC-416C-AD4B-7997006D9CBC}"/>
                  </a:ext>
                </a:extLst>
              </p:cNvPr>
              <p:cNvSpPr/>
              <p:nvPr/>
            </p:nvSpPr>
            <p:spPr>
              <a:xfrm>
                <a:off x="5820346" y="4211756"/>
                <a:ext cx="300645" cy="230201"/>
              </a:xfrm>
              <a:custGeom>
                <a:avLst/>
                <a:gdLst/>
                <a:ahLst/>
                <a:cxnLst/>
                <a:rect l="l" t="t" r="r" b="b"/>
                <a:pathLst>
                  <a:path w="135" h="103" extrusionOk="0">
                    <a:moveTo>
                      <a:pt x="129" y="86"/>
                    </a:moveTo>
                    <a:cubicBezTo>
                      <a:pt x="129" y="87"/>
                      <a:pt x="129" y="87"/>
                      <a:pt x="129" y="87"/>
                    </a:cubicBezTo>
                    <a:cubicBezTo>
                      <a:pt x="122" y="99"/>
                      <a:pt x="107" y="103"/>
                      <a:pt x="97" y="96"/>
                    </a:cubicBezTo>
                    <a:cubicBezTo>
                      <a:pt x="15" y="49"/>
                      <a:pt x="15" y="49"/>
                      <a:pt x="15" y="49"/>
                    </a:cubicBezTo>
                    <a:cubicBezTo>
                      <a:pt x="4" y="42"/>
                      <a:pt x="0" y="28"/>
                      <a:pt x="7" y="17"/>
                    </a:cubicBezTo>
                    <a:cubicBezTo>
                      <a:pt x="8" y="16"/>
                      <a:pt x="8" y="16"/>
                      <a:pt x="8" y="16"/>
                    </a:cubicBezTo>
                    <a:cubicBezTo>
                      <a:pt x="13" y="5"/>
                      <a:pt x="28" y="0"/>
                      <a:pt x="40" y="7"/>
                    </a:cubicBezTo>
                    <a:cubicBezTo>
                      <a:pt x="121" y="54"/>
                      <a:pt x="121" y="54"/>
                      <a:pt x="121" y="54"/>
                    </a:cubicBezTo>
                    <a:cubicBezTo>
                      <a:pt x="132" y="61"/>
                      <a:pt x="135" y="75"/>
                      <a:pt x="129" y="86"/>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sp>
            <p:nvSpPr>
              <p:cNvPr id="58" name="Google Shape;2719;p135">
                <a:extLst>
                  <a:ext uri="{FF2B5EF4-FFF2-40B4-BE49-F238E27FC236}">
                    <a16:creationId xmlns:a16="http://schemas.microsoft.com/office/drawing/2014/main" id="{29B3FDA9-F3E5-4A6E-85E9-13DEA0FB3D2D}"/>
                  </a:ext>
                </a:extLst>
              </p:cNvPr>
              <p:cNvSpPr/>
              <p:nvPr/>
            </p:nvSpPr>
            <p:spPr>
              <a:xfrm>
                <a:off x="6063126" y="4444472"/>
                <a:ext cx="200011" cy="203784"/>
              </a:xfrm>
              <a:custGeom>
                <a:avLst/>
                <a:gdLst/>
                <a:ahLst/>
                <a:cxnLst/>
                <a:rect l="l" t="t" r="r" b="b"/>
                <a:pathLst>
                  <a:path w="90" h="91" extrusionOk="0">
                    <a:moveTo>
                      <a:pt x="83" y="34"/>
                    </a:moveTo>
                    <a:cubicBezTo>
                      <a:pt x="57" y="7"/>
                      <a:pt x="57" y="7"/>
                      <a:pt x="57" y="7"/>
                    </a:cubicBezTo>
                    <a:cubicBezTo>
                      <a:pt x="50" y="0"/>
                      <a:pt x="40" y="0"/>
                      <a:pt x="33" y="7"/>
                    </a:cubicBezTo>
                    <a:cubicBezTo>
                      <a:pt x="7" y="34"/>
                      <a:pt x="7" y="34"/>
                      <a:pt x="7" y="34"/>
                    </a:cubicBezTo>
                    <a:cubicBezTo>
                      <a:pt x="0" y="41"/>
                      <a:pt x="0" y="51"/>
                      <a:pt x="7" y="57"/>
                    </a:cubicBezTo>
                    <a:cubicBezTo>
                      <a:pt x="33" y="84"/>
                      <a:pt x="33" y="84"/>
                      <a:pt x="33" y="84"/>
                    </a:cubicBezTo>
                    <a:cubicBezTo>
                      <a:pt x="40" y="91"/>
                      <a:pt x="50" y="91"/>
                      <a:pt x="57" y="84"/>
                    </a:cubicBezTo>
                    <a:cubicBezTo>
                      <a:pt x="83" y="57"/>
                      <a:pt x="83" y="57"/>
                      <a:pt x="83" y="57"/>
                    </a:cubicBezTo>
                    <a:cubicBezTo>
                      <a:pt x="90" y="51"/>
                      <a:pt x="90" y="41"/>
                      <a:pt x="83" y="34"/>
                    </a:cubicBezTo>
                    <a:close/>
                    <a:moveTo>
                      <a:pt x="59" y="48"/>
                    </a:moveTo>
                    <a:cubicBezTo>
                      <a:pt x="48" y="60"/>
                      <a:pt x="48" y="60"/>
                      <a:pt x="48" y="60"/>
                    </a:cubicBezTo>
                    <a:cubicBezTo>
                      <a:pt x="46" y="61"/>
                      <a:pt x="44" y="61"/>
                      <a:pt x="42" y="60"/>
                    </a:cubicBezTo>
                    <a:cubicBezTo>
                      <a:pt x="31" y="48"/>
                      <a:pt x="31" y="48"/>
                      <a:pt x="31" y="48"/>
                    </a:cubicBezTo>
                    <a:cubicBezTo>
                      <a:pt x="29" y="47"/>
                      <a:pt x="29" y="44"/>
                      <a:pt x="31" y="43"/>
                    </a:cubicBezTo>
                    <a:cubicBezTo>
                      <a:pt x="42" y="32"/>
                      <a:pt x="42" y="32"/>
                      <a:pt x="42" y="32"/>
                    </a:cubicBezTo>
                    <a:cubicBezTo>
                      <a:pt x="44" y="30"/>
                      <a:pt x="46" y="30"/>
                      <a:pt x="48" y="32"/>
                    </a:cubicBezTo>
                    <a:cubicBezTo>
                      <a:pt x="59" y="43"/>
                      <a:pt x="59" y="43"/>
                      <a:pt x="59" y="43"/>
                    </a:cubicBezTo>
                    <a:cubicBezTo>
                      <a:pt x="61" y="44"/>
                      <a:pt x="61" y="47"/>
                      <a:pt x="59" y="48"/>
                    </a:cubicBezTo>
                    <a:close/>
                  </a:path>
                </a:pathLst>
              </a:custGeom>
              <a:solidFill>
                <a:srgbClr val="29B5E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2626"/>
                  </a:buClr>
                  <a:buSzPts val="1400"/>
                  <a:buFont typeface="Arial"/>
                  <a:buNone/>
                </a:pPr>
                <a:endParaRPr sz="1400" b="0" i="0" u="none" strike="noStrike" cap="none">
                  <a:solidFill>
                    <a:srgbClr val="000000"/>
                  </a:solidFill>
                  <a:latin typeface="Avenir"/>
                  <a:ea typeface="Avenir"/>
                  <a:cs typeface="Avenir"/>
                  <a:sym typeface="Avenir"/>
                </a:endParaRPr>
              </a:p>
            </p:txBody>
          </p:sp>
        </p:grpSp>
      </p:grpSp>
      <p:grpSp>
        <p:nvGrpSpPr>
          <p:cNvPr id="78" name="Group 77">
            <a:extLst>
              <a:ext uri="{FF2B5EF4-FFF2-40B4-BE49-F238E27FC236}">
                <a16:creationId xmlns:a16="http://schemas.microsoft.com/office/drawing/2014/main" id="{942AD220-4BD7-4160-842C-5D80CBC7F9ED}"/>
              </a:ext>
            </a:extLst>
          </p:cNvPr>
          <p:cNvGrpSpPr/>
          <p:nvPr/>
        </p:nvGrpSpPr>
        <p:grpSpPr>
          <a:xfrm>
            <a:off x="576448" y="1470970"/>
            <a:ext cx="5964823" cy="3264871"/>
            <a:chOff x="576448" y="1653852"/>
            <a:chExt cx="5964823" cy="3264871"/>
          </a:xfrm>
        </p:grpSpPr>
        <p:sp>
          <p:nvSpPr>
            <p:cNvPr id="60" name="Rectangle: Rounded Corners 59">
              <a:extLst>
                <a:ext uri="{FF2B5EF4-FFF2-40B4-BE49-F238E27FC236}">
                  <a16:creationId xmlns:a16="http://schemas.microsoft.com/office/drawing/2014/main" id="{BDEE4908-9D65-4059-9655-554FBFB28F90}"/>
                </a:ext>
              </a:extLst>
            </p:cNvPr>
            <p:cNvSpPr/>
            <p:nvPr/>
          </p:nvSpPr>
          <p:spPr>
            <a:xfrm>
              <a:off x="576448" y="1653852"/>
              <a:ext cx="1778485" cy="273665"/>
            </a:xfrm>
            <a:prstGeom prst="roundRect">
              <a:avLst/>
            </a:prstGeom>
            <a:solidFill>
              <a:srgbClr val="292C2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chemeClr val="bg1"/>
                  </a:solidFill>
                  <a:latin typeface="Poppins Light" panose="00000400000000000000" pitchFamily="2" charset="0"/>
                  <a:cs typeface="Poppins Light" panose="00000400000000000000" pitchFamily="2" charset="0"/>
                </a:rPr>
                <a:t>Visualization</a:t>
              </a:r>
              <a:endParaRPr lang="en-GB" sz="1400">
                <a:solidFill>
                  <a:schemeClr val="bg1"/>
                </a:solidFill>
                <a:latin typeface="Poppins Light" panose="00000400000000000000" pitchFamily="2" charset="0"/>
                <a:cs typeface="Poppins Light" panose="00000400000000000000" pitchFamily="2" charset="0"/>
              </a:endParaRPr>
            </a:p>
          </p:txBody>
        </p:sp>
        <p:sp>
          <p:nvSpPr>
            <p:cNvPr id="61" name="Rectangle: Rounded Corners 60">
              <a:extLst>
                <a:ext uri="{FF2B5EF4-FFF2-40B4-BE49-F238E27FC236}">
                  <a16:creationId xmlns:a16="http://schemas.microsoft.com/office/drawing/2014/main" id="{73A49642-9564-46FE-9195-4592ADD07E12}"/>
                </a:ext>
              </a:extLst>
            </p:cNvPr>
            <p:cNvSpPr/>
            <p:nvPr/>
          </p:nvSpPr>
          <p:spPr>
            <a:xfrm>
              <a:off x="630344" y="4645059"/>
              <a:ext cx="1778486" cy="273664"/>
            </a:xfrm>
            <a:prstGeom prst="roundRect">
              <a:avLst/>
            </a:prstGeom>
            <a:solidFill>
              <a:srgbClr val="292C2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chemeClr val="bg1"/>
                  </a:solidFill>
                  <a:latin typeface="Poppins Light" panose="00000400000000000000" pitchFamily="2" charset="0"/>
                  <a:cs typeface="Poppins Light" panose="00000400000000000000" pitchFamily="2" charset="0"/>
                </a:rPr>
                <a:t>Machine learning</a:t>
              </a:r>
              <a:endParaRPr lang="en-GB" sz="1400">
                <a:solidFill>
                  <a:schemeClr val="bg1"/>
                </a:solidFill>
                <a:latin typeface="Poppins Light" panose="00000400000000000000" pitchFamily="2" charset="0"/>
                <a:cs typeface="Poppins Light" panose="00000400000000000000" pitchFamily="2" charset="0"/>
              </a:endParaRPr>
            </a:p>
          </p:txBody>
        </p:sp>
        <p:sp>
          <p:nvSpPr>
            <p:cNvPr id="62" name="Rectangle: Rounded Corners 61">
              <a:extLst>
                <a:ext uri="{FF2B5EF4-FFF2-40B4-BE49-F238E27FC236}">
                  <a16:creationId xmlns:a16="http://schemas.microsoft.com/office/drawing/2014/main" id="{AB887A69-A820-4E9E-82D1-0F9921376AF0}"/>
                </a:ext>
              </a:extLst>
            </p:cNvPr>
            <p:cNvSpPr/>
            <p:nvPr/>
          </p:nvSpPr>
          <p:spPr>
            <a:xfrm>
              <a:off x="2678696" y="1653852"/>
              <a:ext cx="1576781" cy="273665"/>
            </a:xfrm>
            <a:prstGeom prst="roundRect">
              <a:avLst/>
            </a:prstGeom>
            <a:solidFill>
              <a:srgbClr val="292C2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chemeClr val="bg1"/>
                  </a:solidFill>
                  <a:latin typeface="Poppins Light" panose="00000400000000000000" pitchFamily="2" charset="0"/>
                  <a:cs typeface="Poppins Light" panose="00000400000000000000" pitchFamily="2" charset="0"/>
                </a:rPr>
                <a:t>Data ingestion</a:t>
              </a:r>
              <a:endParaRPr lang="en-GB" sz="1400">
                <a:solidFill>
                  <a:schemeClr val="bg1"/>
                </a:solidFill>
                <a:latin typeface="Poppins Light" panose="00000400000000000000" pitchFamily="2" charset="0"/>
                <a:cs typeface="Poppins Light" panose="00000400000000000000" pitchFamily="2" charset="0"/>
              </a:endParaRPr>
            </a:p>
          </p:txBody>
        </p:sp>
        <p:sp>
          <p:nvSpPr>
            <p:cNvPr id="63" name="Rectangle: Rounded Corners 62">
              <a:extLst>
                <a:ext uri="{FF2B5EF4-FFF2-40B4-BE49-F238E27FC236}">
                  <a16:creationId xmlns:a16="http://schemas.microsoft.com/office/drawing/2014/main" id="{ABF0C11F-729D-4CD9-BB33-4B9C43137EE5}"/>
                </a:ext>
              </a:extLst>
            </p:cNvPr>
            <p:cNvSpPr/>
            <p:nvPr/>
          </p:nvSpPr>
          <p:spPr>
            <a:xfrm>
              <a:off x="5078550" y="1653853"/>
              <a:ext cx="1462721" cy="273664"/>
            </a:xfrm>
            <a:prstGeom prst="roundRect">
              <a:avLst/>
            </a:prstGeom>
            <a:solidFill>
              <a:srgbClr val="292C2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chemeClr val="bg1"/>
                  </a:solidFill>
                  <a:latin typeface="Poppins Light" panose="00000400000000000000" pitchFamily="2" charset="0"/>
                  <a:cs typeface="Poppins Light" panose="00000400000000000000" pitchFamily="2" charset="0"/>
                </a:rPr>
                <a:t>Data prep</a:t>
              </a:r>
              <a:endParaRPr lang="en-GB" sz="1400">
                <a:solidFill>
                  <a:schemeClr val="bg1"/>
                </a:solidFill>
                <a:latin typeface="Poppins Light" panose="00000400000000000000" pitchFamily="2" charset="0"/>
                <a:cs typeface="Poppins Light" panose="00000400000000000000" pitchFamily="2" charset="0"/>
              </a:endParaRPr>
            </a:p>
          </p:txBody>
        </p:sp>
        <p:sp>
          <p:nvSpPr>
            <p:cNvPr id="64" name="Rectangle: Rounded Corners 63">
              <a:extLst>
                <a:ext uri="{FF2B5EF4-FFF2-40B4-BE49-F238E27FC236}">
                  <a16:creationId xmlns:a16="http://schemas.microsoft.com/office/drawing/2014/main" id="{747D82BB-30E8-4F0E-BE69-8EB3461F5BFD}"/>
                </a:ext>
              </a:extLst>
            </p:cNvPr>
            <p:cNvSpPr/>
            <p:nvPr/>
          </p:nvSpPr>
          <p:spPr>
            <a:xfrm>
              <a:off x="5078550" y="4645058"/>
              <a:ext cx="1462720" cy="273665"/>
            </a:xfrm>
            <a:prstGeom prst="roundRect">
              <a:avLst/>
            </a:prstGeom>
            <a:solidFill>
              <a:srgbClr val="292C2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chemeClr val="bg1"/>
                  </a:solidFill>
                  <a:latin typeface="Poppins Light" panose="00000400000000000000" pitchFamily="2" charset="0"/>
                  <a:cs typeface="Poppins Light" panose="00000400000000000000" pitchFamily="2" charset="0"/>
                </a:rPr>
                <a:t>Data science</a:t>
              </a:r>
              <a:endParaRPr lang="en-GB" sz="1400">
                <a:solidFill>
                  <a:schemeClr val="bg1"/>
                </a:solidFill>
                <a:latin typeface="Poppins Light" panose="00000400000000000000" pitchFamily="2" charset="0"/>
                <a:cs typeface="Poppins Light" panose="00000400000000000000" pitchFamily="2" charset="0"/>
              </a:endParaRPr>
            </a:p>
          </p:txBody>
        </p:sp>
      </p:grpSp>
      <p:sp>
        <p:nvSpPr>
          <p:cNvPr id="76" name="Text Placeholder 30">
            <a:extLst>
              <a:ext uri="{FF2B5EF4-FFF2-40B4-BE49-F238E27FC236}">
                <a16:creationId xmlns:a16="http://schemas.microsoft.com/office/drawing/2014/main" id="{AB32ED2C-3F4A-4159-B7C2-2AF3AB8DEA3C}"/>
              </a:ext>
            </a:extLst>
          </p:cNvPr>
          <p:cNvSpPr txBox="1">
            <a:spLocks/>
          </p:cNvSpPr>
          <p:nvPr/>
        </p:nvSpPr>
        <p:spPr>
          <a:xfrm>
            <a:off x="427881" y="739099"/>
            <a:ext cx="11332319" cy="269063"/>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SzPct val="100000"/>
              <a:buFont typeface="Arial" pitchFamily="34"/>
              <a:buNone/>
              <a:tabLst/>
              <a:defRPr lang="en-US" sz="1600" b="0" i="0" u="none" strike="noStrike" kern="1200" cap="none" spc="0" baseline="0">
                <a:solidFill>
                  <a:schemeClr val="tx1">
                    <a:lumMod val="50000"/>
                    <a:lumOff val="50000"/>
                  </a:schemeClr>
                </a:solidFill>
                <a:uFillTx/>
                <a:latin typeface="Poppins Light" panose="00000400000000000000" pitchFamily="2" charset="0"/>
                <a:cs typeface="Poppins Light" panose="00000400000000000000" pitchFamily="2" charset="0"/>
              </a:defRPr>
            </a:lvl1pPr>
            <a:lvl2pPr marL="457200" marR="0" lvl="1" indent="0" algn="l" defTabSz="914400" rtl="0" fontAlgn="auto" hangingPunct="1">
              <a:lnSpc>
                <a:spcPct val="90000"/>
              </a:lnSpc>
              <a:spcBef>
                <a:spcPts val="500"/>
              </a:spcBef>
              <a:spcAft>
                <a:spcPts val="0"/>
              </a:spcAft>
              <a:buSzPct val="100000"/>
              <a:buFont typeface="Arial" pitchFamily="34"/>
              <a:buNone/>
              <a:tabLst/>
              <a:defRPr lang="en-US" sz="1400" b="0" i="0" u="none" strike="noStrike" kern="1200" cap="none" spc="0" baseline="0">
                <a:solidFill>
                  <a:srgbClr val="24323D"/>
                </a:solidFill>
                <a:uFillTx/>
                <a:latin typeface="Poppins" panose="00000500000000000000" pitchFamily="2" charset="0"/>
                <a:cs typeface="Poppins" panose="00000500000000000000" pitchFamily="2" charset="0"/>
              </a:defRPr>
            </a:lvl2pPr>
            <a:lvl3pPr marL="914400" marR="0" lvl="2" indent="0" algn="l" defTabSz="914400" rtl="0" fontAlgn="auto" hangingPunct="1">
              <a:lnSpc>
                <a:spcPct val="90000"/>
              </a:lnSpc>
              <a:spcBef>
                <a:spcPts val="500"/>
              </a:spcBef>
              <a:spcAft>
                <a:spcPts val="0"/>
              </a:spcAft>
              <a:buSzPct val="100000"/>
              <a:buFont typeface="Arial" pitchFamily="34"/>
              <a:buNone/>
              <a:tabLst/>
              <a:defRPr lang="en-US" sz="1400" b="1" i="0" u="none" strike="noStrike" kern="1200" cap="none" spc="0" baseline="0">
                <a:solidFill>
                  <a:srgbClr val="29B5E8"/>
                </a:solidFill>
                <a:uFillTx/>
                <a:latin typeface="Poppins" panose="00000500000000000000" pitchFamily="2" charset="0"/>
                <a:cs typeface="Poppins" panose="00000500000000000000" pitchFamily="2" charset="0"/>
              </a:defRPr>
            </a:lvl3pPr>
            <a:lvl4pPr marL="1371600" marR="0" lvl="3" indent="0" algn="l" defTabSz="914400" rtl="0" fontAlgn="auto" hangingPunct="1">
              <a:lnSpc>
                <a:spcPct val="90000"/>
              </a:lnSpc>
              <a:spcBef>
                <a:spcPts val="500"/>
              </a:spcBef>
              <a:spcAft>
                <a:spcPts val="0"/>
              </a:spcAft>
              <a:buSzPct val="100000"/>
              <a:buFont typeface="Arial" pitchFamily="34"/>
              <a:buNone/>
              <a:tabLst/>
              <a:defRPr lang="en-US" sz="1200" b="0" i="0" u="none" strike="noStrike" kern="1200" cap="none" spc="0" baseline="0">
                <a:solidFill>
                  <a:schemeClr val="tx1"/>
                </a:solidFill>
                <a:uFillTx/>
                <a:latin typeface="Poppins" panose="00000500000000000000" pitchFamily="2" charset="0"/>
                <a:cs typeface="Poppins" panose="00000500000000000000" pitchFamily="2" charset="0"/>
              </a:defRPr>
            </a:lvl4pPr>
            <a:lvl5pPr marL="1828800" marR="0" lvl="4" indent="0" algn="l" defTabSz="914400" rtl="0" fontAlgn="auto" hangingPunct="1">
              <a:lnSpc>
                <a:spcPct val="90000"/>
              </a:lnSpc>
              <a:spcBef>
                <a:spcPts val="500"/>
              </a:spcBef>
              <a:spcAft>
                <a:spcPts val="0"/>
              </a:spcAft>
              <a:buSzPct val="100000"/>
              <a:buFont typeface="Arial" pitchFamily="34"/>
              <a:buNone/>
              <a:tabLst/>
              <a:defRPr lang="en-US" sz="1200" b="0" i="0" u="none" strike="noStrike" kern="1200" cap="none" spc="0" baseline="0">
                <a:solidFill>
                  <a:srgbClr val="24323D"/>
                </a:solidFill>
                <a:uFillTx/>
                <a:latin typeface="Poppins" panose="00000500000000000000" pitchFamily="2" charset="0"/>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9B5E8"/>
                </a:solidFill>
                <a:latin typeface="Poppins Medium" panose="00000600000000000000" pitchFamily="50" charset="0"/>
                <a:cs typeface="Poppins Medium" panose="00000600000000000000" pitchFamily="50" charset="0"/>
              </a:rPr>
              <a:t>…with tools from many vendors</a:t>
            </a:r>
          </a:p>
        </p:txBody>
      </p:sp>
      <p:sp>
        <p:nvSpPr>
          <p:cNvPr id="77" name="Content Placeholder 31">
            <a:extLst>
              <a:ext uri="{FF2B5EF4-FFF2-40B4-BE49-F238E27FC236}">
                <a16:creationId xmlns:a16="http://schemas.microsoft.com/office/drawing/2014/main" id="{98813301-1A7D-4075-A032-4F6823A16AFE}"/>
              </a:ext>
            </a:extLst>
          </p:cNvPr>
          <p:cNvSpPr txBox="1">
            <a:spLocks/>
          </p:cNvSpPr>
          <p:nvPr/>
        </p:nvSpPr>
        <p:spPr>
          <a:xfrm>
            <a:off x="6865034" y="1311544"/>
            <a:ext cx="5326966" cy="3579567"/>
          </a:xfrm>
          <a:prstGeom prst="rect">
            <a:avLst/>
          </a:prstGeom>
          <a:noFill/>
          <a:ln>
            <a:noFill/>
          </a:ln>
        </p:spPr>
        <p:txBody>
          <a:bodyPr vert="horz" wrap="square" lIns="540000" tIns="180000" rIns="360000" bIns="32400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4323D"/>
                </a:solidFill>
                <a:uFillTx/>
                <a:latin typeface="Poppins Light" panose="00000400000000000000" pitchFamily="2" charset="0"/>
                <a:cs typeface="Poppins Light" panose="00000400000000000000"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4323D"/>
                </a:solidFill>
                <a:uFillTx/>
                <a:latin typeface="Poppins Light" panose="00000400000000000000" pitchFamily="2" charset="0"/>
                <a:cs typeface="Poppins Light" panose="00000400000000000000" pitchFamily="2" charset="0"/>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4323D"/>
                </a:solidFill>
                <a:uFillTx/>
                <a:latin typeface="Poppins Light" panose="00000400000000000000" pitchFamily="2" charset="0"/>
                <a:cs typeface="Poppins Light" panose="00000400000000000000" pitchFamily="2" charset="0"/>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Poppins Light" panose="00000400000000000000" pitchFamily="2" charset="0"/>
                <a:cs typeface="Poppins Light" panose="00000400000000000000" pitchFamily="2" charset="0"/>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4323D"/>
                </a:solidFill>
                <a:uFillTx/>
                <a:latin typeface="Poppins Light" panose="00000400000000000000" pitchFamily="2" charset="0"/>
                <a:cs typeface="Poppins Light" panose="000004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200"/>
              </a:spcBef>
            </a:pPr>
            <a:r>
              <a:rPr lang="en-US" sz="1400" b="1"/>
              <a:t>Everything is manual and DIY = brittle</a:t>
            </a:r>
          </a:p>
          <a:p>
            <a:pPr>
              <a:lnSpc>
                <a:spcPct val="100000"/>
              </a:lnSpc>
              <a:spcBef>
                <a:spcPts val="1200"/>
              </a:spcBef>
            </a:pPr>
            <a:r>
              <a:rPr lang="en-US" sz="1400" b="1"/>
              <a:t>Stakeholders do not trust their data</a:t>
            </a:r>
          </a:p>
          <a:p>
            <a:pPr lvl="1">
              <a:lnSpc>
                <a:spcPct val="100000"/>
              </a:lnSpc>
              <a:spcBef>
                <a:spcPts val="1200"/>
              </a:spcBef>
            </a:pPr>
            <a:r>
              <a:rPr lang="en-US" sz="1000" b="1"/>
              <a:t>MIT Sloan Management Review study – 9% of execs trust data is accurate and 6% trust data is complete</a:t>
            </a:r>
          </a:p>
          <a:p>
            <a:pPr>
              <a:lnSpc>
                <a:spcPct val="100000"/>
              </a:lnSpc>
              <a:spcBef>
                <a:spcPts val="1200"/>
              </a:spcBef>
            </a:pPr>
            <a:r>
              <a:rPr lang="en-US" sz="1400" b="1"/>
              <a:t>Automated data testing is non-existent</a:t>
            </a:r>
          </a:p>
          <a:p>
            <a:pPr>
              <a:lnSpc>
                <a:spcPct val="100000"/>
              </a:lnSpc>
              <a:spcBef>
                <a:spcPts val="1200"/>
              </a:spcBef>
            </a:pPr>
            <a:r>
              <a:rPr lang="en-US" sz="1400" b="1"/>
              <a:t>Changes and new data sources take </a:t>
            </a:r>
            <a:br>
              <a:rPr lang="en-US" sz="1400" b="1"/>
            </a:br>
            <a:r>
              <a:rPr lang="en-US" sz="1400" b="1"/>
              <a:t>too long</a:t>
            </a:r>
          </a:p>
          <a:p>
            <a:pPr>
              <a:lnSpc>
                <a:spcPct val="100000"/>
              </a:lnSpc>
              <a:spcBef>
                <a:spcPts val="1200"/>
              </a:spcBef>
            </a:pPr>
            <a:r>
              <a:rPr lang="en-US" sz="1400" b="1"/>
              <a:t>Managing (Dev/Test/Prod) environments </a:t>
            </a:r>
            <a:br>
              <a:rPr lang="en-US" sz="1400" b="1"/>
            </a:br>
            <a:r>
              <a:rPr lang="en-US" sz="1400" b="1"/>
              <a:t>are complex and time-consuming</a:t>
            </a:r>
          </a:p>
          <a:p>
            <a:pPr>
              <a:lnSpc>
                <a:spcPct val="100000"/>
              </a:lnSpc>
              <a:spcBef>
                <a:spcPts val="1200"/>
              </a:spcBef>
            </a:pPr>
            <a:r>
              <a:rPr lang="en-US" sz="1400" b="1"/>
              <a:t>Governance is difficult to document/maintain</a:t>
            </a:r>
          </a:p>
        </p:txBody>
      </p:sp>
    </p:spTree>
    <p:extLst>
      <p:ext uri="{BB962C8B-B14F-4D97-AF65-F5344CB8AC3E}">
        <p14:creationId xmlns:p14="http://schemas.microsoft.com/office/powerpoint/2010/main" val="34028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930B6-19E2-B891-2B17-903C2411E68A}"/>
              </a:ext>
            </a:extLst>
          </p:cNvPr>
          <p:cNvSpPr>
            <a:spLocks noGrp="1"/>
          </p:cNvSpPr>
          <p:nvPr>
            <p:ph type="body" sz="quarter" idx="10"/>
          </p:nvPr>
        </p:nvSpPr>
        <p:spPr/>
        <p:txBody>
          <a:bodyPr/>
          <a:lstStyle/>
          <a:p>
            <a:pPr>
              <a:lnSpc>
                <a:spcPct val="100000"/>
              </a:lnSpc>
              <a:spcBef>
                <a:spcPct val="0"/>
              </a:spcBef>
              <a:spcAft>
                <a:spcPct val="0"/>
              </a:spcAft>
            </a:pPr>
            <a:r>
              <a:rPr lang="en-GB" b="1">
                <a:ea typeface="+mn-lt"/>
                <a:cs typeface="+mn-lt"/>
              </a:rPr>
              <a:t>Over-run with demand</a:t>
            </a:r>
            <a:r>
              <a:rPr lang="en-GB">
                <a:ea typeface="+mn-lt"/>
                <a:cs typeface="+mn-lt"/>
              </a:rPr>
              <a:t> – can't deliver – big backlogs</a:t>
            </a:r>
            <a:endParaRPr lang="en-US">
              <a:ea typeface="+mn-lt"/>
              <a:cs typeface="+mn-lt"/>
            </a:endParaRPr>
          </a:p>
          <a:p>
            <a:pPr>
              <a:lnSpc>
                <a:spcPct val="100000"/>
              </a:lnSpc>
              <a:spcBef>
                <a:spcPct val="0"/>
              </a:spcBef>
              <a:spcAft>
                <a:spcPct val="0"/>
              </a:spcAft>
            </a:pPr>
            <a:endParaRPr lang="en-GB" dirty="0">
              <a:ea typeface="+mn-lt"/>
              <a:cs typeface="+mn-lt"/>
            </a:endParaRPr>
          </a:p>
          <a:p>
            <a:pPr>
              <a:lnSpc>
                <a:spcPct val="100000"/>
              </a:lnSpc>
              <a:spcBef>
                <a:spcPct val="0"/>
              </a:spcBef>
              <a:spcAft>
                <a:spcPct val="0"/>
              </a:spcAft>
            </a:pPr>
            <a:r>
              <a:rPr lang="en-GB">
                <a:ea typeface="+mn-lt"/>
                <a:cs typeface="+mn-lt"/>
              </a:rPr>
              <a:t>All still </a:t>
            </a:r>
            <a:r>
              <a:rPr lang="en-GB" b="1">
                <a:ea typeface="+mn-lt"/>
                <a:cs typeface="+mn-lt"/>
              </a:rPr>
              <a:t>manual</a:t>
            </a:r>
            <a:endParaRPr lang="en-US">
              <a:ea typeface="+mn-lt"/>
              <a:cs typeface="+mn-lt"/>
            </a:endParaRPr>
          </a:p>
          <a:p>
            <a:pPr marL="342900" lvl="3">
              <a:lnSpc>
                <a:spcPct val="100000"/>
              </a:lnSpc>
              <a:spcBef>
                <a:spcPct val="0"/>
              </a:spcBef>
              <a:spcAft>
                <a:spcPct val="0"/>
              </a:spcAft>
            </a:pPr>
            <a:r>
              <a:rPr lang="en-GB" dirty="0">
                <a:ea typeface="+mn-lt"/>
                <a:cs typeface="+mn-lt"/>
              </a:rPr>
              <a:t>building integration jobs</a:t>
            </a:r>
            <a:endParaRPr lang="en-US" dirty="0">
              <a:ea typeface="+mn-lt"/>
              <a:cs typeface="+mn-lt"/>
            </a:endParaRPr>
          </a:p>
          <a:p>
            <a:pPr marL="342900" lvl="3">
              <a:lnSpc>
                <a:spcPct val="100000"/>
              </a:lnSpc>
              <a:spcBef>
                <a:spcPct val="0"/>
              </a:spcBef>
              <a:spcAft>
                <a:spcPct val="0"/>
              </a:spcAft>
            </a:pPr>
            <a:r>
              <a:rPr lang="en-GB" dirty="0">
                <a:ea typeface="+mn-lt"/>
                <a:cs typeface="+mn-lt"/>
              </a:rPr>
              <a:t>testing and retesting jobs</a:t>
            </a:r>
            <a:endParaRPr lang="en-US" dirty="0">
              <a:ea typeface="+mn-lt"/>
              <a:cs typeface="+mn-lt"/>
            </a:endParaRPr>
          </a:p>
          <a:p>
            <a:pPr marL="342900" lvl="3">
              <a:lnSpc>
                <a:spcPct val="100000"/>
              </a:lnSpc>
              <a:spcBef>
                <a:spcPct val="0"/>
              </a:spcBef>
              <a:spcAft>
                <a:spcPct val="0"/>
              </a:spcAft>
            </a:pPr>
            <a:r>
              <a:rPr lang="en-GB" dirty="0">
                <a:ea typeface="+mn-lt"/>
                <a:cs typeface="+mn-lt"/>
              </a:rPr>
              <a:t>assembling data pipelines</a:t>
            </a:r>
            <a:endParaRPr lang="en-US" dirty="0">
              <a:ea typeface="+mn-lt"/>
              <a:cs typeface="+mn-lt"/>
            </a:endParaRPr>
          </a:p>
          <a:p>
            <a:pPr marL="342900" lvl="3">
              <a:lnSpc>
                <a:spcPct val="100000"/>
              </a:lnSpc>
              <a:spcBef>
                <a:spcPct val="0"/>
              </a:spcBef>
              <a:spcAft>
                <a:spcPct val="0"/>
              </a:spcAft>
            </a:pPr>
            <a:r>
              <a:rPr lang="en-GB" dirty="0">
                <a:ea typeface="+mn-lt"/>
                <a:cs typeface="+mn-lt"/>
              </a:rPr>
              <a:t>managing dev / test / production</a:t>
            </a:r>
            <a:endParaRPr lang="en-US" dirty="0">
              <a:ea typeface="+mn-lt"/>
              <a:cs typeface="+mn-lt"/>
            </a:endParaRPr>
          </a:p>
          <a:p>
            <a:pPr>
              <a:lnSpc>
                <a:spcPct val="100000"/>
              </a:lnSpc>
              <a:spcBef>
                <a:spcPct val="0"/>
              </a:spcBef>
              <a:spcAft>
                <a:spcPct val="0"/>
              </a:spcAft>
            </a:pPr>
            <a:endParaRPr lang="en-GB" dirty="0">
              <a:ea typeface="+mn-lt"/>
              <a:cs typeface="+mn-lt"/>
            </a:endParaRPr>
          </a:p>
          <a:p>
            <a:pPr>
              <a:lnSpc>
                <a:spcPct val="100000"/>
              </a:lnSpc>
              <a:spcBef>
                <a:spcPct val="0"/>
              </a:spcBef>
              <a:spcAft>
                <a:spcPct val="0"/>
              </a:spcAft>
            </a:pPr>
            <a:r>
              <a:rPr lang="en-GB" dirty="0">
                <a:ea typeface="+mn-lt"/>
                <a:cs typeface="+mn-lt"/>
              </a:rPr>
              <a:t>Minor production </a:t>
            </a:r>
            <a:r>
              <a:rPr lang="en-GB" b="1" dirty="0">
                <a:ea typeface="+mn-lt"/>
                <a:cs typeface="+mn-lt"/>
              </a:rPr>
              <a:t>changes take weeks or sometimes months </a:t>
            </a:r>
            <a:r>
              <a:rPr lang="en-GB" dirty="0">
                <a:ea typeface="+mn-lt"/>
                <a:cs typeface="+mn-lt"/>
              </a:rPr>
              <a:t>to implement</a:t>
            </a:r>
            <a:endParaRPr lang="en-US" dirty="0">
              <a:ea typeface="+mn-lt"/>
              <a:cs typeface="+mn-lt"/>
            </a:endParaRPr>
          </a:p>
          <a:p>
            <a:pPr>
              <a:lnSpc>
                <a:spcPct val="100000"/>
              </a:lnSpc>
              <a:spcBef>
                <a:spcPct val="0"/>
              </a:spcBef>
              <a:spcAft>
                <a:spcPct val="0"/>
              </a:spcAft>
            </a:pPr>
            <a:endParaRPr lang="en-GB" dirty="0">
              <a:ea typeface="+mn-lt"/>
              <a:cs typeface="+mn-lt"/>
            </a:endParaRPr>
          </a:p>
          <a:p>
            <a:pPr>
              <a:lnSpc>
                <a:spcPct val="100000"/>
              </a:lnSpc>
              <a:spcBef>
                <a:spcPct val="0"/>
              </a:spcBef>
              <a:spcAft>
                <a:spcPct val="0"/>
              </a:spcAft>
            </a:pPr>
            <a:r>
              <a:rPr lang="en-GB" b="1" dirty="0">
                <a:ea typeface="+mn-lt"/>
                <a:cs typeface="+mn-lt"/>
              </a:rPr>
              <a:t>50% of time is hijacked </a:t>
            </a:r>
            <a:r>
              <a:rPr lang="en-GB" dirty="0">
                <a:ea typeface="+mn-lt"/>
                <a:cs typeface="+mn-lt"/>
              </a:rPr>
              <a:t>with work they didn’t plan</a:t>
            </a:r>
            <a:endParaRPr lang="en-US" dirty="0">
              <a:ea typeface="+mn-lt"/>
              <a:cs typeface="+mn-lt"/>
            </a:endParaRPr>
          </a:p>
          <a:p>
            <a:pPr>
              <a:lnSpc>
                <a:spcPct val="100000"/>
              </a:lnSpc>
              <a:spcBef>
                <a:spcPct val="0"/>
              </a:spcBef>
              <a:spcAft>
                <a:spcPct val="0"/>
              </a:spcAft>
            </a:pPr>
            <a:endParaRPr lang="en-GB" dirty="0">
              <a:ea typeface="+mn-lt"/>
              <a:cs typeface="+mn-lt"/>
            </a:endParaRPr>
          </a:p>
          <a:p>
            <a:pPr>
              <a:lnSpc>
                <a:spcPct val="100000"/>
              </a:lnSpc>
              <a:spcBef>
                <a:spcPct val="0"/>
              </a:spcBef>
              <a:spcAft>
                <a:spcPct val="0"/>
              </a:spcAft>
            </a:pPr>
            <a:r>
              <a:rPr lang="en-GB" dirty="0">
                <a:ea typeface="+mn-lt"/>
                <a:cs typeface="+mn-lt"/>
              </a:rPr>
              <a:t>Plagued with comments like – “</a:t>
            </a:r>
            <a:r>
              <a:rPr lang="en-GB" b="1" dirty="0">
                <a:ea typeface="+mn-lt"/>
                <a:cs typeface="+mn-lt"/>
              </a:rPr>
              <a:t>I can't trust the data</a:t>
            </a:r>
            <a:r>
              <a:rPr lang="en-GB" dirty="0">
                <a:ea typeface="+mn-lt"/>
                <a:cs typeface="+mn-lt"/>
              </a:rPr>
              <a:t>”</a:t>
            </a:r>
            <a:endParaRPr lang="en-US" dirty="0">
              <a:ea typeface="+mn-lt"/>
              <a:cs typeface="+mn-lt"/>
            </a:endParaRPr>
          </a:p>
          <a:p>
            <a:pPr>
              <a:lnSpc>
                <a:spcPct val="100000"/>
              </a:lnSpc>
              <a:spcBef>
                <a:spcPct val="0"/>
              </a:spcBef>
              <a:spcAft>
                <a:spcPct val="0"/>
              </a:spcAft>
            </a:pPr>
            <a:endParaRPr lang="en-GB" dirty="0">
              <a:ea typeface="+mn-lt"/>
              <a:cs typeface="+mn-lt"/>
            </a:endParaRPr>
          </a:p>
          <a:p>
            <a:pPr>
              <a:lnSpc>
                <a:spcPct val="100000"/>
              </a:lnSpc>
              <a:spcBef>
                <a:spcPct val="0"/>
              </a:spcBef>
              <a:spcAft>
                <a:spcPct val="0"/>
              </a:spcAft>
            </a:pPr>
            <a:r>
              <a:rPr lang="en-GB" dirty="0">
                <a:ea typeface="+mn-lt"/>
                <a:cs typeface="+mn-lt"/>
              </a:rPr>
              <a:t>Loading new data just “</a:t>
            </a:r>
            <a:r>
              <a:rPr lang="en-GB" b="1" dirty="0">
                <a:ea typeface="+mn-lt"/>
                <a:cs typeface="+mn-lt"/>
              </a:rPr>
              <a:t>takes too long</a:t>
            </a:r>
            <a:r>
              <a:rPr lang="en-GB" dirty="0">
                <a:ea typeface="+mn-lt"/>
                <a:cs typeface="+mn-lt"/>
              </a:rPr>
              <a:t>”</a:t>
            </a:r>
            <a:endParaRPr lang="en-US" dirty="0"/>
          </a:p>
        </p:txBody>
      </p:sp>
      <p:sp>
        <p:nvSpPr>
          <p:cNvPr id="3" name="Title 2">
            <a:extLst>
              <a:ext uri="{FF2B5EF4-FFF2-40B4-BE49-F238E27FC236}">
                <a16:creationId xmlns:a16="http://schemas.microsoft.com/office/drawing/2014/main" id="{29F859D8-4DDC-A2FF-3CAB-7CE0B2FB1B39}"/>
              </a:ext>
            </a:extLst>
          </p:cNvPr>
          <p:cNvSpPr>
            <a:spLocks noGrp="1"/>
          </p:cNvSpPr>
          <p:nvPr>
            <p:ph type="title"/>
          </p:nvPr>
        </p:nvSpPr>
        <p:spPr/>
        <p:txBody>
          <a:bodyPr/>
          <a:lstStyle/>
          <a:p>
            <a:r>
              <a:rPr lang="en-US" dirty="0">
                <a:cs typeface="Poppins"/>
              </a:rPr>
              <a:t>Primary Challenges of Data Teams</a:t>
            </a:r>
            <a:endParaRPr lang="en-US" dirty="0"/>
          </a:p>
        </p:txBody>
      </p:sp>
    </p:spTree>
    <p:extLst>
      <p:ext uri="{BB962C8B-B14F-4D97-AF65-F5344CB8AC3E}">
        <p14:creationId xmlns:p14="http://schemas.microsoft.com/office/powerpoint/2010/main" val="213505198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name="Theme1">
  <a:themeElements>
    <a:clrScheme name="DataOps brand colors">
      <a:dk1>
        <a:srgbClr val="24323D"/>
      </a:dk1>
      <a:lt1>
        <a:srgbClr val="FCFCFC"/>
      </a:lt1>
      <a:dk2>
        <a:srgbClr val="292C2F"/>
      </a:dk2>
      <a:lt2>
        <a:srgbClr val="F2F2F2"/>
      </a:lt2>
      <a:accent1>
        <a:srgbClr val="29B5E8"/>
      </a:accent1>
      <a:accent2>
        <a:srgbClr val="11567F"/>
      </a:accent2>
      <a:accent3>
        <a:srgbClr val="5F4496"/>
      </a:accent3>
      <a:accent4>
        <a:srgbClr val="E64958"/>
      </a:accent4>
      <a:accent5>
        <a:srgbClr val="EC6A46"/>
      </a:accent5>
      <a:accent6>
        <a:srgbClr val="70AD47"/>
      </a:accent6>
      <a:hlink>
        <a:srgbClr val="24323D"/>
      </a:hlink>
      <a:folHlink>
        <a:srgbClr val="24323D"/>
      </a:folHlink>
    </a:clrScheme>
    <a:fontScheme name="Custom 1">
      <a:majorFont>
        <a:latin typeface="Poppins 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Ops PPT presentation GENERAL template - sales_31-03-2022" id="{D2DE08E3-B734-452C-BEE9-5750AC300037}" vid="{CF4AA428-C584-4ABD-B35D-2D0EF9E70DEA}"/>
    </a:ext>
  </a:extLst>
</a:theme>
</file>

<file path=ppt/theme/theme2.xml><?xml version="1.0" encoding="utf-8"?>
<a:theme xmlns:a="http://schemas.openxmlformats.org/drawingml/2006/main" name="Theme1">
  <a:themeElements>
    <a:clrScheme name="DataOps brand colors">
      <a:dk1>
        <a:srgbClr val="24323D"/>
      </a:dk1>
      <a:lt1>
        <a:srgbClr val="FCFCFC"/>
      </a:lt1>
      <a:dk2>
        <a:srgbClr val="292C2F"/>
      </a:dk2>
      <a:lt2>
        <a:srgbClr val="F2F2F2"/>
      </a:lt2>
      <a:accent1>
        <a:srgbClr val="29B5E8"/>
      </a:accent1>
      <a:accent2>
        <a:srgbClr val="11567F"/>
      </a:accent2>
      <a:accent3>
        <a:srgbClr val="5F4496"/>
      </a:accent3>
      <a:accent4>
        <a:srgbClr val="E64958"/>
      </a:accent4>
      <a:accent5>
        <a:srgbClr val="EC6A46"/>
      </a:accent5>
      <a:accent6>
        <a:srgbClr val="70AD47"/>
      </a:accent6>
      <a:hlink>
        <a:srgbClr val="24323D"/>
      </a:hlink>
      <a:folHlink>
        <a:srgbClr val="24323D"/>
      </a:folHlink>
    </a:clrScheme>
    <a:fontScheme name="Custom 1">
      <a:majorFont>
        <a:latin typeface="Poppins 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Ops PPT presentation - sales_31-03-2022" id="{09D88CA2-D206-844B-A831-89BECEE6B9E5}" vid="{D3BC808F-6582-E741-A7AF-A1AD5F32C787}"/>
    </a:ext>
  </a:extLst>
</a:theme>
</file>

<file path=ppt/theme/theme3.xml><?xml version="1.0" encoding="utf-8"?>
<a:theme xmlns:a="http://schemas.openxmlformats.org/drawingml/2006/main" name="Theme1">
  <a:themeElements>
    <a:clrScheme name="DataOps brand colors">
      <a:dk1>
        <a:srgbClr val="24323D"/>
      </a:dk1>
      <a:lt1>
        <a:srgbClr val="FCFCFC"/>
      </a:lt1>
      <a:dk2>
        <a:srgbClr val="292C2F"/>
      </a:dk2>
      <a:lt2>
        <a:srgbClr val="F2F2F2"/>
      </a:lt2>
      <a:accent1>
        <a:srgbClr val="29B5E8"/>
      </a:accent1>
      <a:accent2>
        <a:srgbClr val="11567F"/>
      </a:accent2>
      <a:accent3>
        <a:srgbClr val="5F4496"/>
      </a:accent3>
      <a:accent4>
        <a:srgbClr val="E64958"/>
      </a:accent4>
      <a:accent5>
        <a:srgbClr val="EC6A46"/>
      </a:accent5>
      <a:accent6>
        <a:srgbClr val="70AD47"/>
      </a:accent6>
      <a:hlink>
        <a:srgbClr val="24323D"/>
      </a:hlink>
      <a:folHlink>
        <a:srgbClr val="24323D"/>
      </a:folHlink>
    </a:clrScheme>
    <a:fontScheme name="Custom 1">
      <a:majorFont>
        <a:latin typeface="Poppins 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Ops PPT template rebranded - with sales content" id="{55335048-BA4B-44E2-82AD-CF07BCDE59B3}" vid="{7D9BDC3A-597C-4099-8CFA-4C041D06AA13}"/>
    </a:ext>
  </a:extLst>
</a:theme>
</file>

<file path=ppt/theme/theme4.xml><?xml version="1.0" encoding="utf-8"?>
<a:theme xmlns:a="http://schemas.openxmlformats.org/drawingml/2006/main" name="Bright Theme">
  <a:themeElements>
    <a:clrScheme name="PitchDeck - colorful">
      <a:dk1>
        <a:srgbClr val="333333"/>
      </a:dk1>
      <a:lt1>
        <a:srgbClr val="FFFFFF"/>
      </a:lt1>
      <a:dk2>
        <a:srgbClr val="F7B91E"/>
      </a:dk2>
      <a:lt2>
        <a:srgbClr val="FBCB43"/>
      </a:lt2>
      <a:accent1>
        <a:srgbClr val="EA5B57"/>
      </a:accent1>
      <a:accent2>
        <a:srgbClr val="FF665E"/>
      </a:accent2>
      <a:accent3>
        <a:srgbClr val="1097C6"/>
      </a:accent3>
      <a:accent4>
        <a:srgbClr val="2EB3E8"/>
      </a:accent4>
      <a:accent5>
        <a:srgbClr val="4E9652"/>
      </a:accent5>
      <a:accent6>
        <a:srgbClr val="75BC75"/>
      </a:accent6>
      <a:hlink>
        <a:srgbClr val="1097C6"/>
      </a:hlink>
      <a:folHlink>
        <a:srgbClr val="2EB3E8"/>
      </a:folHlink>
    </a:clrScheme>
    <a:fontScheme name="Datalytyx">
      <a:majorFont>
        <a:latin typeface="Aleo"/>
        <a:ea typeface="Helvetica"/>
        <a:cs typeface="Helvetica"/>
      </a:majorFont>
      <a:minorFont>
        <a:latin typeface="Lato Light"/>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9525" cap="flat" cmpd="sng" algn="ctr">
          <a:solidFill>
            <a:schemeClr val="accent2"/>
          </a:solidFill>
          <a:prstDash val="solid"/>
          <a:round/>
          <a:headEnd type="none" w="med" len="med"/>
          <a:tailEnd type="none" w="med" len="med"/>
        </a:ln>
      </a:spPr>
      <a:bodyPr lIns="50800" tIns="50800" rIns="50800" bIns="50800" rtlCol="0" anchor="ctr"/>
      <a:lstStyle>
        <a:defPPr algn="l">
          <a:defRPr sz="3200" dirty="0" err="1">
            <a:solidFill>
              <a:srgbClr val="333333"/>
            </a:solidFill>
            <a:latin typeface="Lato Light" panose="020F0302020204030203" pitchFamily="34" charset="0"/>
            <a:ea typeface="Lato Light" panose="020F0302020204030203" pitchFamily="34" charset="0"/>
            <a:cs typeface="Lato Light" panose="020F0302020204030203" pitchFamily="34" charset="0"/>
            <a:sym typeface="Lato Light" panose="020F0302020204030203" pitchFamily="34" charset="0"/>
          </a:defRPr>
        </a:defPPr>
      </a:lstStyle>
      <a:style>
        <a:lnRef idx="0">
          <a:scrgbClr r="0" g="0" b="0"/>
        </a:lnRef>
        <a:fillRef idx="0">
          <a:scrgbClr r="0" g="0" b="0"/>
        </a:fillRef>
        <a:effectRef idx="0">
          <a:scrgbClr r="0" g="0" b="0"/>
        </a:effectRef>
        <a:fontRef idx="minor">
          <a:schemeClr val="accent2"/>
        </a:fontRef>
      </a: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txDef>
      <a:spPr>
        <a:noFill/>
      </a:spPr>
      <a:bodyPr wrap="none" rtlCol="0">
        <a:spAutoFit/>
      </a:bodyPr>
      <a:lstStyle>
        <a:defPPr>
          <a:defRPr sz="3200" dirty="0" err="1">
            <a:solidFill>
              <a:srgbClr val="333333"/>
            </a:solidFill>
            <a:latin typeface="Lato Light" panose="020F0302020204030203" pitchFamily="34" charset="0"/>
            <a:ea typeface="Lato Light" panose="020F0302020204030203" pitchFamily="34" charset="0"/>
            <a:cs typeface="Lato Light" panose="020F0302020204030203" pitchFamily="34" charset="0"/>
          </a:defRPr>
        </a:defPPr>
      </a:lstStyle>
    </a:txDef>
  </a:objectDefaults>
  <a:extraClrSchemeLst/>
  <a:extLst>
    <a:ext uri="{05A4C25C-085E-4340-85A3-A5531E510DB2}">
      <thm15:themeFamily xmlns:thm15="http://schemas.microsoft.com/office/thememl/2012/main" name="bright" id="{F1323FCE-C22B-4880-8E96-CA8CB7C7014E}" vid="{8CB77237-B2BA-4FED-B7BC-EA36248E27F8}"/>
    </a:ext>
  </a:extLst>
</a:theme>
</file>

<file path=ppt/theme/theme5.xml><?xml version="1.0" encoding="utf-8"?>
<a:theme xmlns:a="http://schemas.openxmlformats.org/drawingml/2006/main" name="3_White bkgrnd master">
  <a:themeElements>
    <a:clrScheme name="2020 Gartner Theme-001">
      <a:dk1>
        <a:srgbClr val="000000"/>
      </a:dk1>
      <a:lt1>
        <a:srgbClr val="FFFFFF"/>
      </a:lt1>
      <a:dk2>
        <a:srgbClr val="002856"/>
      </a:dk2>
      <a:lt2>
        <a:srgbClr val="FFFFFF"/>
      </a:lt2>
      <a:accent1>
        <a:srgbClr val="002856"/>
      </a:accent1>
      <a:accent2>
        <a:srgbClr val="6F7878"/>
      </a:accent2>
      <a:accent3>
        <a:srgbClr val="979D9D"/>
      </a:accent3>
      <a:accent4>
        <a:srgbClr val="009AD7"/>
      </a:accent4>
      <a:accent5>
        <a:srgbClr val="FF540A"/>
      </a:accent5>
      <a:accent6>
        <a:srgbClr val="FEC10D"/>
      </a:accent6>
      <a:hlink>
        <a:srgbClr val="0052D6"/>
      </a:hlink>
      <a:folHlink>
        <a:srgbClr val="0045B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ataOps GENERAL template">
  <a:themeElements>
    <a:clrScheme name="DataOps brand colors">
      <a:dk1>
        <a:srgbClr val="24323D"/>
      </a:dk1>
      <a:lt1>
        <a:srgbClr val="FCFCFC"/>
      </a:lt1>
      <a:dk2>
        <a:srgbClr val="292C2F"/>
      </a:dk2>
      <a:lt2>
        <a:srgbClr val="F2F2F2"/>
      </a:lt2>
      <a:accent1>
        <a:srgbClr val="29B5E8"/>
      </a:accent1>
      <a:accent2>
        <a:srgbClr val="11567F"/>
      </a:accent2>
      <a:accent3>
        <a:srgbClr val="5F4496"/>
      </a:accent3>
      <a:accent4>
        <a:srgbClr val="E64958"/>
      </a:accent4>
      <a:accent5>
        <a:srgbClr val="EC6A46"/>
      </a:accent5>
      <a:accent6>
        <a:srgbClr val="70AD47"/>
      </a:accent6>
      <a:hlink>
        <a:srgbClr val="24323D"/>
      </a:hlink>
      <a:folHlink>
        <a:srgbClr val="24323D"/>
      </a:folHlink>
    </a:clrScheme>
    <a:fontScheme name="Custom 1">
      <a:majorFont>
        <a:latin typeface="Poppins 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Ops GENERAL template" id="{EFA34FAE-C90D-4939-85EB-FF8403A01CD8}" vid="{3D8AD914-9BB9-4D21-8DE6-F74EB48D3CF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C07787296350409C17B9F41A44DE95" ma:contentTypeVersion="15" ma:contentTypeDescription="Create a new document." ma:contentTypeScope="" ma:versionID="c70a8f860d04d8ff6d031c64b02b7eb6">
  <xsd:schema xmlns:xsd="http://www.w3.org/2001/XMLSchema" xmlns:xs="http://www.w3.org/2001/XMLSchema" xmlns:p="http://schemas.microsoft.com/office/2006/metadata/properties" xmlns:ns2="1ad15ac2-97b7-467e-a766-82bb2fe0ae56" xmlns:ns3="6b02f7c2-393a-4d9e-b2a5-bc1a9496fd40" targetNamespace="http://schemas.microsoft.com/office/2006/metadata/properties" ma:root="true" ma:fieldsID="4c6a08e9a028a5d570a75e5bc079dcfe" ns2:_="" ns3:_="">
    <xsd:import namespace="1ad15ac2-97b7-467e-a766-82bb2fe0ae56"/>
    <xsd:import namespace="6b02f7c2-393a-4d9e-b2a5-bc1a9496fd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5ac2-97b7-467e-a766-82bb2fe0ae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e48acf-977f-45a2-897e-6f793b6feaf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02f7c2-393a-4d9e-b2a5-bc1a9496fd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226fbad-bddf-40dd-8af1-501cd7baa613}" ma:internalName="TaxCatchAll" ma:showField="CatchAllData" ma:web="6b02f7c2-393a-4d9e-b2a5-bc1a9496fd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d15ac2-97b7-467e-a766-82bb2fe0ae56">
      <Terms xmlns="http://schemas.microsoft.com/office/infopath/2007/PartnerControls"/>
    </lcf76f155ced4ddcb4097134ff3c332f>
    <TaxCatchAll xmlns="6b02f7c2-393a-4d9e-b2a5-bc1a9496fd40" xsi:nil="true"/>
    <SharedWithUsers xmlns="6b02f7c2-393a-4d9e-b2a5-bc1a9496fd40">
      <UserInfo>
        <DisplayName>Jevgenijs Jelistratovs</DisplayName>
        <AccountId>60</AccountId>
        <AccountType/>
      </UserInfo>
      <UserInfo>
        <DisplayName>Tushar Shah</DisplayName>
        <AccountId>117</AccountId>
        <AccountType/>
      </UserInfo>
    </SharedWithUsers>
  </documentManagement>
</p:properties>
</file>

<file path=customXml/itemProps1.xml><?xml version="1.0" encoding="utf-8"?>
<ds:datastoreItem xmlns:ds="http://schemas.openxmlformats.org/officeDocument/2006/customXml" ds:itemID="{AFD4020C-B3B2-4A02-939D-9DB18C6E4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5ac2-97b7-467e-a766-82bb2fe0ae56"/>
    <ds:schemaRef ds:uri="6b02f7c2-393a-4d9e-b2a5-bc1a9496fd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74FCED-9A38-4385-A5B4-1F5B56208EF1}">
  <ds:schemaRefs>
    <ds:schemaRef ds:uri="http://schemas.microsoft.com/sharepoint/v3/contenttype/forms"/>
  </ds:schemaRefs>
</ds:datastoreItem>
</file>

<file path=customXml/itemProps3.xml><?xml version="1.0" encoding="utf-8"?>
<ds:datastoreItem xmlns:ds="http://schemas.openxmlformats.org/officeDocument/2006/customXml" ds:itemID="{04488512-1F4B-43FD-AD77-7FF1AB6B9EF9}">
  <ds:schemaRefs>
    <ds:schemaRef ds:uri="7f7d181d-cd63-4401-9356-bde05d9d1de0"/>
    <ds:schemaRef ds:uri="8d41e8fb-9d34-41ee-ba1e-27437a0c35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ad15ac2-97b7-467e-a766-82bb2fe0ae56"/>
    <ds:schemaRef ds:uri="6b02f7c2-393a-4d9e-b2a5-bc1a9496fd40"/>
  </ds:schemaRefs>
</ds:datastoreItem>
</file>

<file path=docProps/app.xml><?xml version="1.0" encoding="utf-8"?>
<Properties xmlns="http://schemas.openxmlformats.org/officeDocument/2006/extended-properties" xmlns:vt="http://schemas.openxmlformats.org/officeDocument/2006/docPropsVTypes">
  <Template/>
  <TotalTime>0</TotalTime>
  <Words>2790</Words>
  <Application>Microsoft Office PowerPoint</Application>
  <PresentationFormat>Widescreen</PresentationFormat>
  <Paragraphs>416</Paragraphs>
  <Slides>36</Slides>
  <Notes>17</Notes>
  <HiddenSlides>1</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Theme1</vt:lpstr>
      <vt:lpstr>Theme1</vt:lpstr>
      <vt:lpstr>Theme1</vt:lpstr>
      <vt:lpstr>Bright Theme</vt:lpstr>
      <vt:lpstr>3_White bkgrnd master</vt:lpstr>
      <vt:lpstr>DataOps GENERAL template</vt:lpstr>
      <vt:lpstr>PowerPoint Presentation</vt:lpstr>
      <vt:lpstr>Elevating DataOps </vt:lpstr>
      <vt:lpstr>PowerPoint Presentation</vt:lpstr>
      <vt:lpstr>“Data Products” or “Data-as-a-Product”  DataOps.live have been talking about how we build, test and deploy “Data Products” since 2019.     </vt:lpstr>
      <vt:lpstr>#TrueDataOps: 7 pillars</vt:lpstr>
      <vt:lpstr>DataOps Practices and Tools = 10x Productivity</vt:lpstr>
      <vt:lpstr>Problem We Solve</vt:lpstr>
      <vt:lpstr>PowerPoint Presentation</vt:lpstr>
      <vt:lpstr>Primary Challenges of Data Teams</vt:lpstr>
      <vt:lpstr>Manual </vt:lpstr>
      <vt:lpstr>Value Proposition </vt:lpstr>
      <vt:lpstr>PowerPoint Presentation</vt:lpstr>
      <vt:lpstr>DataOps is THE critical capability needed for “data product” excellence</vt:lpstr>
      <vt:lpstr>The DataOps.live Platform</vt:lpstr>
      <vt:lpstr>PowerPoint Presentation</vt:lpstr>
      <vt:lpstr>Ecosystem/build vs buy</vt:lpstr>
      <vt:lpstr>Focused on Snowflake customers </vt:lpstr>
      <vt:lpstr>Business Value</vt:lpstr>
      <vt:lpstr>Case Studies</vt:lpstr>
      <vt:lpstr>_</vt:lpstr>
      <vt:lpstr>PowerPoint Presentation</vt:lpstr>
      <vt:lpstr>PowerPoint Presentation</vt:lpstr>
      <vt:lpstr>PowerPoint Presentation</vt:lpstr>
      <vt:lpstr>Finding the Customers</vt:lpstr>
      <vt:lpstr>Where do I get the most frictionless customers?</vt:lpstr>
      <vt:lpstr>Discovery Questions </vt:lpstr>
      <vt:lpstr>Tips from the field</vt:lpstr>
      <vt:lpstr>DataOps.live and Partners Accelerate Snowflake Value</vt:lpstr>
      <vt:lpstr>Differentiation</vt:lpstr>
      <vt:lpstr>Our primary competitor is Manual Build </vt:lpstr>
      <vt:lpstr>PowerPoint Presentation</vt:lpstr>
      <vt:lpstr> DataOps.live Unique Differentiation</vt:lpstr>
      <vt:lpstr>The DataOps Platform – unique IP</vt:lpstr>
      <vt:lpstr>The DataOps Platform – unique IP</vt:lpstr>
      <vt:lpstr>The right solution – Data Engineering at scale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 Orchestrate Observe</dc:title>
  <dc:subject/>
  <dc:creator>Nadia Jin</dc:creator>
  <cp:keywords/>
  <dc:description/>
  <cp:lastModifiedBy>Danielle Simon</cp:lastModifiedBy>
  <cp:revision>44</cp:revision>
  <dcterms:created xsi:type="dcterms:W3CDTF">2022-03-18T11:49:04Z</dcterms:created>
  <dcterms:modified xsi:type="dcterms:W3CDTF">2023-09-12T15:48:35Z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0x01010045C07787296350409C17B9F41A44DE95</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{"FileActivityType":"9","FileActivityTimeStamp":"2023-05-16T19:53:52.360Z","FileActivityUsersOnPage":[{"DisplayName":"Danielle Simon","Id":"danielle.simon@dataops.live"}],"FileActivityNavigationId":null}</vt:lpwstr>
  </property>
  <property fmtid="{D5CDD505-2E9C-101B-9397-08002B2CF9AE}" pid="9" name="TriggerFlowInfo">
    <vt:lpwstr/>
  </property>
</Properties>
</file>